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 id="2147483668" r:id="rId2"/>
  </p:sldMasterIdLst>
  <p:notesMasterIdLst>
    <p:notesMasterId r:id="rId3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Lst>
  <p:sldSz cx="9144000" cy="5143500" type="screen16x9"/>
  <p:notesSz cx="6858000" cy="9144000"/>
  <p:embeddedFontLst>
    <p:embeddedFont>
      <p:font typeface="Amatic SC" panose="00000500000000000000" pitchFamily="2" charset="-79"/>
      <p:regular r:id="rId40"/>
      <p:bold r:id="rId41"/>
    </p:embeddedFont>
    <p:embeddedFont>
      <p:font typeface="Noto Sans" panose="020B0502040504020204" pitchFamily="34" charset="0"/>
      <p:regular r:id="rId42"/>
      <p:bold r:id="rId43"/>
      <p:italic r:id="rId44"/>
      <p:boldItalic r:id="rId45"/>
    </p:embeddedFont>
    <p:embeddedFont>
      <p:font typeface="Open Sans" panose="020F0502020204030204" pitchFamily="34" charset="0"/>
      <p:regular r:id="rId46"/>
      <p:bold r:id="rId47"/>
      <p:italic r:id="rId48"/>
      <p:boldItalic r:id="rId49"/>
    </p:embeddedFont>
    <p:embeddedFont>
      <p:font typeface="Proxima Nova" panose="020B0604020202020204" charset="0"/>
      <p:regular r:id="rId50"/>
      <p:bold r:id="rId51"/>
      <p:italic r:id="rId52"/>
      <p:boldItalic r:id="rId53"/>
    </p:embeddedFont>
    <p:embeddedFont>
      <p:font typeface="Roboto Medium" panose="02000000000000000000" pitchFamily="2"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A9CFC60-D313-4319-8A9B-B4DFCDE91ECC}">
  <a:tblStyle styleId="{DA9CFC60-D313-4319-8A9B-B4DFCDE91EC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898"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8" Type="http://schemas.openxmlformats.org/officeDocument/2006/relationships/slide" Target="slides/slide6.xml"/><Relationship Id="rId51" Type="http://schemas.openxmlformats.org/officeDocument/2006/relationships/font" Target="fonts/font1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7.fntdata"/><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2.fntdata"/><Relationship Id="rId54"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1f20476f61c_0_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1f20476f61c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1f20476f61c_0_4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1f20476f61c_0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1f20476f61c_0_4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1f20476f61c_0_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1f20476f61c_0_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1f20476f61c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1f20476f61c_0_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 name="Google Shape;950;g1f20476f61c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
        <p:cNvGrpSpPr/>
        <p:nvPr/>
      </p:nvGrpSpPr>
      <p:grpSpPr>
        <a:xfrm>
          <a:off x="0" y="0"/>
          <a:ext cx="0" cy="0"/>
          <a:chOff x="0" y="0"/>
          <a:chExt cx="0" cy="0"/>
        </a:xfrm>
      </p:grpSpPr>
      <p:sp>
        <p:nvSpPr>
          <p:cNvPr id="997" name="Google Shape;99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 name="Google Shape;99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g1f20476f61c_0_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 name="Google Shape;1019;g1f20476f61c_0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8"/>
        <p:cNvGrpSpPr/>
        <p:nvPr/>
      </p:nvGrpSpPr>
      <p:grpSpPr>
        <a:xfrm>
          <a:off x="0" y="0"/>
          <a:ext cx="0" cy="0"/>
          <a:chOff x="0" y="0"/>
          <a:chExt cx="0" cy="0"/>
        </a:xfrm>
      </p:grpSpPr>
      <p:sp>
        <p:nvSpPr>
          <p:cNvPr id="1329" name="Google Shape;1329;g1f20476f61c_0_6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 name="Google Shape;1330;g1f20476f61c_0_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g1f20476f61c_0_6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6" name="Google Shape;1576;g1f20476f61c_0_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0"/>
        <p:cNvGrpSpPr/>
        <p:nvPr/>
      </p:nvGrpSpPr>
      <p:grpSpPr>
        <a:xfrm>
          <a:off x="0" y="0"/>
          <a:ext cx="0" cy="0"/>
          <a:chOff x="0" y="0"/>
          <a:chExt cx="0" cy="0"/>
        </a:xfrm>
      </p:grpSpPr>
      <p:sp>
        <p:nvSpPr>
          <p:cNvPr id="1581" name="Google Shape;1581;g1f20476f61c_0_19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2" name="Google Shape;1582;g1f20476f61c_0_19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d431007ba2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6"/>
        <p:cNvGrpSpPr/>
        <p:nvPr/>
      </p:nvGrpSpPr>
      <p:grpSpPr>
        <a:xfrm>
          <a:off x="0" y="0"/>
          <a:ext cx="0" cy="0"/>
          <a:chOff x="0" y="0"/>
          <a:chExt cx="0" cy="0"/>
        </a:xfrm>
      </p:grpSpPr>
      <p:sp>
        <p:nvSpPr>
          <p:cNvPr id="1587" name="Google Shape;1587;g1f20476f61c_0_19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8" name="Google Shape;1588;g1f20476f61c_0_1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2"/>
        <p:cNvGrpSpPr/>
        <p:nvPr/>
      </p:nvGrpSpPr>
      <p:grpSpPr>
        <a:xfrm>
          <a:off x="0" y="0"/>
          <a:ext cx="0" cy="0"/>
          <a:chOff x="0" y="0"/>
          <a:chExt cx="0" cy="0"/>
        </a:xfrm>
      </p:grpSpPr>
      <p:sp>
        <p:nvSpPr>
          <p:cNvPr id="1593" name="Google Shape;1593;g1f20476f61c_0_19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4" name="Google Shape;1594;g1f20476f61c_0_19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p:cNvGrpSpPr/>
        <p:nvPr/>
      </p:nvGrpSpPr>
      <p:grpSpPr>
        <a:xfrm>
          <a:off x="0" y="0"/>
          <a:ext cx="0" cy="0"/>
          <a:chOff x="0" y="0"/>
          <a:chExt cx="0" cy="0"/>
        </a:xfrm>
      </p:grpSpPr>
      <p:sp>
        <p:nvSpPr>
          <p:cNvPr id="1615" name="Google Shape;1615;g1f20476f61c_0_19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f20476f61c_0_1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0"/>
        <p:cNvGrpSpPr/>
        <p:nvPr/>
      </p:nvGrpSpPr>
      <p:grpSpPr>
        <a:xfrm>
          <a:off x="0" y="0"/>
          <a:ext cx="0" cy="0"/>
          <a:chOff x="0" y="0"/>
          <a:chExt cx="0" cy="0"/>
        </a:xfrm>
      </p:grpSpPr>
      <p:sp>
        <p:nvSpPr>
          <p:cNvPr id="1631" name="Google Shape;1631;g1f20476f61c_0_19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2" name="Google Shape;1632;g1f20476f61c_0_1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1f20476f61c_0_2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1f20476f61c_0_2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1"/>
        <p:cNvGrpSpPr/>
        <p:nvPr/>
      </p:nvGrpSpPr>
      <p:grpSpPr>
        <a:xfrm>
          <a:off x="0" y="0"/>
          <a:ext cx="0" cy="0"/>
          <a:chOff x="0" y="0"/>
          <a:chExt cx="0" cy="0"/>
        </a:xfrm>
      </p:grpSpPr>
      <p:sp>
        <p:nvSpPr>
          <p:cNvPr id="7882" name="Google Shape;7882;g1f20476f61c_0_8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3" name="Google Shape;7883;g1f20476f61c_0_8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8"/>
        <p:cNvGrpSpPr/>
        <p:nvPr/>
      </p:nvGrpSpPr>
      <p:grpSpPr>
        <a:xfrm>
          <a:off x="0" y="0"/>
          <a:ext cx="0" cy="0"/>
          <a:chOff x="0" y="0"/>
          <a:chExt cx="0" cy="0"/>
        </a:xfrm>
      </p:grpSpPr>
      <p:sp>
        <p:nvSpPr>
          <p:cNvPr id="8309" name="Google Shape;8309;g1f20476f61c_0_86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0" name="Google Shape;8310;g1f20476f61c_0_8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1"/>
        <p:cNvGrpSpPr/>
        <p:nvPr/>
      </p:nvGrpSpPr>
      <p:grpSpPr>
        <a:xfrm>
          <a:off x="0" y="0"/>
          <a:ext cx="0" cy="0"/>
          <a:chOff x="0" y="0"/>
          <a:chExt cx="0" cy="0"/>
        </a:xfrm>
      </p:grpSpPr>
      <p:sp>
        <p:nvSpPr>
          <p:cNvPr id="8472" name="Google Shape;8472;g1f20476f61c_0_88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3" name="Google Shape;8473;g1f20476f61c_0_8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3"/>
        <p:cNvGrpSpPr/>
        <p:nvPr/>
      </p:nvGrpSpPr>
      <p:grpSpPr>
        <a:xfrm>
          <a:off x="0" y="0"/>
          <a:ext cx="0" cy="0"/>
          <a:chOff x="0" y="0"/>
          <a:chExt cx="0" cy="0"/>
        </a:xfrm>
      </p:grpSpPr>
      <p:sp>
        <p:nvSpPr>
          <p:cNvPr id="8874" name="Google Shape;8874;g1f20476f61c_0_9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5" name="Google Shape;8875;g1f20476f61c_0_9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4"/>
        <p:cNvGrpSpPr/>
        <p:nvPr/>
      </p:nvGrpSpPr>
      <p:grpSpPr>
        <a:xfrm>
          <a:off x="0" y="0"/>
          <a:ext cx="0" cy="0"/>
          <a:chOff x="0" y="0"/>
          <a:chExt cx="0" cy="0"/>
        </a:xfrm>
      </p:grpSpPr>
      <p:sp>
        <p:nvSpPr>
          <p:cNvPr id="9245" name="Google Shape;9245;g1f20476f61c_0_95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6" name="Google Shape;9246;g1f20476f61c_0_9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2bab9484a68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2bab9484a68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3"/>
        <p:cNvGrpSpPr/>
        <p:nvPr/>
      </p:nvGrpSpPr>
      <p:grpSpPr>
        <a:xfrm>
          <a:off x="0" y="0"/>
          <a:ext cx="0" cy="0"/>
          <a:chOff x="0" y="0"/>
          <a:chExt cx="0" cy="0"/>
        </a:xfrm>
      </p:grpSpPr>
      <p:sp>
        <p:nvSpPr>
          <p:cNvPr id="9634" name="Google Shape;9634;g1f20476f61c_0_99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5" name="Google Shape;9635;g1f20476f61c_0_99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4"/>
        <p:cNvGrpSpPr/>
        <p:nvPr/>
      </p:nvGrpSpPr>
      <p:grpSpPr>
        <a:xfrm>
          <a:off x="0" y="0"/>
          <a:ext cx="0" cy="0"/>
          <a:chOff x="0" y="0"/>
          <a:chExt cx="0" cy="0"/>
        </a:xfrm>
      </p:grpSpPr>
      <p:sp>
        <p:nvSpPr>
          <p:cNvPr id="10065" name="Google Shape;10065;g1f20476f61c_0_103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6" name="Google Shape;10066;g1f20476f61c_0_10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7"/>
        <p:cNvGrpSpPr/>
        <p:nvPr/>
      </p:nvGrpSpPr>
      <p:grpSpPr>
        <a:xfrm>
          <a:off x="0" y="0"/>
          <a:ext cx="0" cy="0"/>
          <a:chOff x="0" y="0"/>
          <a:chExt cx="0" cy="0"/>
        </a:xfrm>
      </p:grpSpPr>
      <p:sp>
        <p:nvSpPr>
          <p:cNvPr id="10858" name="Google Shape;10858;g1f20476f61c_0_11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59" name="Google Shape;10859;g1f20476f61c_0_11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8"/>
        <p:cNvGrpSpPr/>
        <p:nvPr/>
      </p:nvGrpSpPr>
      <p:grpSpPr>
        <a:xfrm>
          <a:off x="0" y="0"/>
          <a:ext cx="0" cy="0"/>
          <a:chOff x="0" y="0"/>
          <a:chExt cx="0" cy="0"/>
        </a:xfrm>
      </p:grpSpPr>
      <p:sp>
        <p:nvSpPr>
          <p:cNvPr id="11599" name="Google Shape;11599;g1f20476f61c_0_119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00" name="Google Shape;11600;g1f20476f61c_0_119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1"/>
        <p:cNvGrpSpPr/>
        <p:nvPr/>
      </p:nvGrpSpPr>
      <p:grpSpPr>
        <a:xfrm>
          <a:off x="0" y="0"/>
          <a:ext cx="0" cy="0"/>
          <a:chOff x="0" y="0"/>
          <a:chExt cx="0" cy="0"/>
        </a:xfrm>
      </p:grpSpPr>
      <p:sp>
        <p:nvSpPr>
          <p:cNvPr id="12292" name="Google Shape;12292;g1f20476f61c_0_12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3" name="Google Shape;12293;g1f20476f61c_0_12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3"/>
        <p:cNvGrpSpPr/>
        <p:nvPr/>
      </p:nvGrpSpPr>
      <p:grpSpPr>
        <a:xfrm>
          <a:off x="0" y="0"/>
          <a:ext cx="0" cy="0"/>
          <a:chOff x="0" y="0"/>
          <a:chExt cx="0" cy="0"/>
        </a:xfrm>
      </p:grpSpPr>
      <p:sp>
        <p:nvSpPr>
          <p:cNvPr id="12594" name="Google Shape;12594;g1f20476f61c_0_129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5" name="Google Shape;12595;g1f20476f61c_0_129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3"/>
        <p:cNvGrpSpPr/>
        <p:nvPr/>
      </p:nvGrpSpPr>
      <p:grpSpPr>
        <a:xfrm>
          <a:off x="0" y="0"/>
          <a:ext cx="0" cy="0"/>
          <a:chOff x="0" y="0"/>
          <a:chExt cx="0" cy="0"/>
        </a:xfrm>
      </p:grpSpPr>
      <p:sp>
        <p:nvSpPr>
          <p:cNvPr id="13234" name="Google Shape;13234;g1f20476f61c_0_155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5" name="Google Shape;13235;g1f20476f61c_0_15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2ba9c603578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2ba9c603578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2ba9c603578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2ba9c603578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ba9c603578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2ba9c603578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1f20476f61c_0_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1f20476f61c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1f20476f61c_0_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1f20476f61c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1f20476f61c_0_4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1f20476f61c_0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11356" y="-46564"/>
            <a:ext cx="9411106" cy="5251464"/>
            <a:chOff x="-311356" y="-46564"/>
            <a:chExt cx="9411106" cy="5251464"/>
          </a:xfrm>
        </p:grpSpPr>
        <p:grpSp>
          <p:nvGrpSpPr>
            <p:cNvPr id="10" name="Google Shape;10;p2"/>
            <p:cNvGrpSpPr/>
            <p:nvPr/>
          </p:nvGrpSpPr>
          <p:grpSpPr>
            <a:xfrm rot="10800000">
              <a:off x="7555535" y="-46564"/>
              <a:ext cx="1544215" cy="1172141"/>
              <a:chOff x="6186935" y="3971361"/>
              <a:chExt cx="1544215" cy="1172141"/>
            </a:xfrm>
          </p:grpSpPr>
          <p:sp>
            <p:nvSpPr>
              <p:cNvPr id="11" name="Google Shape;11;p2"/>
              <p:cNvSpPr/>
              <p:nvPr/>
            </p:nvSpPr>
            <p:spPr>
              <a:xfrm rot="10800000">
                <a:off x="6282728" y="3971361"/>
                <a:ext cx="1353522" cy="117214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rot="10800000">
                <a:off x="6186935" y="4236178"/>
                <a:ext cx="1039815" cy="9004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rot="10800000">
                <a:off x="6691335" y="4236178"/>
                <a:ext cx="1039815" cy="9004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rot="10800000">
                <a:off x="6439585" y="4236178"/>
                <a:ext cx="1039815" cy="9004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 name="Google Shape;15;p2"/>
            <p:cNvGrpSpPr/>
            <p:nvPr/>
          </p:nvGrpSpPr>
          <p:grpSpPr>
            <a:xfrm>
              <a:off x="-311356" y="2633034"/>
              <a:ext cx="2216085" cy="2571866"/>
              <a:chOff x="-311356" y="2633034"/>
              <a:chExt cx="2216085" cy="2571866"/>
            </a:xfrm>
          </p:grpSpPr>
          <p:sp>
            <p:nvSpPr>
              <p:cNvPr id="16" name="Google Shape;16;p2"/>
              <p:cNvSpPr/>
              <p:nvPr/>
            </p:nvSpPr>
            <p:spPr>
              <a:xfrm rot="-5400000">
                <a:off x="-278918" y="2789854"/>
                <a:ext cx="2340466" cy="202682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rot="-5400000">
                <a:off x="-216333" y="3892739"/>
                <a:ext cx="1406394" cy="121792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rot="-5400000">
                <a:off x="-434875" y="2836737"/>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2"/>
              <p:cNvSpPr/>
              <p:nvPr/>
            </p:nvSpPr>
            <p:spPr>
              <a:xfrm rot="-5400000">
                <a:off x="-304160" y="3069649"/>
                <a:ext cx="1966837" cy="170326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2"/>
              <p:cNvSpPr/>
              <p:nvPr/>
            </p:nvSpPr>
            <p:spPr>
              <a:xfrm rot="-5400000">
                <a:off x="-180907" y="4223958"/>
                <a:ext cx="877675" cy="76006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1" name="Google Shape;21;p2"/>
          <p:cNvSpPr/>
          <p:nvPr/>
        </p:nvSpPr>
        <p:spPr>
          <a:xfrm>
            <a:off x="251375" y="238800"/>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22" name="Google Shape;22;p2"/>
          <p:cNvGrpSpPr/>
          <p:nvPr/>
        </p:nvGrpSpPr>
        <p:grpSpPr>
          <a:xfrm>
            <a:off x="392175" y="-547625"/>
            <a:ext cx="9240550" cy="5894844"/>
            <a:chOff x="392175" y="-547625"/>
            <a:chExt cx="9240550" cy="5894844"/>
          </a:xfrm>
        </p:grpSpPr>
        <p:grpSp>
          <p:nvGrpSpPr>
            <p:cNvPr id="23" name="Google Shape;23;p2"/>
            <p:cNvGrpSpPr/>
            <p:nvPr/>
          </p:nvGrpSpPr>
          <p:grpSpPr>
            <a:xfrm>
              <a:off x="392175" y="-547625"/>
              <a:ext cx="2682884" cy="1719831"/>
              <a:chOff x="392175" y="-547625"/>
              <a:chExt cx="2682884" cy="1719831"/>
            </a:xfrm>
          </p:grpSpPr>
          <p:sp>
            <p:nvSpPr>
              <p:cNvPr id="24" name="Google Shape;24;p2"/>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25BECF">
                  <a:alpha val="348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685150"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495725" y="-489850"/>
                <a:ext cx="1230154" cy="106530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2199925" y="6850"/>
                <a:ext cx="549868" cy="47618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2"/>
              <p:cNvSpPr/>
              <p:nvPr/>
            </p:nvSpPr>
            <p:spPr>
              <a:xfrm>
                <a:off x="2359525" y="-59237"/>
                <a:ext cx="715534" cy="61964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 name="Google Shape;30;p2"/>
            <p:cNvGrpSpPr/>
            <p:nvPr/>
          </p:nvGrpSpPr>
          <p:grpSpPr>
            <a:xfrm>
              <a:off x="7416643" y="3432883"/>
              <a:ext cx="2216082" cy="1914336"/>
              <a:chOff x="7416643" y="3425700"/>
              <a:chExt cx="2216082" cy="1914336"/>
            </a:xfrm>
          </p:grpSpPr>
          <p:sp>
            <p:nvSpPr>
              <p:cNvPr id="31" name="Google Shape;31;p2"/>
              <p:cNvSpPr/>
              <p:nvPr/>
            </p:nvSpPr>
            <p:spPr>
              <a:xfrm>
                <a:off x="7794050" y="3425700"/>
                <a:ext cx="1409919" cy="12209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2"/>
              <p:cNvSpPr/>
              <p:nvPr/>
            </p:nvSpPr>
            <p:spPr>
              <a:xfrm rot="10800000">
                <a:off x="8430769" y="4101873"/>
                <a:ext cx="1201956" cy="104088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2"/>
              <p:cNvSpPr/>
              <p:nvPr/>
            </p:nvSpPr>
            <p:spPr>
              <a:xfrm rot="10800000">
                <a:off x="7605811" y="4425048"/>
                <a:ext cx="680286" cy="58912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8023793" y="3604532"/>
                <a:ext cx="1156134" cy="100120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rot="10800000">
                <a:off x="8453681" y="4338832"/>
                <a:ext cx="1156134" cy="100120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rot="10800000">
                <a:off x="7761066" y="4338814"/>
                <a:ext cx="669712" cy="57996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rot="10800000">
                <a:off x="7416643" y="4594767"/>
                <a:ext cx="729633" cy="63185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7794048" y="3773941"/>
                <a:ext cx="764881" cy="66238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9" name="Google Shape;39;p2"/>
          <p:cNvSpPr txBox="1">
            <a:spLocks noGrp="1"/>
          </p:cNvSpPr>
          <p:nvPr>
            <p:ph type="ctrTitle"/>
          </p:nvPr>
        </p:nvSpPr>
        <p:spPr>
          <a:xfrm>
            <a:off x="1725875" y="1048789"/>
            <a:ext cx="5692200" cy="2376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rgbClr val="191919"/>
              </a:buClr>
              <a:buSzPts val="50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2307675" y="3618900"/>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51"/>
        <p:cNvGrpSpPr/>
        <p:nvPr/>
      </p:nvGrpSpPr>
      <p:grpSpPr>
        <a:xfrm>
          <a:off x="0" y="0"/>
          <a:ext cx="0" cy="0"/>
          <a:chOff x="0" y="0"/>
          <a:chExt cx="0" cy="0"/>
        </a:xfrm>
      </p:grpSpPr>
      <p:grpSp>
        <p:nvGrpSpPr>
          <p:cNvPr id="252" name="Google Shape;252;p11"/>
          <p:cNvGrpSpPr/>
          <p:nvPr/>
        </p:nvGrpSpPr>
        <p:grpSpPr>
          <a:xfrm>
            <a:off x="-232951" y="3946903"/>
            <a:ext cx="9690625" cy="1719831"/>
            <a:chOff x="-232951" y="3946903"/>
            <a:chExt cx="9690625" cy="1719831"/>
          </a:xfrm>
        </p:grpSpPr>
        <p:grpSp>
          <p:nvGrpSpPr>
            <p:cNvPr id="253" name="Google Shape;253;p11"/>
            <p:cNvGrpSpPr/>
            <p:nvPr/>
          </p:nvGrpSpPr>
          <p:grpSpPr>
            <a:xfrm>
              <a:off x="-232951" y="3989156"/>
              <a:ext cx="1051967" cy="1177282"/>
              <a:chOff x="-232951" y="3989156"/>
              <a:chExt cx="1051967" cy="1177282"/>
            </a:xfrm>
          </p:grpSpPr>
          <p:sp>
            <p:nvSpPr>
              <p:cNvPr id="254" name="Google Shape;254;p11"/>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1"/>
              <p:cNvSpPr/>
              <p:nvPr/>
            </p:nvSpPr>
            <p:spPr>
              <a:xfrm rot="-5400000" flipH="1">
                <a:off x="-291050"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56" name="Google Shape;256;p11"/>
            <p:cNvGrpSpPr/>
            <p:nvPr/>
          </p:nvGrpSpPr>
          <p:grpSpPr>
            <a:xfrm rot="10800000" flipH="1">
              <a:off x="6594415" y="3946903"/>
              <a:ext cx="2863259" cy="1719831"/>
              <a:chOff x="208913" y="-547625"/>
              <a:chExt cx="2863259" cy="1719831"/>
            </a:xfrm>
          </p:grpSpPr>
          <p:sp>
            <p:nvSpPr>
              <p:cNvPr id="257" name="Google Shape;257;p11"/>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25BECF">
                  <a:alpha val="348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1"/>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1"/>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1"/>
              <p:cNvSpPr/>
              <p:nvPr/>
            </p:nvSpPr>
            <p:spPr>
              <a:xfrm>
                <a:off x="2286142" y="-1337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61" name="Google Shape;261;p11"/>
          <p:cNvSpPr/>
          <p:nvPr/>
        </p:nvSpPr>
        <p:spPr>
          <a:xfrm>
            <a:off x="251375" y="238800"/>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262" name="Google Shape;262;p11"/>
          <p:cNvGrpSpPr/>
          <p:nvPr/>
        </p:nvGrpSpPr>
        <p:grpSpPr>
          <a:xfrm>
            <a:off x="-337001" y="-88021"/>
            <a:ext cx="9617402" cy="1875696"/>
            <a:chOff x="-337001" y="-88021"/>
            <a:chExt cx="9617402" cy="1875696"/>
          </a:xfrm>
        </p:grpSpPr>
        <p:grpSp>
          <p:nvGrpSpPr>
            <p:cNvPr id="263" name="Google Shape;263;p11"/>
            <p:cNvGrpSpPr/>
            <p:nvPr/>
          </p:nvGrpSpPr>
          <p:grpSpPr>
            <a:xfrm>
              <a:off x="-337001" y="-88021"/>
              <a:ext cx="1351490" cy="1875696"/>
              <a:chOff x="-337001" y="-88021"/>
              <a:chExt cx="1351490" cy="1875696"/>
            </a:xfrm>
          </p:grpSpPr>
          <p:grpSp>
            <p:nvGrpSpPr>
              <p:cNvPr id="264" name="Google Shape;264;p11"/>
              <p:cNvGrpSpPr/>
              <p:nvPr/>
            </p:nvGrpSpPr>
            <p:grpSpPr>
              <a:xfrm>
                <a:off x="-337001" y="-88021"/>
                <a:ext cx="1351490" cy="1875696"/>
                <a:chOff x="8541999" y="307079"/>
                <a:chExt cx="1351490" cy="1875696"/>
              </a:xfrm>
            </p:grpSpPr>
            <p:sp>
              <p:nvSpPr>
                <p:cNvPr id="265" name="Google Shape;265;p11"/>
                <p:cNvSpPr/>
                <p:nvPr/>
              </p:nvSpPr>
              <p:spPr>
                <a:xfrm rot="10800000" flipH="1">
                  <a:off x="8541999" y="1485274"/>
                  <a:ext cx="719059" cy="62270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1"/>
                <p:cNvSpPr/>
                <p:nvPr/>
              </p:nvSpPr>
              <p:spPr>
                <a:xfrm flipH="1">
                  <a:off x="8617512" y="380276"/>
                  <a:ext cx="1275977" cy="110498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1"/>
                <p:cNvSpPr/>
                <p:nvPr/>
              </p:nvSpPr>
              <p:spPr>
                <a:xfrm rot="10800000" flipH="1">
                  <a:off x="8579225" y="1431873"/>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1"/>
                <p:cNvSpPr/>
                <p:nvPr/>
              </p:nvSpPr>
              <p:spPr>
                <a:xfrm flipH="1">
                  <a:off x="8765551" y="307079"/>
                  <a:ext cx="979894" cy="84858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9" name="Google Shape;269;p11"/>
              <p:cNvSpPr/>
              <p:nvPr/>
            </p:nvSpPr>
            <p:spPr>
              <a:xfrm flipH="1">
                <a:off x="-185873" y="307099"/>
                <a:ext cx="905873" cy="7844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0" name="Google Shape;270;p11"/>
            <p:cNvGrpSpPr/>
            <p:nvPr/>
          </p:nvGrpSpPr>
          <p:grpSpPr>
            <a:xfrm>
              <a:off x="8423995" y="-55930"/>
              <a:ext cx="856407" cy="1480239"/>
              <a:chOff x="8423995" y="-55930"/>
              <a:chExt cx="856407" cy="1480239"/>
            </a:xfrm>
          </p:grpSpPr>
          <p:grpSp>
            <p:nvGrpSpPr>
              <p:cNvPr id="271" name="Google Shape;271;p11"/>
              <p:cNvGrpSpPr/>
              <p:nvPr/>
            </p:nvGrpSpPr>
            <p:grpSpPr>
              <a:xfrm rot="10800000">
                <a:off x="8423995" y="-55930"/>
                <a:ext cx="856407" cy="958426"/>
                <a:chOff x="-232951" y="3989156"/>
                <a:chExt cx="1051967" cy="1177282"/>
              </a:xfrm>
            </p:grpSpPr>
            <p:sp>
              <p:nvSpPr>
                <p:cNvPr id="272" name="Google Shape;272;p11"/>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1"/>
                <p:cNvSpPr/>
                <p:nvPr/>
              </p:nvSpPr>
              <p:spPr>
                <a:xfrm rot="-5400000" flipH="1">
                  <a:off x="-291050"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4" name="Google Shape;274;p11"/>
              <p:cNvSpPr/>
              <p:nvPr/>
            </p:nvSpPr>
            <p:spPr>
              <a:xfrm rot="-5400000" flipH="1">
                <a:off x="8381179" y="590670"/>
                <a:ext cx="740207" cy="6410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1"/>
              <p:cNvSpPr/>
              <p:nvPr/>
            </p:nvSpPr>
            <p:spPr>
              <a:xfrm rot="-5400000" flipH="1">
                <a:off x="8444627" y="766585"/>
                <a:ext cx="704960" cy="61049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76" name="Google Shape;276;p11"/>
          <p:cNvSpPr txBox="1">
            <a:spLocks noGrp="1"/>
          </p:cNvSpPr>
          <p:nvPr>
            <p:ph type="title" hasCustomPrompt="1"/>
          </p:nvPr>
        </p:nvSpPr>
        <p:spPr>
          <a:xfrm>
            <a:off x="1284000" y="1303775"/>
            <a:ext cx="6576000" cy="1654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77" name="Google Shape;277;p11"/>
          <p:cNvSpPr txBox="1">
            <a:spLocks noGrp="1"/>
          </p:cNvSpPr>
          <p:nvPr>
            <p:ph type="subTitle" idx="1"/>
          </p:nvPr>
        </p:nvSpPr>
        <p:spPr>
          <a:xfrm>
            <a:off x="1284000" y="32590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27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279"/>
        <p:cNvGrpSpPr/>
        <p:nvPr/>
      </p:nvGrpSpPr>
      <p:grpSpPr>
        <a:xfrm>
          <a:off x="0" y="0"/>
          <a:ext cx="0" cy="0"/>
          <a:chOff x="0" y="0"/>
          <a:chExt cx="0" cy="0"/>
        </a:xfrm>
      </p:grpSpPr>
      <p:grpSp>
        <p:nvGrpSpPr>
          <p:cNvPr id="280" name="Google Shape;280;p13"/>
          <p:cNvGrpSpPr/>
          <p:nvPr/>
        </p:nvGrpSpPr>
        <p:grpSpPr>
          <a:xfrm>
            <a:off x="1020065" y="-229637"/>
            <a:ext cx="4349609" cy="5896371"/>
            <a:chOff x="1020065" y="-229637"/>
            <a:chExt cx="4349609" cy="5896371"/>
          </a:xfrm>
        </p:grpSpPr>
        <p:grpSp>
          <p:nvGrpSpPr>
            <p:cNvPr id="281" name="Google Shape;281;p13"/>
            <p:cNvGrpSpPr/>
            <p:nvPr/>
          </p:nvGrpSpPr>
          <p:grpSpPr>
            <a:xfrm rot="5400000">
              <a:off x="4255049" y="-292294"/>
              <a:ext cx="1051967" cy="1177282"/>
              <a:chOff x="-232951" y="3989156"/>
              <a:chExt cx="1051967" cy="1177282"/>
            </a:xfrm>
          </p:grpSpPr>
          <p:sp>
            <p:nvSpPr>
              <p:cNvPr id="282" name="Google Shape;282;p13"/>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3"/>
              <p:cNvSpPr/>
              <p:nvPr/>
            </p:nvSpPr>
            <p:spPr>
              <a:xfrm rot="-5400000" flipH="1">
                <a:off x="-291050"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84" name="Google Shape;284;p13"/>
            <p:cNvGrpSpPr/>
            <p:nvPr/>
          </p:nvGrpSpPr>
          <p:grpSpPr>
            <a:xfrm rot="10800000">
              <a:off x="1020065" y="3946903"/>
              <a:ext cx="2863259" cy="1719831"/>
              <a:chOff x="208913" y="-547625"/>
              <a:chExt cx="2863259" cy="1719831"/>
            </a:xfrm>
          </p:grpSpPr>
          <p:sp>
            <p:nvSpPr>
              <p:cNvPr id="285" name="Google Shape;285;p13"/>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25BECF">
                  <a:alpha val="348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3"/>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3"/>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3"/>
              <p:cNvSpPr/>
              <p:nvPr/>
            </p:nvSpPr>
            <p:spPr>
              <a:xfrm>
                <a:off x="2286142" y="-1337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89" name="Google Shape;289;p13"/>
          <p:cNvSpPr/>
          <p:nvPr/>
        </p:nvSpPr>
        <p:spPr>
          <a:xfrm>
            <a:off x="251375" y="238800"/>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290" name="Google Shape;290;p13"/>
          <p:cNvGrpSpPr/>
          <p:nvPr/>
        </p:nvGrpSpPr>
        <p:grpSpPr>
          <a:xfrm>
            <a:off x="-186280" y="1278483"/>
            <a:ext cx="9969069" cy="2615343"/>
            <a:chOff x="-186280" y="1278483"/>
            <a:chExt cx="9969069" cy="2615343"/>
          </a:xfrm>
        </p:grpSpPr>
        <p:grpSp>
          <p:nvGrpSpPr>
            <p:cNvPr id="291" name="Google Shape;291;p13"/>
            <p:cNvGrpSpPr/>
            <p:nvPr/>
          </p:nvGrpSpPr>
          <p:grpSpPr>
            <a:xfrm rot="10800000">
              <a:off x="-186280" y="1278483"/>
              <a:ext cx="856407" cy="1480239"/>
              <a:chOff x="8423995" y="-55930"/>
              <a:chExt cx="856407" cy="1480239"/>
            </a:xfrm>
          </p:grpSpPr>
          <p:grpSp>
            <p:nvGrpSpPr>
              <p:cNvPr id="292" name="Google Shape;292;p13"/>
              <p:cNvGrpSpPr/>
              <p:nvPr/>
            </p:nvGrpSpPr>
            <p:grpSpPr>
              <a:xfrm rot="10800000">
                <a:off x="8423995" y="-55930"/>
                <a:ext cx="856407" cy="958426"/>
                <a:chOff x="-232951" y="3989156"/>
                <a:chExt cx="1051967" cy="1177282"/>
              </a:xfrm>
            </p:grpSpPr>
            <p:sp>
              <p:nvSpPr>
                <p:cNvPr id="293" name="Google Shape;293;p13"/>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3"/>
                <p:cNvSpPr/>
                <p:nvPr/>
              </p:nvSpPr>
              <p:spPr>
                <a:xfrm rot="-5400000" flipH="1">
                  <a:off x="-291050"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5" name="Google Shape;295;p13"/>
              <p:cNvSpPr/>
              <p:nvPr/>
            </p:nvSpPr>
            <p:spPr>
              <a:xfrm rot="-5400000" flipH="1">
                <a:off x="8381179" y="590670"/>
                <a:ext cx="740207" cy="6410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13"/>
              <p:cNvSpPr/>
              <p:nvPr/>
            </p:nvSpPr>
            <p:spPr>
              <a:xfrm rot="-5400000" flipH="1">
                <a:off x="8444627" y="766585"/>
                <a:ext cx="704960" cy="61049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7" name="Google Shape;297;p13"/>
            <p:cNvGrpSpPr/>
            <p:nvPr/>
          </p:nvGrpSpPr>
          <p:grpSpPr>
            <a:xfrm rot="10800000" flipH="1">
              <a:off x="8431299" y="2018129"/>
              <a:ext cx="1351490" cy="1875696"/>
              <a:chOff x="-337001" y="-88021"/>
              <a:chExt cx="1351490" cy="1875696"/>
            </a:xfrm>
          </p:grpSpPr>
          <p:grpSp>
            <p:nvGrpSpPr>
              <p:cNvPr id="298" name="Google Shape;298;p13"/>
              <p:cNvGrpSpPr/>
              <p:nvPr/>
            </p:nvGrpSpPr>
            <p:grpSpPr>
              <a:xfrm>
                <a:off x="-337001" y="-88021"/>
                <a:ext cx="1351490" cy="1875696"/>
                <a:chOff x="8541999" y="307079"/>
                <a:chExt cx="1351490" cy="1875696"/>
              </a:xfrm>
            </p:grpSpPr>
            <p:sp>
              <p:nvSpPr>
                <p:cNvPr id="299" name="Google Shape;299;p13"/>
                <p:cNvSpPr/>
                <p:nvPr/>
              </p:nvSpPr>
              <p:spPr>
                <a:xfrm rot="10800000" flipH="1">
                  <a:off x="8541999" y="1485274"/>
                  <a:ext cx="719059" cy="62270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3"/>
                <p:cNvSpPr/>
                <p:nvPr/>
              </p:nvSpPr>
              <p:spPr>
                <a:xfrm flipH="1">
                  <a:off x="8617512" y="380276"/>
                  <a:ext cx="1275977" cy="110498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13"/>
                <p:cNvSpPr/>
                <p:nvPr/>
              </p:nvSpPr>
              <p:spPr>
                <a:xfrm rot="10800000" flipH="1">
                  <a:off x="8579225" y="1431873"/>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3"/>
                <p:cNvSpPr/>
                <p:nvPr/>
              </p:nvSpPr>
              <p:spPr>
                <a:xfrm flipH="1">
                  <a:off x="8765551" y="307079"/>
                  <a:ext cx="979894" cy="84858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3" name="Google Shape;303;p13"/>
              <p:cNvSpPr/>
              <p:nvPr/>
            </p:nvSpPr>
            <p:spPr>
              <a:xfrm flipH="1">
                <a:off x="-185873" y="307099"/>
                <a:ext cx="905873" cy="7844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04" name="Google Shape;304;p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305"/>
        <p:cNvGrpSpPr/>
        <p:nvPr/>
      </p:nvGrpSpPr>
      <p:grpSpPr>
        <a:xfrm>
          <a:off x="0" y="0"/>
          <a:ext cx="0" cy="0"/>
          <a:chOff x="0" y="0"/>
          <a:chExt cx="0" cy="0"/>
        </a:xfrm>
      </p:grpSpPr>
      <p:grpSp>
        <p:nvGrpSpPr>
          <p:cNvPr id="306" name="Google Shape;306;p14"/>
          <p:cNvGrpSpPr/>
          <p:nvPr/>
        </p:nvGrpSpPr>
        <p:grpSpPr>
          <a:xfrm>
            <a:off x="-354163" y="-229637"/>
            <a:ext cx="8439762" cy="5896371"/>
            <a:chOff x="-354163" y="-229637"/>
            <a:chExt cx="8439762" cy="5896371"/>
          </a:xfrm>
        </p:grpSpPr>
        <p:grpSp>
          <p:nvGrpSpPr>
            <p:cNvPr id="307" name="Google Shape;307;p14"/>
            <p:cNvGrpSpPr/>
            <p:nvPr/>
          </p:nvGrpSpPr>
          <p:grpSpPr>
            <a:xfrm rot="10800000">
              <a:off x="5222340" y="3946903"/>
              <a:ext cx="2863259" cy="1719831"/>
              <a:chOff x="208913" y="-547625"/>
              <a:chExt cx="2863259" cy="1719831"/>
            </a:xfrm>
          </p:grpSpPr>
          <p:sp>
            <p:nvSpPr>
              <p:cNvPr id="308" name="Google Shape;308;p14"/>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4"/>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4"/>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4"/>
              <p:cNvSpPr/>
              <p:nvPr/>
            </p:nvSpPr>
            <p:spPr>
              <a:xfrm>
                <a:off x="2286142" y="-1337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2" name="Google Shape;312;p14"/>
            <p:cNvGrpSpPr/>
            <p:nvPr/>
          </p:nvGrpSpPr>
          <p:grpSpPr>
            <a:xfrm rot="5400000">
              <a:off x="1058324" y="-292294"/>
              <a:ext cx="1051967" cy="1177282"/>
              <a:chOff x="-232951" y="3989156"/>
              <a:chExt cx="1051967" cy="1177282"/>
            </a:xfrm>
          </p:grpSpPr>
          <p:sp>
            <p:nvSpPr>
              <p:cNvPr id="313" name="Google Shape;313;p14"/>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4"/>
              <p:cNvSpPr/>
              <p:nvPr/>
            </p:nvSpPr>
            <p:spPr>
              <a:xfrm rot="-5400000" flipH="1">
                <a:off x="-291050"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5" name="Google Shape;315;p14"/>
            <p:cNvGrpSpPr/>
            <p:nvPr/>
          </p:nvGrpSpPr>
          <p:grpSpPr>
            <a:xfrm>
              <a:off x="-354163" y="2877569"/>
              <a:ext cx="1254155" cy="2099615"/>
              <a:chOff x="-540938" y="2626144"/>
              <a:chExt cx="1254155" cy="2099615"/>
            </a:xfrm>
          </p:grpSpPr>
          <p:sp>
            <p:nvSpPr>
              <p:cNvPr id="316" name="Google Shape;316;p14"/>
              <p:cNvSpPr/>
              <p:nvPr/>
            </p:nvSpPr>
            <p:spPr>
              <a:xfrm rot="-5400000" flipH="1">
                <a:off x="-344435" y="3646165"/>
                <a:ext cx="958745" cy="83026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4"/>
              <p:cNvSpPr/>
              <p:nvPr/>
            </p:nvSpPr>
            <p:spPr>
              <a:xfrm rot="-5400000" flipH="1">
                <a:off x="-262246" y="3874005"/>
                <a:ext cx="912923" cy="79058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14"/>
              <p:cNvSpPr/>
              <p:nvPr/>
            </p:nvSpPr>
            <p:spPr>
              <a:xfrm rot="-5400000" flipH="1">
                <a:off x="-159852" y="3601629"/>
                <a:ext cx="789555" cy="683749"/>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19" name="Google Shape;319;p14"/>
              <p:cNvGrpSpPr/>
              <p:nvPr/>
            </p:nvGrpSpPr>
            <p:grpSpPr>
              <a:xfrm rot="10800000">
                <a:off x="-540938" y="2626144"/>
                <a:ext cx="1254155" cy="1403556"/>
                <a:chOff x="-232951" y="3916853"/>
                <a:chExt cx="1051967" cy="1177282"/>
              </a:xfrm>
            </p:grpSpPr>
            <p:sp>
              <p:nvSpPr>
                <p:cNvPr id="320" name="Google Shape;320;p14"/>
                <p:cNvSpPr/>
                <p:nvPr/>
              </p:nvSpPr>
              <p:spPr>
                <a:xfrm rot="-5400000" flipH="1">
                  <a:off x="-279384" y="3995735"/>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4"/>
                <p:cNvSpPr/>
                <p:nvPr/>
              </p:nvSpPr>
              <p:spPr>
                <a:xfrm rot="-5400000" flipH="1">
                  <a:off x="-291050" y="4130045"/>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322" name="Google Shape;322;p14"/>
          <p:cNvSpPr/>
          <p:nvPr/>
        </p:nvSpPr>
        <p:spPr>
          <a:xfrm>
            <a:off x="251375" y="238800"/>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323" name="Google Shape;323;p14"/>
          <p:cNvGrpSpPr/>
          <p:nvPr/>
        </p:nvGrpSpPr>
        <p:grpSpPr>
          <a:xfrm rot="-5400000">
            <a:off x="8075162" y="396095"/>
            <a:ext cx="1698378" cy="987156"/>
            <a:chOff x="1116881" y="-318476"/>
            <a:chExt cx="1567637" cy="911165"/>
          </a:xfrm>
        </p:grpSpPr>
        <p:sp>
          <p:nvSpPr>
            <p:cNvPr id="324" name="Google Shape;324;p14"/>
            <p:cNvSpPr/>
            <p:nvPr/>
          </p:nvSpPr>
          <p:spPr>
            <a:xfrm>
              <a:off x="1116881" y="-232533"/>
              <a:ext cx="853001" cy="73869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4"/>
            <p:cNvSpPr/>
            <p:nvPr/>
          </p:nvSpPr>
          <p:spPr>
            <a:xfrm rot="10800000">
              <a:off x="1790907" y="-133795"/>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4"/>
            <p:cNvSpPr/>
            <p:nvPr/>
          </p:nvSpPr>
          <p:spPr>
            <a:xfrm>
              <a:off x="1182349" y="-318476"/>
              <a:ext cx="969319" cy="83942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4"/>
            <p:cNvSpPr/>
            <p:nvPr/>
          </p:nvSpPr>
          <p:spPr>
            <a:xfrm rot="10800000">
              <a:off x="1898488" y="-150876"/>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28" name="Google Shape;328;p1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329"/>
        <p:cNvGrpSpPr/>
        <p:nvPr/>
      </p:nvGrpSpPr>
      <p:grpSpPr>
        <a:xfrm>
          <a:off x="0" y="0"/>
          <a:ext cx="0" cy="0"/>
          <a:chOff x="0" y="0"/>
          <a:chExt cx="0" cy="0"/>
        </a:xfrm>
      </p:grpSpPr>
      <p:grpSp>
        <p:nvGrpSpPr>
          <p:cNvPr id="330" name="Google Shape;330;p15"/>
          <p:cNvGrpSpPr/>
          <p:nvPr/>
        </p:nvGrpSpPr>
        <p:grpSpPr>
          <a:xfrm>
            <a:off x="660690" y="-500921"/>
            <a:ext cx="6517739" cy="6748730"/>
            <a:chOff x="660690" y="-500921"/>
            <a:chExt cx="6517739" cy="6748730"/>
          </a:xfrm>
        </p:grpSpPr>
        <p:grpSp>
          <p:nvGrpSpPr>
            <p:cNvPr id="331" name="Google Shape;331;p15"/>
            <p:cNvGrpSpPr/>
            <p:nvPr/>
          </p:nvGrpSpPr>
          <p:grpSpPr>
            <a:xfrm>
              <a:off x="5014468" y="-500921"/>
              <a:ext cx="2163962" cy="1348267"/>
              <a:chOff x="5014468" y="-500921"/>
              <a:chExt cx="2163962" cy="1348267"/>
            </a:xfrm>
          </p:grpSpPr>
          <p:grpSp>
            <p:nvGrpSpPr>
              <p:cNvPr id="332" name="Google Shape;332;p15"/>
              <p:cNvGrpSpPr/>
              <p:nvPr/>
            </p:nvGrpSpPr>
            <p:grpSpPr>
              <a:xfrm rot="-5400000">
                <a:off x="5470458" y="-956912"/>
                <a:ext cx="1251981" cy="2163962"/>
                <a:chOff x="8423995" y="-55930"/>
                <a:chExt cx="856407" cy="1480239"/>
              </a:xfrm>
            </p:grpSpPr>
            <p:grpSp>
              <p:nvGrpSpPr>
                <p:cNvPr id="333" name="Google Shape;333;p15"/>
                <p:cNvGrpSpPr/>
                <p:nvPr/>
              </p:nvGrpSpPr>
              <p:grpSpPr>
                <a:xfrm rot="10800000">
                  <a:off x="8423995" y="-55930"/>
                  <a:ext cx="856407" cy="958426"/>
                  <a:chOff x="-232951" y="3989156"/>
                  <a:chExt cx="1051967" cy="1177282"/>
                </a:xfrm>
              </p:grpSpPr>
              <p:sp>
                <p:nvSpPr>
                  <p:cNvPr id="334" name="Google Shape;334;p15"/>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5"/>
                  <p:cNvSpPr/>
                  <p:nvPr/>
                </p:nvSpPr>
                <p:spPr>
                  <a:xfrm rot="-5400000" flipH="1">
                    <a:off x="-291050"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6" name="Google Shape;336;p15"/>
                <p:cNvSpPr/>
                <p:nvPr/>
              </p:nvSpPr>
              <p:spPr>
                <a:xfrm rot="-5400000" flipH="1">
                  <a:off x="8381179" y="590670"/>
                  <a:ext cx="740207" cy="6410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5"/>
                <p:cNvSpPr/>
                <p:nvPr/>
              </p:nvSpPr>
              <p:spPr>
                <a:xfrm rot="-5400000" flipH="1">
                  <a:off x="8444627" y="766585"/>
                  <a:ext cx="704960" cy="61049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8" name="Google Shape;338;p15"/>
              <p:cNvSpPr/>
              <p:nvPr/>
            </p:nvSpPr>
            <p:spPr>
              <a:xfrm rot="10800000" flipH="1">
                <a:off x="5905149" y="-43970"/>
                <a:ext cx="1029241" cy="8913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9" name="Google Shape;339;p15"/>
            <p:cNvGrpSpPr/>
            <p:nvPr/>
          </p:nvGrpSpPr>
          <p:grpSpPr>
            <a:xfrm>
              <a:off x="660690" y="4102603"/>
              <a:ext cx="2863259" cy="2145206"/>
              <a:chOff x="660690" y="4217553"/>
              <a:chExt cx="2863259" cy="2145206"/>
            </a:xfrm>
          </p:grpSpPr>
          <p:grpSp>
            <p:nvGrpSpPr>
              <p:cNvPr id="340" name="Google Shape;340;p15"/>
              <p:cNvGrpSpPr/>
              <p:nvPr/>
            </p:nvGrpSpPr>
            <p:grpSpPr>
              <a:xfrm rot="10800000" flipH="1">
                <a:off x="660690" y="4217553"/>
                <a:ext cx="2863259" cy="1719831"/>
                <a:chOff x="208913" y="-547625"/>
                <a:chExt cx="2863259" cy="1719831"/>
              </a:xfrm>
            </p:grpSpPr>
            <p:sp>
              <p:nvSpPr>
                <p:cNvPr id="341" name="Google Shape;341;p15"/>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65CAA4">
                    <a:alpha val="35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15"/>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15"/>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15"/>
                <p:cNvSpPr/>
                <p:nvPr/>
              </p:nvSpPr>
              <p:spPr>
                <a:xfrm>
                  <a:off x="2286142" y="-1337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5" name="Google Shape;345;p15"/>
              <p:cNvSpPr/>
              <p:nvPr/>
            </p:nvSpPr>
            <p:spPr>
              <a:xfrm rot="10800000" flipH="1">
                <a:off x="1071690" y="4766328"/>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15"/>
              <p:cNvSpPr/>
              <p:nvPr/>
            </p:nvSpPr>
            <p:spPr>
              <a:xfrm flipH="1">
                <a:off x="2315069" y="4686357"/>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47" name="Google Shape;347;p15"/>
          <p:cNvSpPr/>
          <p:nvPr/>
        </p:nvSpPr>
        <p:spPr>
          <a:xfrm>
            <a:off x="251375" y="238800"/>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348" name="Google Shape;348;p15"/>
          <p:cNvGrpSpPr/>
          <p:nvPr/>
        </p:nvGrpSpPr>
        <p:grpSpPr>
          <a:xfrm>
            <a:off x="-714107" y="1435458"/>
            <a:ext cx="10535770" cy="2370493"/>
            <a:chOff x="-714107" y="1435458"/>
            <a:chExt cx="10535770" cy="2370493"/>
          </a:xfrm>
        </p:grpSpPr>
        <p:grpSp>
          <p:nvGrpSpPr>
            <p:cNvPr id="349" name="Google Shape;349;p15"/>
            <p:cNvGrpSpPr/>
            <p:nvPr/>
          </p:nvGrpSpPr>
          <p:grpSpPr>
            <a:xfrm rot="-5400000">
              <a:off x="-943035" y="1664386"/>
              <a:ext cx="1715878" cy="1258021"/>
              <a:chOff x="7488091" y="3425700"/>
              <a:chExt cx="1715878" cy="1258021"/>
            </a:xfrm>
          </p:grpSpPr>
          <p:sp>
            <p:nvSpPr>
              <p:cNvPr id="350" name="Google Shape;350;p15"/>
              <p:cNvSpPr/>
              <p:nvPr/>
            </p:nvSpPr>
            <p:spPr>
              <a:xfrm>
                <a:off x="7794050" y="3425700"/>
                <a:ext cx="1409919" cy="12209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15"/>
              <p:cNvSpPr/>
              <p:nvPr/>
            </p:nvSpPr>
            <p:spPr>
              <a:xfrm rot="10800000">
                <a:off x="7605811" y="4094598"/>
                <a:ext cx="680286" cy="58912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15"/>
              <p:cNvSpPr/>
              <p:nvPr/>
            </p:nvSpPr>
            <p:spPr>
              <a:xfrm>
                <a:off x="8023793" y="3604532"/>
                <a:ext cx="1156134" cy="100120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15"/>
              <p:cNvSpPr/>
              <p:nvPr/>
            </p:nvSpPr>
            <p:spPr>
              <a:xfrm rot="10800000">
                <a:off x="7488091" y="4025764"/>
                <a:ext cx="669712" cy="57996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15"/>
              <p:cNvSpPr/>
              <p:nvPr/>
            </p:nvSpPr>
            <p:spPr>
              <a:xfrm>
                <a:off x="7794048" y="3773941"/>
                <a:ext cx="764881" cy="66238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5" name="Google Shape;355;p15"/>
            <p:cNvGrpSpPr/>
            <p:nvPr/>
          </p:nvGrpSpPr>
          <p:grpSpPr>
            <a:xfrm>
              <a:off x="8470174" y="1930254"/>
              <a:ext cx="1351490" cy="1875696"/>
              <a:chOff x="-337001" y="-88021"/>
              <a:chExt cx="1351490" cy="1875696"/>
            </a:xfrm>
          </p:grpSpPr>
          <p:grpSp>
            <p:nvGrpSpPr>
              <p:cNvPr id="356" name="Google Shape;356;p15"/>
              <p:cNvGrpSpPr/>
              <p:nvPr/>
            </p:nvGrpSpPr>
            <p:grpSpPr>
              <a:xfrm>
                <a:off x="-337001" y="-88021"/>
                <a:ext cx="1351490" cy="1875696"/>
                <a:chOff x="8541999" y="307079"/>
                <a:chExt cx="1351490" cy="1875696"/>
              </a:xfrm>
            </p:grpSpPr>
            <p:sp>
              <p:nvSpPr>
                <p:cNvPr id="357" name="Google Shape;357;p15"/>
                <p:cNvSpPr/>
                <p:nvPr/>
              </p:nvSpPr>
              <p:spPr>
                <a:xfrm rot="10800000" flipH="1">
                  <a:off x="8541999" y="1485274"/>
                  <a:ext cx="719059" cy="62270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15"/>
                <p:cNvSpPr/>
                <p:nvPr/>
              </p:nvSpPr>
              <p:spPr>
                <a:xfrm flipH="1">
                  <a:off x="8617512" y="380276"/>
                  <a:ext cx="1275977" cy="110498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15"/>
                <p:cNvSpPr/>
                <p:nvPr/>
              </p:nvSpPr>
              <p:spPr>
                <a:xfrm rot="10800000" flipH="1">
                  <a:off x="8579225" y="1431873"/>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15"/>
                <p:cNvSpPr/>
                <p:nvPr/>
              </p:nvSpPr>
              <p:spPr>
                <a:xfrm flipH="1">
                  <a:off x="8765551" y="307079"/>
                  <a:ext cx="979894" cy="84858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61" name="Google Shape;361;p15"/>
              <p:cNvSpPr/>
              <p:nvPr/>
            </p:nvSpPr>
            <p:spPr>
              <a:xfrm flipH="1">
                <a:off x="-185873" y="307099"/>
                <a:ext cx="905873" cy="7844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62" name="Google Shape;362;p1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63"/>
        <p:cNvGrpSpPr/>
        <p:nvPr/>
      </p:nvGrpSpPr>
      <p:grpSpPr>
        <a:xfrm>
          <a:off x="0" y="0"/>
          <a:ext cx="0" cy="0"/>
          <a:chOff x="0" y="0"/>
          <a:chExt cx="0" cy="0"/>
        </a:xfrm>
      </p:grpSpPr>
      <p:grpSp>
        <p:nvGrpSpPr>
          <p:cNvPr id="364" name="Google Shape;364;p16"/>
          <p:cNvGrpSpPr/>
          <p:nvPr/>
        </p:nvGrpSpPr>
        <p:grpSpPr>
          <a:xfrm>
            <a:off x="221619" y="-547631"/>
            <a:ext cx="9317194" cy="5887914"/>
            <a:chOff x="221619" y="-547631"/>
            <a:chExt cx="9317194" cy="5887914"/>
          </a:xfrm>
        </p:grpSpPr>
        <p:grpSp>
          <p:nvGrpSpPr>
            <p:cNvPr id="365" name="Google Shape;365;p16"/>
            <p:cNvGrpSpPr/>
            <p:nvPr/>
          </p:nvGrpSpPr>
          <p:grpSpPr>
            <a:xfrm>
              <a:off x="221619" y="4168142"/>
              <a:ext cx="1544215" cy="1172141"/>
              <a:chOff x="6186935" y="3971361"/>
              <a:chExt cx="1544215" cy="1172141"/>
            </a:xfrm>
          </p:grpSpPr>
          <p:sp>
            <p:nvSpPr>
              <p:cNvPr id="366" name="Google Shape;366;p16"/>
              <p:cNvSpPr/>
              <p:nvPr/>
            </p:nvSpPr>
            <p:spPr>
              <a:xfrm rot="10800000">
                <a:off x="6282728" y="3971361"/>
                <a:ext cx="1353522" cy="117214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6"/>
              <p:cNvSpPr/>
              <p:nvPr/>
            </p:nvSpPr>
            <p:spPr>
              <a:xfrm rot="10800000">
                <a:off x="6186935" y="4236178"/>
                <a:ext cx="1039815" cy="9004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6"/>
              <p:cNvSpPr/>
              <p:nvPr/>
            </p:nvSpPr>
            <p:spPr>
              <a:xfrm rot="10800000">
                <a:off x="6691335" y="4236178"/>
                <a:ext cx="1039815" cy="9004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6"/>
              <p:cNvSpPr/>
              <p:nvPr/>
            </p:nvSpPr>
            <p:spPr>
              <a:xfrm rot="10800000">
                <a:off x="6439585" y="4236178"/>
                <a:ext cx="1039815" cy="9004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0" name="Google Shape;370;p16"/>
            <p:cNvGrpSpPr/>
            <p:nvPr/>
          </p:nvGrpSpPr>
          <p:grpSpPr>
            <a:xfrm rot="10800000">
              <a:off x="7322728" y="-547631"/>
              <a:ext cx="2216085" cy="2571866"/>
              <a:chOff x="-311356" y="2633034"/>
              <a:chExt cx="2216085" cy="2571866"/>
            </a:xfrm>
          </p:grpSpPr>
          <p:sp>
            <p:nvSpPr>
              <p:cNvPr id="371" name="Google Shape;371;p16"/>
              <p:cNvSpPr/>
              <p:nvPr/>
            </p:nvSpPr>
            <p:spPr>
              <a:xfrm rot="-5400000">
                <a:off x="-278918" y="2789854"/>
                <a:ext cx="2340466" cy="202682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16"/>
              <p:cNvSpPr/>
              <p:nvPr/>
            </p:nvSpPr>
            <p:spPr>
              <a:xfrm rot="-5400000">
                <a:off x="-216333" y="3892739"/>
                <a:ext cx="1406394" cy="121792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6"/>
              <p:cNvSpPr/>
              <p:nvPr/>
            </p:nvSpPr>
            <p:spPr>
              <a:xfrm rot="-5400000">
                <a:off x="-434875" y="2836737"/>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6"/>
              <p:cNvSpPr/>
              <p:nvPr/>
            </p:nvSpPr>
            <p:spPr>
              <a:xfrm rot="-5400000">
                <a:off x="-304160" y="3069649"/>
                <a:ext cx="1966837" cy="170326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6"/>
              <p:cNvSpPr/>
              <p:nvPr/>
            </p:nvSpPr>
            <p:spPr>
              <a:xfrm rot="-5400000">
                <a:off x="-180907" y="4223958"/>
                <a:ext cx="877675" cy="76006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76" name="Google Shape;376;p16"/>
          <p:cNvSpPr/>
          <p:nvPr/>
        </p:nvSpPr>
        <p:spPr>
          <a:xfrm rot="10800000">
            <a:off x="251394" y="238794"/>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377" name="Google Shape;377;p16"/>
          <p:cNvGrpSpPr/>
          <p:nvPr/>
        </p:nvGrpSpPr>
        <p:grpSpPr>
          <a:xfrm>
            <a:off x="-569981" y="-547625"/>
            <a:ext cx="9772150" cy="6196568"/>
            <a:chOff x="-569981" y="-547625"/>
            <a:chExt cx="9772150" cy="6196568"/>
          </a:xfrm>
        </p:grpSpPr>
        <p:grpSp>
          <p:nvGrpSpPr>
            <p:cNvPr id="378" name="Google Shape;378;p16"/>
            <p:cNvGrpSpPr/>
            <p:nvPr/>
          </p:nvGrpSpPr>
          <p:grpSpPr>
            <a:xfrm rot="10800000">
              <a:off x="6519285" y="3929112"/>
              <a:ext cx="2682884" cy="1719831"/>
              <a:chOff x="392175" y="-547625"/>
              <a:chExt cx="2682884" cy="1719831"/>
            </a:xfrm>
          </p:grpSpPr>
          <p:sp>
            <p:nvSpPr>
              <p:cNvPr id="379" name="Google Shape;379;p16"/>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25BECF">
                  <a:alpha val="348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16"/>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6"/>
              <p:cNvSpPr/>
              <p:nvPr/>
            </p:nvSpPr>
            <p:spPr>
              <a:xfrm>
                <a:off x="685150"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6"/>
              <p:cNvSpPr/>
              <p:nvPr/>
            </p:nvSpPr>
            <p:spPr>
              <a:xfrm>
                <a:off x="495725" y="-489850"/>
                <a:ext cx="1230154" cy="106530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16"/>
              <p:cNvSpPr/>
              <p:nvPr/>
            </p:nvSpPr>
            <p:spPr>
              <a:xfrm>
                <a:off x="2199925" y="6850"/>
                <a:ext cx="549868" cy="47618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16"/>
              <p:cNvSpPr/>
              <p:nvPr/>
            </p:nvSpPr>
            <p:spPr>
              <a:xfrm>
                <a:off x="2359525" y="-59237"/>
                <a:ext cx="715534" cy="61964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5" name="Google Shape;385;p16"/>
            <p:cNvGrpSpPr/>
            <p:nvPr/>
          </p:nvGrpSpPr>
          <p:grpSpPr>
            <a:xfrm rot="10800000">
              <a:off x="-569981" y="-547625"/>
              <a:ext cx="2216082" cy="1914336"/>
              <a:chOff x="7416643" y="3425700"/>
              <a:chExt cx="2216082" cy="1914336"/>
            </a:xfrm>
          </p:grpSpPr>
          <p:sp>
            <p:nvSpPr>
              <p:cNvPr id="386" name="Google Shape;386;p16"/>
              <p:cNvSpPr/>
              <p:nvPr/>
            </p:nvSpPr>
            <p:spPr>
              <a:xfrm>
                <a:off x="7794050" y="3425700"/>
                <a:ext cx="1409919" cy="12209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16"/>
              <p:cNvSpPr/>
              <p:nvPr/>
            </p:nvSpPr>
            <p:spPr>
              <a:xfrm rot="10800000">
                <a:off x="8430769" y="4101873"/>
                <a:ext cx="1201956" cy="104088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6"/>
              <p:cNvSpPr/>
              <p:nvPr/>
            </p:nvSpPr>
            <p:spPr>
              <a:xfrm rot="10800000">
                <a:off x="7605811" y="4425048"/>
                <a:ext cx="680286" cy="58912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16"/>
              <p:cNvSpPr/>
              <p:nvPr/>
            </p:nvSpPr>
            <p:spPr>
              <a:xfrm>
                <a:off x="8023793" y="3604532"/>
                <a:ext cx="1156134" cy="100120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16"/>
              <p:cNvSpPr/>
              <p:nvPr/>
            </p:nvSpPr>
            <p:spPr>
              <a:xfrm rot="10800000">
                <a:off x="8453681" y="4338832"/>
                <a:ext cx="1156134" cy="100120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16"/>
              <p:cNvSpPr/>
              <p:nvPr/>
            </p:nvSpPr>
            <p:spPr>
              <a:xfrm rot="10800000">
                <a:off x="7761066" y="4338814"/>
                <a:ext cx="669712" cy="57996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6"/>
              <p:cNvSpPr/>
              <p:nvPr/>
            </p:nvSpPr>
            <p:spPr>
              <a:xfrm rot="10800000">
                <a:off x="7416643" y="4594767"/>
                <a:ext cx="729633" cy="63185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16"/>
              <p:cNvSpPr/>
              <p:nvPr/>
            </p:nvSpPr>
            <p:spPr>
              <a:xfrm>
                <a:off x="7794048" y="3773941"/>
                <a:ext cx="764881" cy="66238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94" name="Google Shape;394;p16"/>
          <p:cNvSpPr txBox="1">
            <a:spLocks noGrp="1"/>
          </p:cNvSpPr>
          <p:nvPr>
            <p:ph type="title"/>
          </p:nvPr>
        </p:nvSpPr>
        <p:spPr>
          <a:xfrm>
            <a:off x="2347938" y="687925"/>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5" name="Google Shape;395;p16"/>
          <p:cNvSpPr txBox="1">
            <a:spLocks noGrp="1"/>
          </p:cNvSpPr>
          <p:nvPr>
            <p:ph type="subTitle" idx="1"/>
          </p:nvPr>
        </p:nvSpPr>
        <p:spPr>
          <a:xfrm>
            <a:off x="2347900" y="1639750"/>
            <a:ext cx="4448100" cy="137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6" name="Google Shape;396;p16"/>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Noto Sans"/>
                <a:ea typeface="Noto Sans"/>
                <a:cs typeface="Noto Sans"/>
                <a:sym typeface="Noto Sans"/>
              </a:rPr>
              <a:t>CREDITS:</a:t>
            </a:r>
            <a:r>
              <a:rPr lang="en" sz="1000">
                <a:solidFill>
                  <a:schemeClr val="dk1"/>
                </a:solidFill>
                <a:latin typeface="Noto Sans"/>
                <a:ea typeface="Noto Sans"/>
                <a:cs typeface="Noto Sans"/>
                <a:sym typeface="Noto Sans"/>
              </a:rPr>
              <a:t> This presentation template was created by </a:t>
            </a:r>
            <a:r>
              <a:rPr lang="en" sz="1000" b="1" u="sng">
                <a:solidFill>
                  <a:schemeClr val="dk1"/>
                </a:solidFill>
                <a:latin typeface="Noto Sans"/>
                <a:ea typeface="Noto Sans"/>
                <a:cs typeface="Noto Sans"/>
                <a:sym typeface="Noto Sans"/>
                <a:hlinkClick r:id="rId2">
                  <a:extLst>
                    <a:ext uri="{A12FA001-AC4F-418D-AE19-62706E023703}">
                      <ahyp:hlinkClr xmlns:ahyp="http://schemas.microsoft.com/office/drawing/2018/hyperlinkcolor" val="tx"/>
                    </a:ext>
                  </a:extLst>
                </a:hlinkClick>
              </a:rPr>
              <a:t>Slidesgo</a:t>
            </a:r>
            <a:r>
              <a:rPr lang="en" sz="1000">
                <a:solidFill>
                  <a:schemeClr val="dk1"/>
                </a:solidFill>
                <a:latin typeface="Noto Sans"/>
                <a:ea typeface="Noto Sans"/>
                <a:cs typeface="Noto Sans"/>
                <a:sym typeface="Noto Sans"/>
              </a:rPr>
              <a:t>, and includes icons by </a:t>
            </a:r>
            <a:r>
              <a:rPr lang="en" sz="1000" b="1" u="sng">
                <a:solidFill>
                  <a:schemeClr val="dk1"/>
                </a:solidFill>
                <a:latin typeface="Noto Sans"/>
                <a:ea typeface="Noto Sans"/>
                <a:cs typeface="Noto Sans"/>
                <a:sym typeface="Noto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Noto Sans"/>
                <a:ea typeface="Noto Sans"/>
                <a:cs typeface="Noto Sans"/>
                <a:sym typeface="Noto Sans"/>
              </a:rPr>
              <a:t>, and infographics &amp; images by </a:t>
            </a:r>
            <a:r>
              <a:rPr lang="en" sz="1000" b="1" u="sng">
                <a:solidFill>
                  <a:schemeClr val="dk1"/>
                </a:solidFill>
                <a:latin typeface="Noto Sans"/>
                <a:ea typeface="Noto Sans"/>
                <a:cs typeface="Noto Sans"/>
                <a:sym typeface="Noto Sans"/>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Noto Sans"/>
                <a:ea typeface="Noto Sans"/>
                <a:cs typeface="Noto Sans"/>
                <a:sym typeface="Noto Sans"/>
              </a:rPr>
              <a:t> </a:t>
            </a:r>
            <a:endParaRPr sz="1000" b="1" u="sng">
              <a:solidFill>
                <a:schemeClr val="dk1"/>
              </a:solidFill>
              <a:latin typeface="Noto Sans"/>
              <a:ea typeface="Noto Sans"/>
              <a:cs typeface="Noto Sans"/>
              <a:sym typeface="Noto San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97"/>
        <p:cNvGrpSpPr/>
        <p:nvPr/>
      </p:nvGrpSpPr>
      <p:grpSpPr>
        <a:xfrm>
          <a:off x="0" y="0"/>
          <a:ext cx="0" cy="0"/>
          <a:chOff x="0" y="0"/>
          <a:chExt cx="0" cy="0"/>
        </a:xfrm>
      </p:grpSpPr>
      <p:grpSp>
        <p:nvGrpSpPr>
          <p:cNvPr id="398" name="Google Shape;398;p17"/>
          <p:cNvGrpSpPr/>
          <p:nvPr/>
        </p:nvGrpSpPr>
        <p:grpSpPr>
          <a:xfrm>
            <a:off x="-352450" y="-804961"/>
            <a:ext cx="10353689" cy="4610912"/>
            <a:chOff x="-352450" y="-804961"/>
            <a:chExt cx="10353689" cy="4610912"/>
          </a:xfrm>
        </p:grpSpPr>
        <p:grpSp>
          <p:nvGrpSpPr>
            <p:cNvPr id="399" name="Google Shape;399;p17"/>
            <p:cNvGrpSpPr/>
            <p:nvPr/>
          </p:nvGrpSpPr>
          <p:grpSpPr>
            <a:xfrm>
              <a:off x="-352450" y="-804961"/>
              <a:ext cx="2253463" cy="1652159"/>
              <a:chOff x="7488091" y="3425700"/>
              <a:chExt cx="1715878" cy="1258021"/>
            </a:xfrm>
          </p:grpSpPr>
          <p:sp>
            <p:nvSpPr>
              <p:cNvPr id="400" name="Google Shape;400;p17"/>
              <p:cNvSpPr/>
              <p:nvPr/>
            </p:nvSpPr>
            <p:spPr>
              <a:xfrm>
                <a:off x="7794050" y="3425700"/>
                <a:ext cx="1409919" cy="12209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17"/>
              <p:cNvSpPr/>
              <p:nvPr/>
            </p:nvSpPr>
            <p:spPr>
              <a:xfrm rot="10800000">
                <a:off x="7605811" y="4094598"/>
                <a:ext cx="680286" cy="58912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25BECF">
                  <a:alpha val="348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17"/>
              <p:cNvSpPr/>
              <p:nvPr/>
            </p:nvSpPr>
            <p:spPr>
              <a:xfrm>
                <a:off x="8023793" y="3604532"/>
                <a:ext cx="1156134" cy="100120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17"/>
              <p:cNvSpPr/>
              <p:nvPr/>
            </p:nvSpPr>
            <p:spPr>
              <a:xfrm rot="10800000">
                <a:off x="7488091" y="4025764"/>
                <a:ext cx="669712" cy="57996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17"/>
              <p:cNvSpPr/>
              <p:nvPr/>
            </p:nvSpPr>
            <p:spPr>
              <a:xfrm>
                <a:off x="7794048" y="3773941"/>
                <a:ext cx="764881" cy="66238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5" name="Google Shape;405;p17"/>
            <p:cNvGrpSpPr/>
            <p:nvPr/>
          </p:nvGrpSpPr>
          <p:grpSpPr>
            <a:xfrm>
              <a:off x="8649749" y="1930254"/>
              <a:ext cx="1351490" cy="1875696"/>
              <a:chOff x="-337001" y="-88021"/>
              <a:chExt cx="1351490" cy="1875696"/>
            </a:xfrm>
          </p:grpSpPr>
          <p:grpSp>
            <p:nvGrpSpPr>
              <p:cNvPr id="406" name="Google Shape;406;p17"/>
              <p:cNvGrpSpPr/>
              <p:nvPr/>
            </p:nvGrpSpPr>
            <p:grpSpPr>
              <a:xfrm>
                <a:off x="-337001" y="-88021"/>
                <a:ext cx="1351490" cy="1875696"/>
                <a:chOff x="8541999" y="307079"/>
                <a:chExt cx="1351490" cy="1875696"/>
              </a:xfrm>
            </p:grpSpPr>
            <p:sp>
              <p:nvSpPr>
                <p:cNvPr id="407" name="Google Shape;407;p17"/>
                <p:cNvSpPr/>
                <p:nvPr/>
              </p:nvSpPr>
              <p:spPr>
                <a:xfrm rot="10800000" flipH="1">
                  <a:off x="8541999" y="1485274"/>
                  <a:ext cx="719059" cy="62270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7"/>
                <p:cNvSpPr/>
                <p:nvPr/>
              </p:nvSpPr>
              <p:spPr>
                <a:xfrm flipH="1">
                  <a:off x="8617512" y="380276"/>
                  <a:ext cx="1275977" cy="110498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17"/>
                <p:cNvSpPr/>
                <p:nvPr/>
              </p:nvSpPr>
              <p:spPr>
                <a:xfrm rot="10800000" flipH="1">
                  <a:off x="8579225" y="1431873"/>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7"/>
                <p:cNvSpPr/>
                <p:nvPr/>
              </p:nvSpPr>
              <p:spPr>
                <a:xfrm flipH="1">
                  <a:off x="8765551" y="307079"/>
                  <a:ext cx="979894" cy="84858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1" name="Google Shape;411;p17"/>
              <p:cNvSpPr/>
              <p:nvPr/>
            </p:nvSpPr>
            <p:spPr>
              <a:xfrm flipH="1">
                <a:off x="-185873" y="307099"/>
                <a:ext cx="905873" cy="7844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12" name="Google Shape;412;p17"/>
          <p:cNvSpPr/>
          <p:nvPr/>
        </p:nvSpPr>
        <p:spPr>
          <a:xfrm>
            <a:off x="251400" y="238800"/>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413" name="Google Shape;413;p17"/>
          <p:cNvGrpSpPr/>
          <p:nvPr/>
        </p:nvGrpSpPr>
        <p:grpSpPr>
          <a:xfrm>
            <a:off x="682245" y="-712471"/>
            <a:ext cx="6977485" cy="7103225"/>
            <a:chOff x="682245" y="-712471"/>
            <a:chExt cx="6977485" cy="7103225"/>
          </a:xfrm>
        </p:grpSpPr>
        <p:grpSp>
          <p:nvGrpSpPr>
            <p:cNvPr id="414" name="Google Shape;414;p17"/>
            <p:cNvGrpSpPr/>
            <p:nvPr/>
          </p:nvGrpSpPr>
          <p:grpSpPr>
            <a:xfrm>
              <a:off x="682245" y="4604012"/>
              <a:ext cx="2384808" cy="1786742"/>
              <a:chOff x="660690" y="4217553"/>
              <a:chExt cx="2863259" cy="2145206"/>
            </a:xfrm>
          </p:grpSpPr>
          <p:grpSp>
            <p:nvGrpSpPr>
              <p:cNvPr id="415" name="Google Shape;415;p17"/>
              <p:cNvGrpSpPr/>
              <p:nvPr/>
            </p:nvGrpSpPr>
            <p:grpSpPr>
              <a:xfrm rot="10800000" flipH="1">
                <a:off x="660690" y="4217553"/>
                <a:ext cx="2863259" cy="1719831"/>
                <a:chOff x="208913" y="-547625"/>
                <a:chExt cx="2863259" cy="1719831"/>
              </a:xfrm>
            </p:grpSpPr>
            <p:sp>
              <p:nvSpPr>
                <p:cNvPr id="416" name="Google Shape;416;p17"/>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7"/>
                <p:cNvSpPr/>
                <p:nvPr/>
              </p:nvSpPr>
              <p:spPr>
                <a:xfrm>
                  <a:off x="2063250" y="28754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7"/>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7"/>
                <p:cNvSpPr/>
                <p:nvPr/>
              </p:nvSpPr>
              <p:spPr>
                <a:xfrm>
                  <a:off x="2286142" y="2115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20" name="Google Shape;420;p17"/>
              <p:cNvSpPr/>
              <p:nvPr/>
            </p:nvSpPr>
            <p:spPr>
              <a:xfrm rot="10800000" flipH="1">
                <a:off x="1071690" y="4766328"/>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7"/>
              <p:cNvSpPr/>
              <p:nvPr/>
            </p:nvSpPr>
            <p:spPr>
              <a:xfrm flipH="1">
                <a:off x="2315069" y="4340968"/>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2" name="Google Shape;422;p17"/>
            <p:cNvGrpSpPr/>
            <p:nvPr/>
          </p:nvGrpSpPr>
          <p:grpSpPr>
            <a:xfrm>
              <a:off x="5495768" y="-712471"/>
              <a:ext cx="2163962" cy="1251981"/>
              <a:chOff x="5014468" y="-500921"/>
              <a:chExt cx="2163962" cy="1251981"/>
            </a:xfrm>
          </p:grpSpPr>
          <p:grpSp>
            <p:nvGrpSpPr>
              <p:cNvPr id="423" name="Google Shape;423;p17"/>
              <p:cNvGrpSpPr/>
              <p:nvPr/>
            </p:nvGrpSpPr>
            <p:grpSpPr>
              <a:xfrm rot="-5400000">
                <a:off x="5470458" y="-956912"/>
                <a:ext cx="1251981" cy="2163962"/>
                <a:chOff x="8423995" y="-55930"/>
                <a:chExt cx="856407" cy="1480239"/>
              </a:xfrm>
            </p:grpSpPr>
            <p:grpSp>
              <p:nvGrpSpPr>
                <p:cNvPr id="424" name="Google Shape;424;p17"/>
                <p:cNvGrpSpPr/>
                <p:nvPr/>
              </p:nvGrpSpPr>
              <p:grpSpPr>
                <a:xfrm rot="10800000">
                  <a:off x="8423995" y="-55930"/>
                  <a:ext cx="856407" cy="958426"/>
                  <a:chOff x="-232951" y="3989156"/>
                  <a:chExt cx="1051967" cy="1177282"/>
                </a:xfrm>
              </p:grpSpPr>
              <p:sp>
                <p:nvSpPr>
                  <p:cNvPr id="425" name="Google Shape;425;p17"/>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7"/>
                  <p:cNvSpPr/>
                  <p:nvPr/>
                </p:nvSpPr>
                <p:spPr>
                  <a:xfrm rot="-5400000" flipH="1">
                    <a:off x="-291050"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27" name="Google Shape;427;p17"/>
                <p:cNvSpPr/>
                <p:nvPr/>
              </p:nvSpPr>
              <p:spPr>
                <a:xfrm rot="-5400000" flipH="1">
                  <a:off x="8381179" y="590670"/>
                  <a:ext cx="740207" cy="6410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7"/>
                <p:cNvSpPr/>
                <p:nvPr/>
              </p:nvSpPr>
              <p:spPr>
                <a:xfrm rot="-5400000" flipH="1">
                  <a:off x="8444627" y="766585"/>
                  <a:ext cx="704960" cy="61049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29" name="Google Shape;429;p17"/>
              <p:cNvSpPr/>
              <p:nvPr/>
            </p:nvSpPr>
            <p:spPr>
              <a:xfrm rot="10800000" flipH="1">
                <a:off x="5913649" y="-301283"/>
                <a:ext cx="1029241" cy="8913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30"/>
        <p:cNvGrpSpPr/>
        <p:nvPr/>
      </p:nvGrpSpPr>
      <p:grpSpPr>
        <a:xfrm>
          <a:off x="0" y="0"/>
          <a:ext cx="0" cy="0"/>
          <a:chOff x="0" y="0"/>
          <a:chExt cx="0" cy="0"/>
        </a:xfrm>
      </p:grpSpPr>
      <p:grpSp>
        <p:nvGrpSpPr>
          <p:cNvPr id="431" name="Google Shape;431;p18"/>
          <p:cNvGrpSpPr/>
          <p:nvPr/>
        </p:nvGrpSpPr>
        <p:grpSpPr>
          <a:xfrm>
            <a:off x="713219" y="-1247231"/>
            <a:ext cx="7398081" cy="6799754"/>
            <a:chOff x="713219" y="-1247231"/>
            <a:chExt cx="7398081" cy="6799754"/>
          </a:xfrm>
        </p:grpSpPr>
        <p:grpSp>
          <p:nvGrpSpPr>
            <p:cNvPr id="432" name="Google Shape;432;p18"/>
            <p:cNvGrpSpPr/>
            <p:nvPr/>
          </p:nvGrpSpPr>
          <p:grpSpPr>
            <a:xfrm rot="10800000">
              <a:off x="713219" y="-1247231"/>
              <a:ext cx="2384808" cy="1786742"/>
              <a:chOff x="660690" y="4217553"/>
              <a:chExt cx="2863259" cy="2145206"/>
            </a:xfrm>
          </p:grpSpPr>
          <p:grpSp>
            <p:nvGrpSpPr>
              <p:cNvPr id="433" name="Google Shape;433;p18"/>
              <p:cNvGrpSpPr/>
              <p:nvPr/>
            </p:nvGrpSpPr>
            <p:grpSpPr>
              <a:xfrm rot="10800000" flipH="1">
                <a:off x="660690" y="4217553"/>
                <a:ext cx="2863259" cy="1719831"/>
                <a:chOff x="208913" y="-547625"/>
                <a:chExt cx="2863259" cy="1719831"/>
              </a:xfrm>
            </p:grpSpPr>
            <p:sp>
              <p:nvSpPr>
                <p:cNvPr id="434" name="Google Shape;434;p18"/>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8"/>
                <p:cNvSpPr/>
                <p:nvPr/>
              </p:nvSpPr>
              <p:spPr>
                <a:xfrm>
                  <a:off x="2063250" y="28754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8"/>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8"/>
                <p:cNvSpPr/>
                <p:nvPr/>
              </p:nvSpPr>
              <p:spPr>
                <a:xfrm>
                  <a:off x="2286142" y="2115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38" name="Google Shape;438;p18"/>
              <p:cNvSpPr/>
              <p:nvPr/>
            </p:nvSpPr>
            <p:spPr>
              <a:xfrm rot="10800000" flipH="1">
                <a:off x="1071690" y="4766328"/>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8"/>
              <p:cNvSpPr/>
              <p:nvPr/>
            </p:nvSpPr>
            <p:spPr>
              <a:xfrm flipH="1">
                <a:off x="2315069" y="4340968"/>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0" name="Google Shape;440;p18"/>
            <p:cNvGrpSpPr/>
            <p:nvPr/>
          </p:nvGrpSpPr>
          <p:grpSpPr>
            <a:xfrm>
              <a:off x="5857837" y="3900364"/>
              <a:ext cx="2253463" cy="1652159"/>
              <a:chOff x="7488091" y="3425700"/>
              <a:chExt cx="1715878" cy="1258021"/>
            </a:xfrm>
          </p:grpSpPr>
          <p:sp>
            <p:nvSpPr>
              <p:cNvPr id="441" name="Google Shape;441;p18"/>
              <p:cNvSpPr/>
              <p:nvPr/>
            </p:nvSpPr>
            <p:spPr>
              <a:xfrm>
                <a:off x="7794050" y="3425700"/>
                <a:ext cx="1409919" cy="12209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8"/>
              <p:cNvSpPr/>
              <p:nvPr/>
            </p:nvSpPr>
            <p:spPr>
              <a:xfrm rot="10800000">
                <a:off x="7605811" y="4094598"/>
                <a:ext cx="680286" cy="58912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65CAA4">
                  <a:alpha val="35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8"/>
              <p:cNvSpPr/>
              <p:nvPr/>
            </p:nvSpPr>
            <p:spPr>
              <a:xfrm>
                <a:off x="8023793" y="3604532"/>
                <a:ext cx="1156134" cy="100120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8"/>
              <p:cNvSpPr/>
              <p:nvPr/>
            </p:nvSpPr>
            <p:spPr>
              <a:xfrm rot="10800000">
                <a:off x="7488091" y="4025764"/>
                <a:ext cx="669712" cy="57996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45" name="Google Shape;445;p18"/>
          <p:cNvSpPr/>
          <p:nvPr/>
        </p:nvSpPr>
        <p:spPr>
          <a:xfrm>
            <a:off x="251400" y="238800"/>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446" name="Google Shape;446;p18"/>
          <p:cNvGrpSpPr/>
          <p:nvPr/>
        </p:nvGrpSpPr>
        <p:grpSpPr>
          <a:xfrm>
            <a:off x="-506367" y="694654"/>
            <a:ext cx="10259692" cy="3682246"/>
            <a:chOff x="-506367" y="694654"/>
            <a:chExt cx="10259692" cy="3682246"/>
          </a:xfrm>
        </p:grpSpPr>
        <p:grpSp>
          <p:nvGrpSpPr>
            <p:cNvPr id="447" name="Google Shape;447;p18"/>
            <p:cNvGrpSpPr/>
            <p:nvPr/>
          </p:nvGrpSpPr>
          <p:grpSpPr>
            <a:xfrm rot="5400000">
              <a:off x="-1039141" y="2630763"/>
              <a:ext cx="2278912" cy="1213362"/>
              <a:chOff x="5014468" y="-462303"/>
              <a:chExt cx="2278912" cy="1213362"/>
            </a:xfrm>
          </p:grpSpPr>
          <p:grpSp>
            <p:nvGrpSpPr>
              <p:cNvPr id="448" name="Google Shape;448;p18"/>
              <p:cNvGrpSpPr/>
              <p:nvPr/>
            </p:nvGrpSpPr>
            <p:grpSpPr>
              <a:xfrm rot="-5400000">
                <a:off x="5547243" y="-995077"/>
                <a:ext cx="1213362" cy="2278912"/>
                <a:chOff x="8423995" y="-55930"/>
                <a:chExt cx="829990" cy="1558870"/>
              </a:xfrm>
            </p:grpSpPr>
            <p:grpSp>
              <p:nvGrpSpPr>
                <p:cNvPr id="449" name="Google Shape;449;p18"/>
                <p:cNvGrpSpPr/>
                <p:nvPr/>
              </p:nvGrpSpPr>
              <p:grpSpPr>
                <a:xfrm rot="10800000">
                  <a:off x="8423995" y="-55930"/>
                  <a:ext cx="829990" cy="958426"/>
                  <a:chOff x="-200502" y="3989156"/>
                  <a:chExt cx="1019518" cy="1177282"/>
                </a:xfrm>
              </p:grpSpPr>
              <p:sp>
                <p:nvSpPr>
                  <p:cNvPr id="450" name="Google Shape;450;p18"/>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8"/>
                  <p:cNvSpPr/>
                  <p:nvPr/>
                </p:nvSpPr>
                <p:spPr>
                  <a:xfrm rot="-5400000" flipH="1">
                    <a:off x="-194464"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2" name="Google Shape;452;p18"/>
                <p:cNvSpPr/>
                <p:nvPr/>
              </p:nvSpPr>
              <p:spPr>
                <a:xfrm rot="-5400000" flipH="1">
                  <a:off x="8489993" y="669301"/>
                  <a:ext cx="740207" cy="6410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8"/>
                <p:cNvSpPr/>
                <p:nvPr/>
              </p:nvSpPr>
              <p:spPr>
                <a:xfrm rot="-5400000" flipH="1">
                  <a:off x="8553440" y="845215"/>
                  <a:ext cx="704960" cy="61049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54" name="Google Shape;454;p18"/>
              <p:cNvSpPr/>
              <p:nvPr/>
            </p:nvSpPr>
            <p:spPr>
              <a:xfrm rot="10800000" flipH="1">
                <a:off x="6028599" y="-460358"/>
                <a:ext cx="1029241" cy="8913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5" name="Google Shape;455;p18"/>
            <p:cNvGrpSpPr/>
            <p:nvPr/>
          </p:nvGrpSpPr>
          <p:grpSpPr>
            <a:xfrm rot="10800000">
              <a:off x="8477349" y="694654"/>
              <a:ext cx="1275977" cy="1875696"/>
              <a:chOff x="-261488" y="-88021"/>
              <a:chExt cx="1275977" cy="1875696"/>
            </a:xfrm>
          </p:grpSpPr>
          <p:grpSp>
            <p:nvGrpSpPr>
              <p:cNvPr id="456" name="Google Shape;456;p18"/>
              <p:cNvGrpSpPr/>
              <p:nvPr/>
            </p:nvGrpSpPr>
            <p:grpSpPr>
              <a:xfrm>
                <a:off x="-261488" y="-88021"/>
                <a:ext cx="1275977" cy="1875696"/>
                <a:chOff x="8617512" y="307079"/>
                <a:chExt cx="1275977" cy="1875696"/>
              </a:xfrm>
            </p:grpSpPr>
            <p:sp>
              <p:nvSpPr>
                <p:cNvPr id="457" name="Google Shape;457;p18"/>
                <p:cNvSpPr/>
                <p:nvPr/>
              </p:nvSpPr>
              <p:spPr>
                <a:xfrm rot="10800000" flipH="1">
                  <a:off x="8989149" y="1485274"/>
                  <a:ext cx="719059" cy="62270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8"/>
                <p:cNvSpPr/>
                <p:nvPr/>
              </p:nvSpPr>
              <p:spPr>
                <a:xfrm flipH="1">
                  <a:off x="8617512" y="380276"/>
                  <a:ext cx="1275977" cy="110498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8"/>
                <p:cNvSpPr/>
                <p:nvPr/>
              </p:nvSpPr>
              <p:spPr>
                <a:xfrm rot="10800000" flipH="1">
                  <a:off x="9026375" y="1431873"/>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8"/>
                <p:cNvSpPr/>
                <p:nvPr/>
              </p:nvSpPr>
              <p:spPr>
                <a:xfrm flipH="1">
                  <a:off x="8765551" y="307079"/>
                  <a:ext cx="979894" cy="84858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61" name="Google Shape;461;p18"/>
              <p:cNvSpPr/>
              <p:nvPr/>
            </p:nvSpPr>
            <p:spPr>
              <a:xfrm flipH="1">
                <a:off x="-185873" y="307099"/>
                <a:ext cx="905873" cy="7844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65"/>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466"/>
        <p:cNvGrpSpPr/>
        <p:nvPr/>
      </p:nvGrpSpPr>
      <p:grpSpPr>
        <a:xfrm>
          <a:off x="0" y="0"/>
          <a:ext cx="0" cy="0"/>
          <a:chOff x="0" y="0"/>
          <a:chExt cx="0" cy="0"/>
        </a:xfrm>
      </p:grpSpPr>
      <p:sp>
        <p:nvSpPr>
          <p:cNvPr id="467" name="Google Shape;467;p2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grpSp>
        <p:nvGrpSpPr>
          <p:cNvPr id="42" name="Google Shape;42;p3"/>
          <p:cNvGrpSpPr/>
          <p:nvPr/>
        </p:nvGrpSpPr>
        <p:grpSpPr>
          <a:xfrm>
            <a:off x="732540" y="-1359297"/>
            <a:ext cx="7069519" cy="7078898"/>
            <a:chOff x="732540" y="-1359297"/>
            <a:chExt cx="7069519" cy="7078898"/>
          </a:xfrm>
        </p:grpSpPr>
        <p:grpSp>
          <p:nvGrpSpPr>
            <p:cNvPr id="43" name="Google Shape;43;p3"/>
            <p:cNvGrpSpPr/>
            <p:nvPr/>
          </p:nvGrpSpPr>
          <p:grpSpPr>
            <a:xfrm rot="10800000" flipH="1">
              <a:off x="732540" y="3999770"/>
              <a:ext cx="2863259" cy="1719831"/>
              <a:chOff x="775665" y="-590622"/>
              <a:chExt cx="2863259" cy="1719831"/>
            </a:xfrm>
          </p:grpSpPr>
          <p:grpSp>
            <p:nvGrpSpPr>
              <p:cNvPr id="44" name="Google Shape;44;p3"/>
              <p:cNvGrpSpPr/>
              <p:nvPr/>
            </p:nvGrpSpPr>
            <p:grpSpPr>
              <a:xfrm flipH="1">
                <a:off x="775665" y="-590622"/>
                <a:ext cx="2863259" cy="1719831"/>
                <a:chOff x="208913" y="-547625"/>
                <a:chExt cx="2863259" cy="1719831"/>
              </a:xfrm>
            </p:grpSpPr>
            <p:sp>
              <p:nvSpPr>
                <p:cNvPr id="45" name="Google Shape;45;p3"/>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65CAA4">
                    <a:alpha val="35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3"/>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3"/>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3"/>
                <p:cNvSpPr/>
                <p:nvPr/>
              </p:nvSpPr>
              <p:spPr>
                <a:xfrm>
                  <a:off x="2286142" y="-1337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 name="Google Shape;49;p3"/>
              <p:cNvSpPr/>
              <p:nvPr/>
            </p:nvSpPr>
            <p:spPr>
              <a:xfrm flipH="1">
                <a:off x="956815" y="-235667"/>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 name="Google Shape;50;p3"/>
            <p:cNvGrpSpPr/>
            <p:nvPr/>
          </p:nvGrpSpPr>
          <p:grpSpPr>
            <a:xfrm rot="10800000" flipH="1">
              <a:off x="4915250" y="-1359297"/>
              <a:ext cx="2886809" cy="2499957"/>
              <a:chOff x="4958375" y="3988319"/>
              <a:chExt cx="2886809" cy="2499957"/>
            </a:xfrm>
          </p:grpSpPr>
          <p:sp>
            <p:nvSpPr>
              <p:cNvPr id="51" name="Google Shape;51;p3"/>
              <p:cNvSpPr/>
              <p:nvPr/>
            </p:nvSpPr>
            <p:spPr>
              <a:xfrm rot="10800000" flipH="1">
                <a:off x="5655700" y="3988397"/>
                <a:ext cx="1910440" cy="165442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3"/>
              <p:cNvSpPr/>
              <p:nvPr/>
            </p:nvSpPr>
            <p:spPr>
              <a:xfrm rot="10800000" flipH="1">
                <a:off x="4958375" y="3988319"/>
                <a:ext cx="2886809" cy="249995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3"/>
              <p:cNvSpPr/>
              <p:nvPr/>
            </p:nvSpPr>
            <p:spPr>
              <a:xfrm rot="10800000" flipH="1">
                <a:off x="6025250" y="4691404"/>
                <a:ext cx="1180807" cy="102257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4" name="Google Shape;54;p3"/>
          <p:cNvSpPr/>
          <p:nvPr/>
        </p:nvSpPr>
        <p:spPr>
          <a:xfrm rot="10800000" flipH="1">
            <a:off x="251400" y="238754"/>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55" name="Google Shape;55;p3"/>
          <p:cNvSpPr txBox="1">
            <a:spLocks noGrp="1"/>
          </p:cNvSpPr>
          <p:nvPr>
            <p:ph type="title"/>
          </p:nvPr>
        </p:nvSpPr>
        <p:spPr>
          <a:xfrm>
            <a:off x="4047175" y="2435275"/>
            <a:ext cx="4383600" cy="1210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6" name="Google Shape;56;p3"/>
          <p:cNvSpPr txBox="1">
            <a:spLocks noGrp="1"/>
          </p:cNvSpPr>
          <p:nvPr>
            <p:ph type="title" idx="2" hasCustomPrompt="1"/>
          </p:nvPr>
        </p:nvSpPr>
        <p:spPr>
          <a:xfrm>
            <a:off x="4047175" y="1566275"/>
            <a:ext cx="13326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7" name="Google Shape;57;p3"/>
          <p:cNvSpPr>
            <a:spLocks noGrp="1"/>
          </p:cNvSpPr>
          <p:nvPr>
            <p:ph type="pic" idx="3"/>
          </p:nvPr>
        </p:nvSpPr>
        <p:spPr>
          <a:xfrm>
            <a:off x="713225" y="539500"/>
            <a:ext cx="2760600" cy="4064400"/>
          </a:xfrm>
          <a:prstGeom prst="rect">
            <a:avLst/>
          </a:prstGeom>
          <a:noFill/>
          <a:ln>
            <a:noFill/>
          </a:ln>
        </p:spPr>
      </p:sp>
      <p:grpSp>
        <p:nvGrpSpPr>
          <p:cNvPr id="58" name="Google Shape;58;p3"/>
          <p:cNvGrpSpPr/>
          <p:nvPr/>
        </p:nvGrpSpPr>
        <p:grpSpPr>
          <a:xfrm>
            <a:off x="-877278" y="661723"/>
            <a:ext cx="10803154" cy="4160176"/>
            <a:chOff x="-877278" y="661723"/>
            <a:chExt cx="10803154" cy="4160176"/>
          </a:xfrm>
        </p:grpSpPr>
        <p:grpSp>
          <p:nvGrpSpPr>
            <p:cNvPr id="59" name="Google Shape;59;p3"/>
            <p:cNvGrpSpPr/>
            <p:nvPr/>
          </p:nvGrpSpPr>
          <p:grpSpPr>
            <a:xfrm rot="10800000" flipH="1">
              <a:off x="8498874" y="2845615"/>
              <a:ext cx="1427002" cy="1976285"/>
              <a:chOff x="8541999" y="307079"/>
              <a:chExt cx="1427002" cy="1976285"/>
            </a:xfrm>
          </p:grpSpPr>
          <p:sp>
            <p:nvSpPr>
              <p:cNvPr id="60" name="Google Shape;60;p3"/>
              <p:cNvSpPr/>
              <p:nvPr/>
            </p:nvSpPr>
            <p:spPr>
              <a:xfrm rot="10800000" flipH="1">
                <a:off x="8541999" y="1485274"/>
                <a:ext cx="719059" cy="62270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3"/>
              <p:cNvSpPr/>
              <p:nvPr/>
            </p:nvSpPr>
            <p:spPr>
              <a:xfrm flipH="1">
                <a:off x="8693024" y="380276"/>
                <a:ext cx="1275977" cy="110498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3"/>
              <p:cNvSpPr/>
              <p:nvPr/>
            </p:nvSpPr>
            <p:spPr>
              <a:xfrm rot="10800000" flipH="1">
                <a:off x="8579227" y="1431730"/>
                <a:ext cx="983419" cy="85163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3"/>
              <p:cNvSpPr/>
              <p:nvPr/>
            </p:nvSpPr>
            <p:spPr>
              <a:xfrm flipH="1">
                <a:off x="8841064" y="307079"/>
                <a:ext cx="979894" cy="84858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 name="Google Shape;64;p3"/>
            <p:cNvGrpSpPr/>
            <p:nvPr/>
          </p:nvGrpSpPr>
          <p:grpSpPr>
            <a:xfrm>
              <a:off x="-877278" y="661723"/>
              <a:ext cx="1543869" cy="1773557"/>
              <a:chOff x="-877278" y="661723"/>
              <a:chExt cx="1543869" cy="1773557"/>
            </a:xfrm>
          </p:grpSpPr>
          <p:grpSp>
            <p:nvGrpSpPr>
              <p:cNvPr id="65" name="Google Shape;65;p3"/>
              <p:cNvGrpSpPr/>
              <p:nvPr/>
            </p:nvGrpSpPr>
            <p:grpSpPr>
              <a:xfrm rot="5400000" flipH="1">
                <a:off x="-992119" y="776571"/>
                <a:ext cx="1773557" cy="1543861"/>
                <a:chOff x="-1258150" y="3079649"/>
                <a:chExt cx="1773557" cy="1543861"/>
              </a:xfrm>
            </p:grpSpPr>
            <p:sp>
              <p:nvSpPr>
                <p:cNvPr id="66" name="Google Shape;66;p3"/>
                <p:cNvSpPr/>
                <p:nvPr/>
              </p:nvSpPr>
              <p:spPr>
                <a:xfrm rot="5400000" flipH="1">
                  <a:off x="-1287199" y="3429096"/>
                  <a:ext cx="433550" cy="37545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7" name="Google Shape;67;p3"/>
                <p:cNvGrpSpPr/>
                <p:nvPr/>
              </p:nvGrpSpPr>
              <p:grpSpPr>
                <a:xfrm>
                  <a:off x="-821566" y="3079649"/>
                  <a:ext cx="1336973" cy="1543861"/>
                  <a:chOff x="-821566" y="3079649"/>
                  <a:chExt cx="1336973" cy="1543861"/>
                </a:xfrm>
              </p:grpSpPr>
              <p:sp>
                <p:nvSpPr>
                  <p:cNvPr id="68" name="Google Shape;68;p3"/>
                  <p:cNvSpPr/>
                  <p:nvPr/>
                </p:nvSpPr>
                <p:spPr>
                  <a:xfrm rot="-5400000" flipH="1">
                    <a:off x="-925010" y="3183093"/>
                    <a:ext cx="1543861" cy="13369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3"/>
                  <p:cNvSpPr/>
                  <p:nvPr/>
                </p:nvSpPr>
                <p:spPr>
                  <a:xfrm rot="-5400000" flipH="1">
                    <a:off x="-847432" y="3308243"/>
                    <a:ext cx="1254828" cy="108667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0" name="Google Shape;70;p3"/>
              <p:cNvSpPr/>
              <p:nvPr/>
            </p:nvSpPr>
            <p:spPr>
              <a:xfrm rot="10800000">
                <a:off x="-877278" y="754787"/>
                <a:ext cx="1254828" cy="108667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1"/>
        <p:cNvGrpSpPr/>
        <p:nvPr/>
      </p:nvGrpSpPr>
      <p:grpSpPr>
        <a:xfrm>
          <a:off x="0" y="0"/>
          <a:ext cx="0" cy="0"/>
          <a:chOff x="0" y="0"/>
          <a:chExt cx="0" cy="0"/>
        </a:xfrm>
      </p:grpSpPr>
      <p:grpSp>
        <p:nvGrpSpPr>
          <p:cNvPr id="72" name="Google Shape;72;p4"/>
          <p:cNvGrpSpPr/>
          <p:nvPr/>
        </p:nvGrpSpPr>
        <p:grpSpPr>
          <a:xfrm>
            <a:off x="-232951" y="3946903"/>
            <a:ext cx="9690625" cy="1719831"/>
            <a:chOff x="-232951" y="3946903"/>
            <a:chExt cx="9690625" cy="1719831"/>
          </a:xfrm>
        </p:grpSpPr>
        <p:grpSp>
          <p:nvGrpSpPr>
            <p:cNvPr id="73" name="Google Shape;73;p4"/>
            <p:cNvGrpSpPr/>
            <p:nvPr/>
          </p:nvGrpSpPr>
          <p:grpSpPr>
            <a:xfrm>
              <a:off x="-232951" y="3989156"/>
              <a:ext cx="1051967" cy="1177282"/>
              <a:chOff x="-232951" y="3989156"/>
              <a:chExt cx="1051967" cy="1177282"/>
            </a:xfrm>
          </p:grpSpPr>
          <p:sp>
            <p:nvSpPr>
              <p:cNvPr id="74" name="Google Shape;74;p4"/>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4"/>
              <p:cNvSpPr/>
              <p:nvPr/>
            </p:nvSpPr>
            <p:spPr>
              <a:xfrm rot="-5400000" flipH="1">
                <a:off x="-291050"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6" name="Google Shape;76;p4"/>
            <p:cNvGrpSpPr/>
            <p:nvPr/>
          </p:nvGrpSpPr>
          <p:grpSpPr>
            <a:xfrm rot="10800000" flipH="1">
              <a:off x="6594415" y="3946903"/>
              <a:ext cx="2863259" cy="1719831"/>
              <a:chOff x="208913" y="-547625"/>
              <a:chExt cx="2863259" cy="1719831"/>
            </a:xfrm>
          </p:grpSpPr>
          <p:sp>
            <p:nvSpPr>
              <p:cNvPr id="77" name="Google Shape;77;p4"/>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25BECF">
                  <a:alpha val="348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4"/>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4"/>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4"/>
              <p:cNvSpPr/>
              <p:nvPr/>
            </p:nvSpPr>
            <p:spPr>
              <a:xfrm>
                <a:off x="2286142" y="-1337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1" name="Google Shape;81;p4"/>
          <p:cNvSpPr/>
          <p:nvPr/>
        </p:nvSpPr>
        <p:spPr>
          <a:xfrm>
            <a:off x="251375" y="238800"/>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82" name="Google Shape;82;p4"/>
          <p:cNvGrpSpPr/>
          <p:nvPr/>
        </p:nvGrpSpPr>
        <p:grpSpPr>
          <a:xfrm>
            <a:off x="-337001" y="-88021"/>
            <a:ext cx="9617402" cy="1875696"/>
            <a:chOff x="-337001" y="-88021"/>
            <a:chExt cx="9617402" cy="1875696"/>
          </a:xfrm>
        </p:grpSpPr>
        <p:grpSp>
          <p:nvGrpSpPr>
            <p:cNvPr id="83" name="Google Shape;83;p4"/>
            <p:cNvGrpSpPr/>
            <p:nvPr/>
          </p:nvGrpSpPr>
          <p:grpSpPr>
            <a:xfrm>
              <a:off x="-337001" y="-88021"/>
              <a:ext cx="1351490" cy="1875696"/>
              <a:chOff x="-337001" y="-88021"/>
              <a:chExt cx="1351490" cy="1875696"/>
            </a:xfrm>
          </p:grpSpPr>
          <p:grpSp>
            <p:nvGrpSpPr>
              <p:cNvPr id="84" name="Google Shape;84;p4"/>
              <p:cNvGrpSpPr/>
              <p:nvPr/>
            </p:nvGrpSpPr>
            <p:grpSpPr>
              <a:xfrm>
                <a:off x="-337001" y="-88021"/>
                <a:ext cx="1351490" cy="1875696"/>
                <a:chOff x="8541999" y="307079"/>
                <a:chExt cx="1351490" cy="1875696"/>
              </a:xfrm>
            </p:grpSpPr>
            <p:sp>
              <p:nvSpPr>
                <p:cNvPr id="85" name="Google Shape;85;p4"/>
                <p:cNvSpPr/>
                <p:nvPr/>
              </p:nvSpPr>
              <p:spPr>
                <a:xfrm rot="10800000" flipH="1">
                  <a:off x="8541999" y="1485274"/>
                  <a:ext cx="719059" cy="62270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4"/>
                <p:cNvSpPr/>
                <p:nvPr/>
              </p:nvSpPr>
              <p:spPr>
                <a:xfrm flipH="1">
                  <a:off x="8617512" y="380276"/>
                  <a:ext cx="1275977" cy="110498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4"/>
                <p:cNvSpPr/>
                <p:nvPr/>
              </p:nvSpPr>
              <p:spPr>
                <a:xfrm rot="10800000" flipH="1">
                  <a:off x="8579225" y="1431873"/>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4"/>
                <p:cNvSpPr/>
                <p:nvPr/>
              </p:nvSpPr>
              <p:spPr>
                <a:xfrm flipH="1">
                  <a:off x="8765551" y="307079"/>
                  <a:ext cx="979894" cy="84858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9" name="Google Shape;89;p4"/>
              <p:cNvSpPr/>
              <p:nvPr/>
            </p:nvSpPr>
            <p:spPr>
              <a:xfrm flipH="1">
                <a:off x="-185873" y="307099"/>
                <a:ext cx="905873" cy="7844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0" name="Google Shape;90;p4"/>
            <p:cNvGrpSpPr/>
            <p:nvPr/>
          </p:nvGrpSpPr>
          <p:grpSpPr>
            <a:xfrm>
              <a:off x="8423995" y="-55930"/>
              <a:ext cx="856407" cy="1480239"/>
              <a:chOff x="8423995" y="-55930"/>
              <a:chExt cx="856407" cy="1480239"/>
            </a:xfrm>
          </p:grpSpPr>
          <p:grpSp>
            <p:nvGrpSpPr>
              <p:cNvPr id="91" name="Google Shape;91;p4"/>
              <p:cNvGrpSpPr/>
              <p:nvPr/>
            </p:nvGrpSpPr>
            <p:grpSpPr>
              <a:xfrm rot="10800000">
                <a:off x="8423995" y="-55930"/>
                <a:ext cx="856407" cy="958426"/>
                <a:chOff x="-232951" y="3989156"/>
                <a:chExt cx="1051967" cy="1177282"/>
              </a:xfrm>
            </p:grpSpPr>
            <p:sp>
              <p:nvSpPr>
                <p:cNvPr id="92" name="Google Shape;92;p4"/>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4"/>
                <p:cNvSpPr/>
                <p:nvPr/>
              </p:nvSpPr>
              <p:spPr>
                <a:xfrm rot="-5400000" flipH="1">
                  <a:off x="-291050"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4" name="Google Shape;94;p4"/>
              <p:cNvSpPr/>
              <p:nvPr/>
            </p:nvSpPr>
            <p:spPr>
              <a:xfrm rot="-5400000" flipH="1">
                <a:off x="8381179" y="590670"/>
                <a:ext cx="740207" cy="6410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4"/>
              <p:cNvSpPr/>
              <p:nvPr/>
            </p:nvSpPr>
            <p:spPr>
              <a:xfrm rot="-5400000" flipH="1">
                <a:off x="8444627" y="766585"/>
                <a:ext cx="704960" cy="61049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6" name="Google Shape;9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7" name="Google Shape;97;p4"/>
          <p:cNvSpPr txBox="1">
            <a:spLocks noGrp="1"/>
          </p:cNvSpPr>
          <p:nvPr>
            <p:ph type="body" idx="1"/>
          </p:nvPr>
        </p:nvSpPr>
        <p:spPr>
          <a:xfrm>
            <a:off x="720000" y="1139550"/>
            <a:ext cx="7704000" cy="375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8"/>
        <p:cNvGrpSpPr/>
        <p:nvPr/>
      </p:nvGrpSpPr>
      <p:grpSpPr>
        <a:xfrm>
          <a:off x="0" y="0"/>
          <a:ext cx="0" cy="0"/>
          <a:chOff x="0" y="0"/>
          <a:chExt cx="0" cy="0"/>
        </a:xfrm>
      </p:grpSpPr>
      <p:grpSp>
        <p:nvGrpSpPr>
          <p:cNvPr id="99" name="Google Shape;99;p5"/>
          <p:cNvGrpSpPr/>
          <p:nvPr/>
        </p:nvGrpSpPr>
        <p:grpSpPr>
          <a:xfrm flipH="1">
            <a:off x="2054490" y="-229637"/>
            <a:ext cx="4349609" cy="5896371"/>
            <a:chOff x="1020065" y="-229637"/>
            <a:chExt cx="4349609" cy="5896371"/>
          </a:xfrm>
        </p:grpSpPr>
        <p:grpSp>
          <p:nvGrpSpPr>
            <p:cNvPr id="100" name="Google Shape;100;p5"/>
            <p:cNvGrpSpPr/>
            <p:nvPr/>
          </p:nvGrpSpPr>
          <p:grpSpPr>
            <a:xfrm rot="5400000">
              <a:off x="4255049" y="-292294"/>
              <a:ext cx="1051967" cy="1177282"/>
              <a:chOff x="-232951" y="3989156"/>
              <a:chExt cx="1051967" cy="1177282"/>
            </a:xfrm>
          </p:grpSpPr>
          <p:sp>
            <p:nvSpPr>
              <p:cNvPr id="101" name="Google Shape;101;p5"/>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5"/>
              <p:cNvSpPr/>
              <p:nvPr/>
            </p:nvSpPr>
            <p:spPr>
              <a:xfrm rot="-5400000" flipH="1">
                <a:off x="-291050"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 name="Google Shape;103;p5"/>
            <p:cNvGrpSpPr/>
            <p:nvPr/>
          </p:nvGrpSpPr>
          <p:grpSpPr>
            <a:xfrm rot="10800000">
              <a:off x="1020065" y="3946903"/>
              <a:ext cx="2863259" cy="1719831"/>
              <a:chOff x="208913" y="-547625"/>
              <a:chExt cx="2863259" cy="1719831"/>
            </a:xfrm>
          </p:grpSpPr>
          <p:sp>
            <p:nvSpPr>
              <p:cNvPr id="104" name="Google Shape;104;p5"/>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25BECF">
                  <a:alpha val="348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5"/>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5"/>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5"/>
              <p:cNvSpPr/>
              <p:nvPr/>
            </p:nvSpPr>
            <p:spPr>
              <a:xfrm>
                <a:off x="2286142" y="-1337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08" name="Google Shape;108;p5"/>
          <p:cNvSpPr/>
          <p:nvPr/>
        </p:nvSpPr>
        <p:spPr>
          <a:xfrm>
            <a:off x="251375" y="238800"/>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109" name="Google Shape;109;p5"/>
          <p:cNvGrpSpPr/>
          <p:nvPr/>
        </p:nvGrpSpPr>
        <p:grpSpPr>
          <a:xfrm>
            <a:off x="-186280" y="445029"/>
            <a:ext cx="9969069" cy="4009043"/>
            <a:chOff x="-186280" y="445029"/>
            <a:chExt cx="9969069" cy="4009043"/>
          </a:xfrm>
        </p:grpSpPr>
        <p:grpSp>
          <p:nvGrpSpPr>
            <p:cNvPr id="110" name="Google Shape;110;p5"/>
            <p:cNvGrpSpPr/>
            <p:nvPr/>
          </p:nvGrpSpPr>
          <p:grpSpPr>
            <a:xfrm rot="10800000">
              <a:off x="-186280" y="2973833"/>
              <a:ext cx="856407" cy="1480239"/>
              <a:chOff x="8423995" y="-1751280"/>
              <a:chExt cx="856407" cy="1480239"/>
            </a:xfrm>
          </p:grpSpPr>
          <p:grpSp>
            <p:nvGrpSpPr>
              <p:cNvPr id="111" name="Google Shape;111;p5"/>
              <p:cNvGrpSpPr/>
              <p:nvPr/>
            </p:nvGrpSpPr>
            <p:grpSpPr>
              <a:xfrm rot="10800000">
                <a:off x="8423995" y="-1751280"/>
                <a:ext cx="856407" cy="958426"/>
                <a:chOff x="-232951" y="6071640"/>
                <a:chExt cx="1051967" cy="1177282"/>
              </a:xfrm>
            </p:grpSpPr>
            <p:sp>
              <p:nvSpPr>
                <p:cNvPr id="112" name="Google Shape;112;p5"/>
                <p:cNvSpPr/>
                <p:nvPr/>
              </p:nvSpPr>
              <p:spPr>
                <a:xfrm rot="-5400000" flipH="1">
                  <a:off x="-279384" y="6150522"/>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5"/>
                <p:cNvSpPr/>
                <p:nvPr/>
              </p:nvSpPr>
              <p:spPr>
                <a:xfrm rot="-5400000" flipH="1">
                  <a:off x="-291050" y="6284832"/>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4" name="Google Shape;114;p5"/>
              <p:cNvSpPr/>
              <p:nvPr/>
            </p:nvSpPr>
            <p:spPr>
              <a:xfrm rot="-5400000" flipH="1">
                <a:off x="8381179" y="-1104680"/>
                <a:ext cx="740207" cy="6410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5"/>
              <p:cNvSpPr/>
              <p:nvPr/>
            </p:nvSpPr>
            <p:spPr>
              <a:xfrm rot="-5400000" flipH="1">
                <a:off x="8444627" y="-928765"/>
                <a:ext cx="704960" cy="61049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 name="Google Shape;116;p5"/>
            <p:cNvGrpSpPr/>
            <p:nvPr/>
          </p:nvGrpSpPr>
          <p:grpSpPr>
            <a:xfrm rot="10800000" flipH="1">
              <a:off x="8431299" y="445029"/>
              <a:ext cx="1351490" cy="1875696"/>
              <a:chOff x="-337001" y="1485079"/>
              <a:chExt cx="1351490" cy="1875696"/>
            </a:xfrm>
          </p:grpSpPr>
          <p:grpSp>
            <p:nvGrpSpPr>
              <p:cNvPr id="117" name="Google Shape;117;p5"/>
              <p:cNvGrpSpPr/>
              <p:nvPr/>
            </p:nvGrpSpPr>
            <p:grpSpPr>
              <a:xfrm>
                <a:off x="-337001" y="1485079"/>
                <a:ext cx="1351490" cy="1875696"/>
                <a:chOff x="8541999" y="1880179"/>
                <a:chExt cx="1351490" cy="1875696"/>
              </a:xfrm>
            </p:grpSpPr>
            <p:sp>
              <p:nvSpPr>
                <p:cNvPr id="118" name="Google Shape;118;p5"/>
                <p:cNvSpPr/>
                <p:nvPr/>
              </p:nvSpPr>
              <p:spPr>
                <a:xfrm rot="10800000" flipH="1">
                  <a:off x="8541999" y="3058374"/>
                  <a:ext cx="719059" cy="62270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5"/>
                <p:cNvSpPr/>
                <p:nvPr/>
              </p:nvSpPr>
              <p:spPr>
                <a:xfrm flipH="1">
                  <a:off x="8617512" y="1953376"/>
                  <a:ext cx="1275977" cy="110498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5"/>
                <p:cNvSpPr/>
                <p:nvPr/>
              </p:nvSpPr>
              <p:spPr>
                <a:xfrm rot="10800000" flipH="1">
                  <a:off x="8579225" y="3004973"/>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5"/>
                <p:cNvSpPr/>
                <p:nvPr/>
              </p:nvSpPr>
              <p:spPr>
                <a:xfrm flipH="1">
                  <a:off x="8765551" y="1880179"/>
                  <a:ext cx="979894" cy="84858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2" name="Google Shape;122;p5"/>
              <p:cNvSpPr/>
              <p:nvPr/>
            </p:nvSpPr>
            <p:spPr>
              <a:xfrm flipH="1">
                <a:off x="-185873" y="1880199"/>
                <a:ext cx="905873" cy="7844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23" name="Google Shape;12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4" name="Google Shape;124;p5"/>
          <p:cNvSpPr txBox="1">
            <a:spLocks noGrp="1"/>
          </p:cNvSpPr>
          <p:nvPr>
            <p:ph type="subTitle" idx="1"/>
          </p:nvPr>
        </p:nvSpPr>
        <p:spPr>
          <a:xfrm>
            <a:off x="5056151" y="2574154"/>
            <a:ext cx="27690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 name="Google Shape;125;p5"/>
          <p:cNvSpPr txBox="1">
            <a:spLocks noGrp="1"/>
          </p:cNvSpPr>
          <p:nvPr>
            <p:ph type="subTitle" idx="2"/>
          </p:nvPr>
        </p:nvSpPr>
        <p:spPr>
          <a:xfrm>
            <a:off x="1318850" y="2574154"/>
            <a:ext cx="27690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 name="Google Shape;126;p5"/>
          <p:cNvSpPr txBox="1">
            <a:spLocks noGrp="1"/>
          </p:cNvSpPr>
          <p:nvPr>
            <p:ph type="subTitle" idx="3"/>
          </p:nvPr>
        </p:nvSpPr>
        <p:spPr>
          <a:xfrm>
            <a:off x="1318850" y="1771900"/>
            <a:ext cx="27690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Open Sans"/>
              <a:buNone/>
              <a:defRPr sz="1800" b="1">
                <a:solidFill>
                  <a:schemeClr val="dk1"/>
                </a:solidFill>
                <a:latin typeface="Open Sans"/>
                <a:ea typeface="Open Sans"/>
                <a:cs typeface="Open Sans"/>
                <a:sym typeface="Open Sans"/>
              </a:defRPr>
            </a:lvl1pPr>
            <a:lvl2pPr lvl="1" algn="ctr" rtl="0">
              <a:lnSpc>
                <a:spcPct val="100000"/>
              </a:lnSpc>
              <a:spcBef>
                <a:spcPts val="0"/>
              </a:spcBef>
              <a:spcAft>
                <a:spcPts val="0"/>
              </a:spcAft>
              <a:buSzPts val="2400"/>
              <a:buFont typeface="Open Sans"/>
              <a:buNone/>
              <a:defRPr sz="2400" b="1">
                <a:latin typeface="Open Sans"/>
                <a:ea typeface="Open Sans"/>
                <a:cs typeface="Open Sans"/>
                <a:sym typeface="Open Sans"/>
              </a:defRPr>
            </a:lvl2pPr>
            <a:lvl3pPr lvl="2" algn="ctr" rtl="0">
              <a:lnSpc>
                <a:spcPct val="100000"/>
              </a:lnSpc>
              <a:spcBef>
                <a:spcPts val="0"/>
              </a:spcBef>
              <a:spcAft>
                <a:spcPts val="0"/>
              </a:spcAft>
              <a:buSzPts val="2400"/>
              <a:buFont typeface="Open Sans"/>
              <a:buNone/>
              <a:defRPr sz="2400" b="1">
                <a:latin typeface="Open Sans"/>
                <a:ea typeface="Open Sans"/>
                <a:cs typeface="Open Sans"/>
                <a:sym typeface="Open Sans"/>
              </a:defRPr>
            </a:lvl3pPr>
            <a:lvl4pPr lvl="3" algn="ctr" rtl="0">
              <a:lnSpc>
                <a:spcPct val="100000"/>
              </a:lnSpc>
              <a:spcBef>
                <a:spcPts val="0"/>
              </a:spcBef>
              <a:spcAft>
                <a:spcPts val="0"/>
              </a:spcAft>
              <a:buSzPts val="2400"/>
              <a:buFont typeface="Open Sans"/>
              <a:buNone/>
              <a:defRPr sz="2400" b="1">
                <a:latin typeface="Open Sans"/>
                <a:ea typeface="Open Sans"/>
                <a:cs typeface="Open Sans"/>
                <a:sym typeface="Open Sans"/>
              </a:defRPr>
            </a:lvl4pPr>
            <a:lvl5pPr lvl="4" algn="ctr" rtl="0">
              <a:lnSpc>
                <a:spcPct val="100000"/>
              </a:lnSpc>
              <a:spcBef>
                <a:spcPts val="0"/>
              </a:spcBef>
              <a:spcAft>
                <a:spcPts val="0"/>
              </a:spcAft>
              <a:buSzPts val="2400"/>
              <a:buFont typeface="Open Sans"/>
              <a:buNone/>
              <a:defRPr sz="2400" b="1">
                <a:latin typeface="Open Sans"/>
                <a:ea typeface="Open Sans"/>
                <a:cs typeface="Open Sans"/>
                <a:sym typeface="Open Sans"/>
              </a:defRPr>
            </a:lvl5pPr>
            <a:lvl6pPr lvl="5" algn="ctr" rtl="0">
              <a:lnSpc>
                <a:spcPct val="100000"/>
              </a:lnSpc>
              <a:spcBef>
                <a:spcPts val="0"/>
              </a:spcBef>
              <a:spcAft>
                <a:spcPts val="0"/>
              </a:spcAft>
              <a:buSzPts val="2400"/>
              <a:buFont typeface="Open Sans"/>
              <a:buNone/>
              <a:defRPr sz="2400" b="1">
                <a:latin typeface="Open Sans"/>
                <a:ea typeface="Open Sans"/>
                <a:cs typeface="Open Sans"/>
                <a:sym typeface="Open Sans"/>
              </a:defRPr>
            </a:lvl6pPr>
            <a:lvl7pPr lvl="6" algn="ctr" rtl="0">
              <a:lnSpc>
                <a:spcPct val="100000"/>
              </a:lnSpc>
              <a:spcBef>
                <a:spcPts val="0"/>
              </a:spcBef>
              <a:spcAft>
                <a:spcPts val="0"/>
              </a:spcAft>
              <a:buSzPts val="2400"/>
              <a:buFont typeface="Open Sans"/>
              <a:buNone/>
              <a:defRPr sz="2400" b="1">
                <a:latin typeface="Open Sans"/>
                <a:ea typeface="Open Sans"/>
                <a:cs typeface="Open Sans"/>
                <a:sym typeface="Open Sans"/>
              </a:defRPr>
            </a:lvl7pPr>
            <a:lvl8pPr lvl="7" algn="ctr" rtl="0">
              <a:lnSpc>
                <a:spcPct val="100000"/>
              </a:lnSpc>
              <a:spcBef>
                <a:spcPts val="0"/>
              </a:spcBef>
              <a:spcAft>
                <a:spcPts val="0"/>
              </a:spcAft>
              <a:buSzPts val="2400"/>
              <a:buFont typeface="Open Sans"/>
              <a:buNone/>
              <a:defRPr sz="2400" b="1">
                <a:latin typeface="Open Sans"/>
                <a:ea typeface="Open Sans"/>
                <a:cs typeface="Open Sans"/>
                <a:sym typeface="Open Sans"/>
              </a:defRPr>
            </a:lvl8pPr>
            <a:lvl9pPr lvl="8" algn="ctr" rtl="0">
              <a:lnSpc>
                <a:spcPct val="100000"/>
              </a:lnSpc>
              <a:spcBef>
                <a:spcPts val="0"/>
              </a:spcBef>
              <a:spcAft>
                <a:spcPts val="0"/>
              </a:spcAft>
              <a:buSzPts val="2400"/>
              <a:buFont typeface="Open Sans"/>
              <a:buNone/>
              <a:defRPr sz="2400" b="1">
                <a:latin typeface="Open Sans"/>
                <a:ea typeface="Open Sans"/>
                <a:cs typeface="Open Sans"/>
                <a:sym typeface="Open Sans"/>
              </a:defRPr>
            </a:lvl9pPr>
          </a:lstStyle>
          <a:p>
            <a:endParaRPr/>
          </a:p>
        </p:txBody>
      </p:sp>
      <p:sp>
        <p:nvSpPr>
          <p:cNvPr id="127" name="Google Shape;127;p5"/>
          <p:cNvSpPr txBox="1">
            <a:spLocks noGrp="1"/>
          </p:cNvSpPr>
          <p:nvPr>
            <p:ph type="subTitle" idx="4"/>
          </p:nvPr>
        </p:nvSpPr>
        <p:spPr>
          <a:xfrm>
            <a:off x="5056153" y="1771900"/>
            <a:ext cx="27690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Open Sans"/>
              <a:buNone/>
              <a:defRPr sz="1800" b="1">
                <a:solidFill>
                  <a:schemeClr val="dk1"/>
                </a:solidFill>
                <a:latin typeface="Open Sans"/>
                <a:ea typeface="Open Sans"/>
                <a:cs typeface="Open Sans"/>
                <a:sym typeface="Open Sans"/>
              </a:defRPr>
            </a:lvl1pPr>
            <a:lvl2pPr lvl="1" algn="ctr" rtl="0">
              <a:lnSpc>
                <a:spcPct val="100000"/>
              </a:lnSpc>
              <a:spcBef>
                <a:spcPts val="0"/>
              </a:spcBef>
              <a:spcAft>
                <a:spcPts val="0"/>
              </a:spcAft>
              <a:buSzPts val="2400"/>
              <a:buFont typeface="Open Sans"/>
              <a:buNone/>
              <a:defRPr sz="2400" b="1">
                <a:latin typeface="Open Sans"/>
                <a:ea typeface="Open Sans"/>
                <a:cs typeface="Open Sans"/>
                <a:sym typeface="Open Sans"/>
              </a:defRPr>
            </a:lvl2pPr>
            <a:lvl3pPr lvl="2" algn="ctr" rtl="0">
              <a:lnSpc>
                <a:spcPct val="100000"/>
              </a:lnSpc>
              <a:spcBef>
                <a:spcPts val="0"/>
              </a:spcBef>
              <a:spcAft>
                <a:spcPts val="0"/>
              </a:spcAft>
              <a:buSzPts val="2400"/>
              <a:buFont typeface="Open Sans"/>
              <a:buNone/>
              <a:defRPr sz="2400" b="1">
                <a:latin typeface="Open Sans"/>
                <a:ea typeface="Open Sans"/>
                <a:cs typeface="Open Sans"/>
                <a:sym typeface="Open Sans"/>
              </a:defRPr>
            </a:lvl3pPr>
            <a:lvl4pPr lvl="3" algn="ctr" rtl="0">
              <a:lnSpc>
                <a:spcPct val="100000"/>
              </a:lnSpc>
              <a:spcBef>
                <a:spcPts val="0"/>
              </a:spcBef>
              <a:spcAft>
                <a:spcPts val="0"/>
              </a:spcAft>
              <a:buSzPts val="2400"/>
              <a:buFont typeface="Open Sans"/>
              <a:buNone/>
              <a:defRPr sz="2400" b="1">
                <a:latin typeface="Open Sans"/>
                <a:ea typeface="Open Sans"/>
                <a:cs typeface="Open Sans"/>
                <a:sym typeface="Open Sans"/>
              </a:defRPr>
            </a:lvl4pPr>
            <a:lvl5pPr lvl="4" algn="ctr" rtl="0">
              <a:lnSpc>
                <a:spcPct val="100000"/>
              </a:lnSpc>
              <a:spcBef>
                <a:spcPts val="0"/>
              </a:spcBef>
              <a:spcAft>
                <a:spcPts val="0"/>
              </a:spcAft>
              <a:buSzPts val="2400"/>
              <a:buFont typeface="Open Sans"/>
              <a:buNone/>
              <a:defRPr sz="2400" b="1">
                <a:latin typeface="Open Sans"/>
                <a:ea typeface="Open Sans"/>
                <a:cs typeface="Open Sans"/>
                <a:sym typeface="Open Sans"/>
              </a:defRPr>
            </a:lvl5pPr>
            <a:lvl6pPr lvl="5" algn="ctr" rtl="0">
              <a:lnSpc>
                <a:spcPct val="100000"/>
              </a:lnSpc>
              <a:spcBef>
                <a:spcPts val="0"/>
              </a:spcBef>
              <a:spcAft>
                <a:spcPts val="0"/>
              </a:spcAft>
              <a:buSzPts val="2400"/>
              <a:buFont typeface="Open Sans"/>
              <a:buNone/>
              <a:defRPr sz="2400" b="1">
                <a:latin typeface="Open Sans"/>
                <a:ea typeface="Open Sans"/>
                <a:cs typeface="Open Sans"/>
                <a:sym typeface="Open Sans"/>
              </a:defRPr>
            </a:lvl6pPr>
            <a:lvl7pPr lvl="6" algn="ctr" rtl="0">
              <a:lnSpc>
                <a:spcPct val="100000"/>
              </a:lnSpc>
              <a:spcBef>
                <a:spcPts val="0"/>
              </a:spcBef>
              <a:spcAft>
                <a:spcPts val="0"/>
              </a:spcAft>
              <a:buSzPts val="2400"/>
              <a:buFont typeface="Open Sans"/>
              <a:buNone/>
              <a:defRPr sz="2400" b="1">
                <a:latin typeface="Open Sans"/>
                <a:ea typeface="Open Sans"/>
                <a:cs typeface="Open Sans"/>
                <a:sym typeface="Open Sans"/>
              </a:defRPr>
            </a:lvl7pPr>
            <a:lvl8pPr lvl="7" algn="ctr" rtl="0">
              <a:lnSpc>
                <a:spcPct val="100000"/>
              </a:lnSpc>
              <a:spcBef>
                <a:spcPts val="0"/>
              </a:spcBef>
              <a:spcAft>
                <a:spcPts val="0"/>
              </a:spcAft>
              <a:buSzPts val="2400"/>
              <a:buFont typeface="Open Sans"/>
              <a:buNone/>
              <a:defRPr sz="2400" b="1">
                <a:latin typeface="Open Sans"/>
                <a:ea typeface="Open Sans"/>
                <a:cs typeface="Open Sans"/>
                <a:sym typeface="Open Sans"/>
              </a:defRPr>
            </a:lvl8pPr>
            <a:lvl9pPr lvl="8" algn="ctr" rtl="0">
              <a:lnSpc>
                <a:spcPct val="100000"/>
              </a:lnSpc>
              <a:spcBef>
                <a:spcPts val="0"/>
              </a:spcBef>
              <a:spcAft>
                <a:spcPts val="0"/>
              </a:spcAft>
              <a:buSzPts val="2400"/>
              <a:buFont typeface="Open Sans"/>
              <a:buNone/>
              <a:defRPr sz="2400" b="1">
                <a:latin typeface="Open Sans"/>
                <a:ea typeface="Open Sans"/>
                <a:cs typeface="Open Sans"/>
                <a:sym typeface="Open Sans"/>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8"/>
        <p:cNvGrpSpPr/>
        <p:nvPr/>
      </p:nvGrpSpPr>
      <p:grpSpPr>
        <a:xfrm>
          <a:off x="0" y="0"/>
          <a:ext cx="0" cy="0"/>
          <a:chOff x="0" y="0"/>
          <a:chExt cx="0" cy="0"/>
        </a:xfrm>
      </p:grpSpPr>
      <p:grpSp>
        <p:nvGrpSpPr>
          <p:cNvPr id="129" name="Google Shape;129;p6"/>
          <p:cNvGrpSpPr/>
          <p:nvPr/>
        </p:nvGrpSpPr>
        <p:grpSpPr>
          <a:xfrm>
            <a:off x="775665" y="-590622"/>
            <a:ext cx="7069519" cy="7078898"/>
            <a:chOff x="775665" y="-590622"/>
            <a:chExt cx="7069519" cy="7078898"/>
          </a:xfrm>
        </p:grpSpPr>
        <p:grpSp>
          <p:nvGrpSpPr>
            <p:cNvPr id="130" name="Google Shape;130;p6"/>
            <p:cNvGrpSpPr/>
            <p:nvPr/>
          </p:nvGrpSpPr>
          <p:grpSpPr>
            <a:xfrm>
              <a:off x="775665" y="-590622"/>
              <a:ext cx="2863259" cy="1719831"/>
              <a:chOff x="775665" y="-590622"/>
              <a:chExt cx="2863259" cy="1719831"/>
            </a:xfrm>
          </p:grpSpPr>
          <p:grpSp>
            <p:nvGrpSpPr>
              <p:cNvPr id="131" name="Google Shape;131;p6"/>
              <p:cNvGrpSpPr/>
              <p:nvPr/>
            </p:nvGrpSpPr>
            <p:grpSpPr>
              <a:xfrm flipH="1">
                <a:off x="775665" y="-590622"/>
                <a:ext cx="2863259" cy="1719831"/>
                <a:chOff x="208913" y="-547625"/>
                <a:chExt cx="2863259" cy="1719831"/>
              </a:xfrm>
            </p:grpSpPr>
            <p:sp>
              <p:nvSpPr>
                <p:cNvPr id="132" name="Google Shape;132;p6"/>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65CAA4">
                    <a:alpha val="35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6"/>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6"/>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6"/>
                <p:cNvSpPr/>
                <p:nvPr/>
              </p:nvSpPr>
              <p:spPr>
                <a:xfrm>
                  <a:off x="2286142" y="-1337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6" name="Google Shape;136;p6"/>
              <p:cNvSpPr/>
              <p:nvPr/>
            </p:nvSpPr>
            <p:spPr>
              <a:xfrm flipH="1">
                <a:off x="956815" y="-235667"/>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 name="Google Shape;137;p6"/>
            <p:cNvGrpSpPr/>
            <p:nvPr/>
          </p:nvGrpSpPr>
          <p:grpSpPr>
            <a:xfrm>
              <a:off x="4958375" y="3988319"/>
              <a:ext cx="2886809" cy="2499957"/>
              <a:chOff x="4958375" y="3988319"/>
              <a:chExt cx="2886809" cy="2499957"/>
            </a:xfrm>
          </p:grpSpPr>
          <p:sp>
            <p:nvSpPr>
              <p:cNvPr id="138" name="Google Shape;138;p6"/>
              <p:cNvSpPr/>
              <p:nvPr/>
            </p:nvSpPr>
            <p:spPr>
              <a:xfrm rot="10800000" flipH="1">
                <a:off x="5655700" y="3988397"/>
                <a:ext cx="1910440" cy="165442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6"/>
              <p:cNvSpPr/>
              <p:nvPr/>
            </p:nvSpPr>
            <p:spPr>
              <a:xfrm rot="10800000" flipH="1">
                <a:off x="4958375" y="3988319"/>
                <a:ext cx="2886809" cy="249995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6"/>
              <p:cNvSpPr/>
              <p:nvPr/>
            </p:nvSpPr>
            <p:spPr>
              <a:xfrm rot="10800000" flipH="1">
                <a:off x="6025250" y="4691404"/>
                <a:ext cx="1180807" cy="102257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41" name="Google Shape;141;p6"/>
          <p:cNvSpPr/>
          <p:nvPr/>
        </p:nvSpPr>
        <p:spPr>
          <a:xfrm>
            <a:off x="251375" y="238800"/>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142" name="Google Shape;142;p6"/>
          <p:cNvGrpSpPr/>
          <p:nvPr/>
        </p:nvGrpSpPr>
        <p:grpSpPr>
          <a:xfrm>
            <a:off x="-821566" y="307079"/>
            <a:ext cx="10790567" cy="4316431"/>
            <a:chOff x="-821566" y="307079"/>
            <a:chExt cx="10790567" cy="4316431"/>
          </a:xfrm>
        </p:grpSpPr>
        <p:grpSp>
          <p:nvGrpSpPr>
            <p:cNvPr id="143" name="Google Shape;143;p6"/>
            <p:cNvGrpSpPr/>
            <p:nvPr/>
          </p:nvGrpSpPr>
          <p:grpSpPr>
            <a:xfrm>
              <a:off x="8541999" y="307079"/>
              <a:ext cx="1427002" cy="1976285"/>
              <a:chOff x="8541999" y="307079"/>
              <a:chExt cx="1427002" cy="1976285"/>
            </a:xfrm>
          </p:grpSpPr>
          <p:sp>
            <p:nvSpPr>
              <p:cNvPr id="144" name="Google Shape;144;p6"/>
              <p:cNvSpPr/>
              <p:nvPr/>
            </p:nvSpPr>
            <p:spPr>
              <a:xfrm rot="10800000" flipH="1">
                <a:off x="8541999" y="1485274"/>
                <a:ext cx="719059" cy="62270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6"/>
              <p:cNvSpPr/>
              <p:nvPr/>
            </p:nvSpPr>
            <p:spPr>
              <a:xfrm flipH="1">
                <a:off x="8693024" y="380276"/>
                <a:ext cx="1275977" cy="110498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6"/>
              <p:cNvSpPr/>
              <p:nvPr/>
            </p:nvSpPr>
            <p:spPr>
              <a:xfrm rot="10800000" flipH="1">
                <a:off x="8579227" y="1431730"/>
                <a:ext cx="983419" cy="85163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6"/>
              <p:cNvSpPr/>
              <p:nvPr/>
            </p:nvSpPr>
            <p:spPr>
              <a:xfrm flipH="1">
                <a:off x="8841064" y="307079"/>
                <a:ext cx="979894" cy="84858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 name="Google Shape;148;p6"/>
            <p:cNvGrpSpPr/>
            <p:nvPr/>
          </p:nvGrpSpPr>
          <p:grpSpPr>
            <a:xfrm>
              <a:off x="-821566" y="2974027"/>
              <a:ext cx="1336973" cy="1649483"/>
              <a:chOff x="-821566" y="2974027"/>
              <a:chExt cx="1336973" cy="1649483"/>
            </a:xfrm>
          </p:grpSpPr>
          <p:sp>
            <p:nvSpPr>
              <p:cNvPr id="149" name="Google Shape;149;p6"/>
              <p:cNvSpPr/>
              <p:nvPr/>
            </p:nvSpPr>
            <p:spPr>
              <a:xfrm rot="5400000" flipH="1">
                <a:off x="-153074" y="4154646"/>
                <a:ext cx="433550" cy="37545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 name="Google Shape;150;p6"/>
              <p:cNvGrpSpPr/>
              <p:nvPr/>
            </p:nvGrpSpPr>
            <p:grpSpPr>
              <a:xfrm>
                <a:off x="-821566" y="2974027"/>
                <a:ext cx="1336973" cy="1649483"/>
                <a:chOff x="-821566" y="2974027"/>
                <a:chExt cx="1336973" cy="1649483"/>
              </a:xfrm>
            </p:grpSpPr>
            <p:sp>
              <p:nvSpPr>
                <p:cNvPr id="151" name="Google Shape;151;p6"/>
                <p:cNvSpPr/>
                <p:nvPr/>
              </p:nvSpPr>
              <p:spPr>
                <a:xfrm rot="-5400000" flipH="1">
                  <a:off x="-925010" y="3183093"/>
                  <a:ext cx="1543861" cy="13369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6"/>
                <p:cNvSpPr/>
                <p:nvPr/>
              </p:nvSpPr>
              <p:spPr>
                <a:xfrm rot="-5400000" flipH="1">
                  <a:off x="-847432" y="3058105"/>
                  <a:ext cx="1254828" cy="108667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6"/>
                <p:cNvSpPr/>
                <p:nvPr/>
              </p:nvSpPr>
              <p:spPr>
                <a:xfrm rot="-5400000" flipH="1">
                  <a:off x="-847432" y="3308243"/>
                  <a:ext cx="1254828" cy="108667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54" name="Google Shape;1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5"/>
        <p:cNvGrpSpPr/>
        <p:nvPr/>
      </p:nvGrpSpPr>
      <p:grpSpPr>
        <a:xfrm>
          <a:off x="0" y="0"/>
          <a:ext cx="0" cy="0"/>
          <a:chOff x="0" y="0"/>
          <a:chExt cx="0" cy="0"/>
        </a:xfrm>
      </p:grpSpPr>
      <p:grpSp>
        <p:nvGrpSpPr>
          <p:cNvPr id="156" name="Google Shape;156;p7"/>
          <p:cNvGrpSpPr/>
          <p:nvPr/>
        </p:nvGrpSpPr>
        <p:grpSpPr>
          <a:xfrm>
            <a:off x="732540" y="-1359297"/>
            <a:ext cx="7069519" cy="7078898"/>
            <a:chOff x="732540" y="-1359297"/>
            <a:chExt cx="7069519" cy="7078898"/>
          </a:xfrm>
        </p:grpSpPr>
        <p:grpSp>
          <p:nvGrpSpPr>
            <p:cNvPr id="157" name="Google Shape;157;p7"/>
            <p:cNvGrpSpPr/>
            <p:nvPr/>
          </p:nvGrpSpPr>
          <p:grpSpPr>
            <a:xfrm rot="10800000" flipH="1">
              <a:off x="732540" y="3999770"/>
              <a:ext cx="2863259" cy="1719831"/>
              <a:chOff x="775665" y="-590622"/>
              <a:chExt cx="2863259" cy="1719831"/>
            </a:xfrm>
          </p:grpSpPr>
          <p:grpSp>
            <p:nvGrpSpPr>
              <p:cNvPr id="158" name="Google Shape;158;p7"/>
              <p:cNvGrpSpPr/>
              <p:nvPr/>
            </p:nvGrpSpPr>
            <p:grpSpPr>
              <a:xfrm flipH="1">
                <a:off x="775665" y="-590622"/>
                <a:ext cx="2863259" cy="1719831"/>
                <a:chOff x="208913" y="-547625"/>
                <a:chExt cx="2863259" cy="1719831"/>
              </a:xfrm>
            </p:grpSpPr>
            <p:sp>
              <p:nvSpPr>
                <p:cNvPr id="159" name="Google Shape;159;p7"/>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65CAA4">
                    <a:alpha val="35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7"/>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7"/>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7"/>
                <p:cNvSpPr/>
                <p:nvPr/>
              </p:nvSpPr>
              <p:spPr>
                <a:xfrm>
                  <a:off x="2286142" y="-1337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3" name="Google Shape;163;p7"/>
              <p:cNvSpPr/>
              <p:nvPr/>
            </p:nvSpPr>
            <p:spPr>
              <a:xfrm flipH="1">
                <a:off x="956815" y="-235667"/>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 name="Google Shape;164;p7"/>
            <p:cNvGrpSpPr/>
            <p:nvPr/>
          </p:nvGrpSpPr>
          <p:grpSpPr>
            <a:xfrm rot="10800000" flipH="1">
              <a:off x="4915250" y="-1359297"/>
              <a:ext cx="2886809" cy="2499957"/>
              <a:chOff x="4958375" y="3988319"/>
              <a:chExt cx="2886809" cy="2499957"/>
            </a:xfrm>
          </p:grpSpPr>
          <p:sp>
            <p:nvSpPr>
              <p:cNvPr id="165" name="Google Shape;165;p7"/>
              <p:cNvSpPr/>
              <p:nvPr/>
            </p:nvSpPr>
            <p:spPr>
              <a:xfrm rot="10800000" flipH="1">
                <a:off x="5655700" y="3988397"/>
                <a:ext cx="1910440" cy="165442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7"/>
              <p:cNvSpPr/>
              <p:nvPr/>
            </p:nvSpPr>
            <p:spPr>
              <a:xfrm rot="10800000" flipH="1">
                <a:off x="4958375" y="3988319"/>
                <a:ext cx="2886809" cy="249995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7"/>
              <p:cNvSpPr/>
              <p:nvPr/>
            </p:nvSpPr>
            <p:spPr>
              <a:xfrm rot="10800000" flipH="1">
                <a:off x="6025250" y="4691404"/>
                <a:ext cx="1180807" cy="102257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68" name="Google Shape;168;p7"/>
          <p:cNvSpPr/>
          <p:nvPr/>
        </p:nvSpPr>
        <p:spPr>
          <a:xfrm rot="10800000" flipH="1">
            <a:off x="251400" y="238754"/>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169" name="Google Shape;169;p7"/>
          <p:cNvGrpSpPr/>
          <p:nvPr/>
        </p:nvGrpSpPr>
        <p:grpSpPr>
          <a:xfrm>
            <a:off x="-721016" y="505468"/>
            <a:ext cx="10646892" cy="4316431"/>
            <a:chOff x="-721016" y="505468"/>
            <a:chExt cx="10646892" cy="4316431"/>
          </a:xfrm>
        </p:grpSpPr>
        <p:grpSp>
          <p:nvGrpSpPr>
            <p:cNvPr id="170" name="Google Shape;170;p7"/>
            <p:cNvGrpSpPr/>
            <p:nvPr/>
          </p:nvGrpSpPr>
          <p:grpSpPr>
            <a:xfrm rot="10800000" flipH="1">
              <a:off x="8498874" y="2845615"/>
              <a:ext cx="1427002" cy="1976285"/>
              <a:chOff x="8541999" y="307079"/>
              <a:chExt cx="1427002" cy="1976285"/>
            </a:xfrm>
          </p:grpSpPr>
          <p:sp>
            <p:nvSpPr>
              <p:cNvPr id="171" name="Google Shape;171;p7"/>
              <p:cNvSpPr/>
              <p:nvPr/>
            </p:nvSpPr>
            <p:spPr>
              <a:xfrm rot="10800000" flipH="1">
                <a:off x="8541999" y="1485274"/>
                <a:ext cx="719059" cy="62270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flipH="1">
                <a:off x="8693024" y="380276"/>
                <a:ext cx="1275977" cy="110498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rot="10800000" flipH="1">
                <a:off x="8579227" y="1431730"/>
                <a:ext cx="983419" cy="85163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flipH="1">
                <a:off x="8841064" y="307079"/>
                <a:ext cx="979894" cy="84858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5" name="Google Shape;175;p7"/>
            <p:cNvGrpSpPr/>
            <p:nvPr/>
          </p:nvGrpSpPr>
          <p:grpSpPr>
            <a:xfrm rot="10800000" flipH="1">
              <a:off x="-721016" y="505468"/>
              <a:ext cx="1336973" cy="1649483"/>
              <a:chOff x="-821566" y="2974027"/>
              <a:chExt cx="1336973" cy="1649483"/>
            </a:xfrm>
          </p:grpSpPr>
          <p:sp>
            <p:nvSpPr>
              <p:cNvPr id="176" name="Google Shape;176;p7"/>
              <p:cNvSpPr/>
              <p:nvPr/>
            </p:nvSpPr>
            <p:spPr>
              <a:xfrm rot="5400000" flipH="1">
                <a:off x="-153074" y="4154646"/>
                <a:ext cx="433550" cy="37545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7" name="Google Shape;177;p7"/>
              <p:cNvGrpSpPr/>
              <p:nvPr/>
            </p:nvGrpSpPr>
            <p:grpSpPr>
              <a:xfrm>
                <a:off x="-821566" y="2974027"/>
                <a:ext cx="1336973" cy="1649483"/>
                <a:chOff x="-821566" y="2974027"/>
                <a:chExt cx="1336973" cy="1649483"/>
              </a:xfrm>
            </p:grpSpPr>
            <p:sp>
              <p:nvSpPr>
                <p:cNvPr id="178" name="Google Shape;178;p7"/>
                <p:cNvSpPr/>
                <p:nvPr/>
              </p:nvSpPr>
              <p:spPr>
                <a:xfrm rot="-5400000" flipH="1">
                  <a:off x="-925010" y="3183093"/>
                  <a:ext cx="1543861" cy="13369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rot="-5400000" flipH="1">
                  <a:off x="-847432" y="3058105"/>
                  <a:ext cx="1254828" cy="108667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7"/>
                <p:cNvSpPr/>
                <p:nvPr/>
              </p:nvSpPr>
              <p:spPr>
                <a:xfrm rot="-5400000" flipH="1">
                  <a:off x="-847432" y="3308243"/>
                  <a:ext cx="1254828" cy="108667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
        <p:nvSpPr>
          <p:cNvPr id="181" name="Google Shape;181;p7"/>
          <p:cNvSpPr txBox="1">
            <a:spLocks noGrp="1"/>
          </p:cNvSpPr>
          <p:nvPr>
            <p:ph type="subTitle" idx="1"/>
          </p:nvPr>
        </p:nvSpPr>
        <p:spPr>
          <a:xfrm>
            <a:off x="811975" y="2001200"/>
            <a:ext cx="4294800" cy="22950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82" name="Google Shape;182;p7"/>
          <p:cNvSpPr txBox="1">
            <a:spLocks noGrp="1"/>
          </p:cNvSpPr>
          <p:nvPr>
            <p:ph type="title"/>
          </p:nvPr>
        </p:nvSpPr>
        <p:spPr>
          <a:xfrm>
            <a:off x="811975" y="1017225"/>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3" name="Google Shape;183;p7"/>
          <p:cNvSpPr>
            <a:spLocks noGrp="1"/>
          </p:cNvSpPr>
          <p:nvPr>
            <p:ph type="pic" idx="2"/>
          </p:nvPr>
        </p:nvSpPr>
        <p:spPr>
          <a:xfrm>
            <a:off x="5643775" y="539500"/>
            <a:ext cx="2787000" cy="40644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4"/>
        <p:cNvGrpSpPr/>
        <p:nvPr/>
      </p:nvGrpSpPr>
      <p:grpSpPr>
        <a:xfrm>
          <a:off x="0" y="0"/>
          <a:ext cx="0" cy="0"/>
          <a:chOff x="0" y="0"/>
          <a:chExt cx="0" cy="0"/>
        </a:xfrm>
      </p:grpSpPr>
      <p:grpSp>
        <p:nvGrpSpPr>
          <p:cNvPr id="185" name="Google Shape;185;p8"/>
          <p:cNvGrpSpPr/>
          <p:nvPr/>
        </p:nvGrpSpPr>
        <p:grpSpPr>
          <a:xfrm>
            <a:off x="660690" y="-500921"/>
            <a:ext cx="6517739" cy="6748730"/>
            <a:chOff x="660690" y="-500921"/>
            <a:chExt cx="6517739" cy="6748730"/>
          </a:xfrm>
        </p:grpSpPr>
        <p:grpSp>
          <p:nvGrpSpPr>
            <p:cNvPr id="186" name="Google Shape;186;p8"/>
            <p:cNvGrpSpPr/>
            <p:nvPr/>
          </p:nvGrpSpPr>
          <p:grpSpPr>
            <a:xfrm>
              <a:off x="5014468" y="-500921"/>
              <a:ext cx="2163962" cy="1348267"/>
              <a:chOff x="5014468" y="-500921"/>
              <a:chExt cx="2163962" cy="1348267"/>
            </a:xfrm>
          </p:grpSpPr>
          <p:grpSp>
            <p:nvGrpSpPr>
              <p:cNvPr id="187" name="Google Shape;187;p8"/>
              <p:cNvGrpSpPr/>
              <p:nvPr/>
            </p:nvGrpSpPr>
            <p:grpSpPr>
              <a:xfrm rot="-5400000">
                <a:off x="5470458" y="-956912"/>
                <a:ext cx="1251981" cy="2163962"/>
                <a:chOff x="8423995" y="-55930"/>
                <a:chExt cx="856407" cy="1480239"/>
              </a:xfrm>
            </p:grpSpPr>
            <p:grpSp>
              <p:nvGrpSpPr>
                <p:cNvPr id="188" name="Google Shape;188;p8"/>
                <p:cNvGrpSpPr/>
                <p:nvPr/>
              </p:nvGrpSpPr>
              <p:grpSpPr>
                <a:xfrm rot="10800000">
                  <a:off x="8423995" y="-55930"/>
                  <a:ext cx="856407" cy="958426"/>
                  <a:chOff x="-232951" y="3989156"/>
                  <a:chExt cx="1051967" cy="1177282"/>
                </a:xfrm>
              </p:grpSpPr>
              <p:sp>
                <p:nvSpPr>
                  <p:cNvPr id="189" name="Google Shape;189;p8"/>
                  <p:cNvSpPr/>
                  <p:nvPr/>
                </p:nvSpPr>
                <p:spPr>
                  <a:xfrm rot="-5400000" flipH="1">
                    <a:off x="-279384" y="4068038"/>
                    <a:ext cx="1177282" cy="101951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8"/>
                  <p:cNvSpPr/>
                  <p:nvPr/>
                </p:nvSpPr>
                <p:spPr>
                  <a:xfrm rot="-5400000" flipH="1">
                    <a:off x="-291050" y="4202348"/>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1" name="Google Shape;191;p8"/>
                <p:cNvSpPr/>
                <p:nvPr/>
              </p:nvSpPr>
              <p:spPr>
                <a:xfrm rot="-5400000" flipH="1">
                  <a:off x="8381179" y="590670"/>
                  <a:ext cx="740207" cy="6410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25BECF">
                    <a:alpha val="348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8"/>
                <p:cNvSpPr/>
                <p:nvPr/>
              </p:nvSpPr>
              <p:spPr>
                <a:xfrm rot="-5400000" flipH="1">
                  <a:off x="8444627" y="766585"/>
                  <a:ext cx="704960" cy="61049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3" name="Google Shape;193;p8"/>
              <p:cNvSpPr/>
              <p:nvPr/>
            </p:nvSpPr>
            <p:spPr>
              <a:xfrm rot="10800000" flipH="1">
                <a:off x="5905149" y="-43970"/>
                <a:ext cx="1029241" cy="89131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4" name="Google Shape;194;p8"/>
            <p:cNvGrpSpPr/>
            <p:nvPr/>
          </p:nvGrpSpPr>
          <p:grpSpPr>
            <a:xfrm>
              <a:off x="660690" y="4102603"/>
              <a:ext cx="2863259" cy="2145206"/>
              <a:chOff x="660690" y="4217553"/>
              <a:chExt cx="2863259" cy="2145206"/>
            </a:xfrm>
          </p:grpSpPr>
          <p:grpSp>
            <p:nvGrpSpPr>
              <p:cNvPr id="195" name="Google Shape;195;p8"/>
              <p:cNvGrpSpPr/>
              <p:nvPr/>
            </p:nvGrpSpPr>
            <p:grpSpPr>
              <a:xfrm rot="10800000" flipH="1">
                <a:off x="660690" y="4217553"/>
                <a:ext cx="2863259" cy="1719831"/>
                <a:chOff x="208913" y="-547625"/>
                <a:chExt cx="2863259" cy="1719831"/>
              </a:xfrm>
            </p:grpSpPr>
            <p:sp>
              <p:nvSpPr>
                <p:cNvPr id="196" name="Google Shape;196;p8"/>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65CAA4">
                    <a:alpha val="35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8"/>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8"/>
                <p:cNvSpPr/>
                <p:nvPr/>
              </p:nvSpPr>
              <p:spPr>
                <a:xfrm>
                  <a:off x="208913"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8"/>
                <p:cNvSpPr/>
                <p:nvPr/>
              </p:nvSpPr>
              <p:spPr>
                <a:xfrm>
                  <a:off x="2286142" y="-133795"/>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00" name="Google Shape;200;p8"/>
              <p:cNvSpPr/>
              <p:nvPr/>
            </p:nvSpPr>
            <p:spPr>
              <a:xfrm rot="10800000" flipH="1">
                <a:off x="1071690" y="4766328"/>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8"/>
              <p:cNvSpPr/>
              <p:nvPr/>
            </p:nvSpPr>
            <p:spPr>
              <a:xfrm flipH="1">
                <a:off x="2315069" y="4686357"/>
                <a:ext cx="786030" cy="680696"/>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02" name="Google Shape;202;p8"/>
          <p:cNvSpPr/>
          <p:nvPr/>
        </p:nvSpPr>
        <p:spPr>
          <a:xfrm>
            <a:off x="251375" y="238800"/>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203" name="Google Shape;203;p8"/>
          <p:cNvGrpSpPr/>
          <p:nvPr/>
        </p:nvGrpSpPr>
        <p:grpSpPr>
          <a:xfrm>
            <a:off x="-584207" y="1435458"/>
            <a:ext cx="10405870" cy="2370493"/>
            <a:chOff x="-584207" y="1435458"/>
            <a:chExt cx="10405870" cy="2370493"/>
          </a:xfrm>
        </p:grpSpPr>
        <p:grpSp>
          <p:nvGrpSpPr>
            <p:cNvPr id="204" name="Google Shape;204;p8"/>
            <p:cNvGrpSpPr/>
            <p:nvPr/>
          </p:nvGrpSpPr>
          <p:grpSpPr>
            <a:xfrm rot="-5400000">
              <a:off x="-813135" y="1664386"/>
              <a:ext cx="1715878" cy="1258021"/>
              <a:chOff x="7488091" y="3425700"/>
              <a:chExt cx="1715878" cy="1258021"/>
            </a:xfrm>
          </p:grpSpPr>
          <p:sp>
            <p:nvSpPr>
              <p:cNvPr id="205" name="Google Shape;205;p8"/>
              <p:cNvSpPr/>
              <p:nvPr/>
            </p:nvSpPr>
            <p:spPr>
              <a:xfrm>
                <a:off x="7794050" y="3425700"/>
                <a:ext cx="1409919" cy="12209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8"/>
              <p:cNvSpPr/>
              <p:nvPr/>
            </p:nvSpPr>
            <p:spPr>
              <a:xfrm rot="10800000">
                <a:off x="7605811" y="4094598"/>
                <a:ext cx="680286" cy="58912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8"/>
              <p:cNvSpPr/>
              <p:nvPr/>
            </p:nvSpPr>
            <p:spPr>
              <a:xfrm>
                <a:off x="8023793" y="3604532"/>
                <a:ext cx="1156134" cy="100120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8"/>
              <p:cNvSpPr/>
              <p:nvPr/>
            </p:nvSpPr>
            <p:spPr>
              <a:xfrm rot="10800000">
                <a:off x="7488091" y="4025764"/>
                <a:ext cx="669712" cy="57996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8"/>
              <p:cNvSpPr/>
              <p:nvPr/>
            </p:nvSpPr>
            <p:spPr>
              <a:xfrm>
                <a:off x="7794048" y="3773941"/>
                <a:ext cx="764881" cy="66238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0" name="Google Shape;210;p8"/>
            <p:cNvGrpSpPr/>
            <p:nvPr/>
          </p:nvGrpSpPr>
          <p:grpSpPr>
            <a:xfrm>
              <a:off x="8470174" y="1930254"/>
              <a:ext cx="1351490" cy="1875696"/>
              <a:chOff x="-337001" y="-88021"/>
              <a:chExt cx="1351490" cy="1875696"/>
            </a:xfrm>
          </p:grpSpPr>
          <p:grpSp>
            <p:nvGrpSpPr>
              <p:cNvPr id="211" name="Google Shape;211;p8"/>
              <p:cNvGrpSpPr/>
              <p:nvPr/>
            </p:nvGrpSpPr>
            <p:grpSpPr>
              <a:xfrm>
                <a:off x="-337001" y="-88021"/>
                <a:ext cx="1351490" cy="1875696"/>
                <a:chOff x="8541999" y="307079"/>
                <a:chExt cx="1351490" cy="1875696"/>
              </a:xfrm>
            </p:grpSpPr>
            <p:sp>
              <p:nvSpPr>
                <p:cNvPr id="212" name="Google Shape;212;p8"/>
                <p:cNvSpPr/>
                <p:nvPr/>
              </p:nvSpPr>
              <p:spPr>
                <a:xfrm rot="10800000" flipH="1">
                  <a:off x="8541999" y="1485274"/>
                  <a:ext cx="719059" cy="62270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8"/>
                <p:cNvSpPr/>
                <p:nvPr/>
              </p:nvSpPr>
              <p:spPr>
                <a:xfrm flipH="1">
                  <a:off x="8617512" y="380276"/>
                  <a:ext cx="1275977" cy="110498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8"/>
                <p:cNvSpPr/>
                <p:nvPr/>
              </p:nvSpPr>
              <p:spPr>
                <a:xfrm rot="10800000" flipH="1">
                  <a:off x="8579225" y="1431873"/>
                  <a:ext cx="867100" cy="75090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8"/>
                <p:cNvSpPr/>
                <p:nvPr/>
              </p:nvSpPr>
              <p:spPr>
                <a:xfrm flipH="1">
                  <a:off x="8765551" y="307079"/>
                  <a:ext cx="979894" cy="84858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6" name="Google Shape;216;p8"/>
              <p:cNvSpPr/>
              <p:nvPr/>
            </p:nvSpPr>
            <p:spPr>
              <a:xfrm flipH="1">
                <a:off x="-185873" y="307099"/>
                <a:ext cx="905873" cy="7844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17" name="Google Shape;217;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18"/>
        <p:cNvGrpSpPr/>
        <p:nvPr/>
      </p:nvGrpSpPr>
      <p:grpSpPr>
        <a:xfrm>
          <a:off x="0" y="0"/>
          <a:ext cx="0" cy="0"/>
          <a:chOff x="0" y="0"/>
          <a:chExt cx="0" cy="0"/>
        </a:xfrm>
      </p:grpSpPr>
      <p:grpSp>
        <p:nvGrpSpPr>
          <p:cNvPr id="219" name="Google Shape;219;p9"/>
          <p:cNvGrpSpPr/>
          <p:nvPr/>
        </p:nvGrpSpPr>
        <p:grpSpPr>
          <a:xfrm>
            <a:off x="221619" y="-375231"/>
            <a:ext cx="9275166" cy="5715514"/>
            <a:chOff x="221619" y="-375231"/>
            <a:chExt cx="9275166" cy="5715514"/>
          </a:xfrm>
        </p:grpSpPr>
        <p:grpSp>
          <p:nvGrpSpPr>
            <p:cNvPr id="220" name="Google Shape;220;p9"/>
            <p:cNvGrpSpPr/>
            <p:nvPr/>
          </p:nvGrpSpPr>
          <p:grpSpPr>
            <a:xfrm>
              <a:off x="221619" y="4168142"/>
              <a:ext cx="1544215" cy="1172141"/>
              <a:chOff x="6186935" y="3971361"/>
              <a:chExt cx="1544215" cy="1172141"/>
            </a:xfrm>
          </p:grpSpPr>
          <p:sp>
            <p:nvSpPr>
              <p:cNvPr id="221" name="Google Shape;221;p9"/>
              <p:cNvSpPr/>
              <p:nvPr/>
            </p:nvSpPr>
            <p:spPr>
              <a:xfrm rot="10800000">
                <a:off x="6282728" y="3971361"/>
                <a:ext cx="1353522" cy="117214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9"/>
              <p:cNvSpPr/>
              <p:nvPr/>
            </p:nvSpPr>
            <p:spPr>
              <a:xfrm rot="10800000">
                <a:off x="6186935" y="4236178"/>
                <a:ext cx="1039815" cy="9004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9"/>
              <p:cNvSpPr/>
              <p:nvPr/>
            </p:nvSpPr>
            <p:spPr>
              <a:xfrm rot="10800000">
                <a:off x="6691335" y="4236178"/>
                <a:ext cx="1039815" cy="9004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9"/>
              <p:cNvSpPr/>
              <p:nvPr/>
            </p:nvSpPr>
            <p:spPr>
              <a:xfrm rot="10800000">
                <a:off x="6439585" y="4236178"/>
                <a:ext cx="1039815" cy="90047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5" name="Google Shape;225;p9"/>
            <p:cNvGrpSpPr/>
            <p:nvPr/>
          </p:nvGrpSpPr>
          <p:grpSpPr>
            <a:xfrm rot="10800000">
              <a:off x="7848904" y="-375231"/>
              <a:ext cx="1647880" cy="1912439"/>
              <a:chOff x="-311356" y="2633034"/>
              <a:chExt cx="2216085" cy="2571866"/>
            </a:xfrm>
          </p:grpSpPr>
          <p:sp>
            <p:nvSpPr>
              <p:cNvPr id="226" name="Google Shape;226;p9"/>
              <p:cNvSpPr/>
              <p:nvPr/>
            </p:nvSpPr>
            <p:spPr>
              <a:xfrm rot="-5400000">
                <a:off x="-278918" y="2789854"/>
                <a:ext cx="2340466" cy="202682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9"/>
              <p:cNvSpPr/>
              <p:nvPr/>
            </p:nvSpPr>
            <p:spPr>
              <a:xfrm rot="-5400000">
                <a:off x="-216333" y="3892739"/>
                <a:ext cx="1406394" cy="1217928"/>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9"/>
              <p:cNvSpPr/>
              <p:nvPr/>
            </p:nvSpPr>
            <p:spPr>
              <a:xfrm rot="-5400000">
                <a:off x="-434875" y="2836737"/>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9"/>
              <p:cNvSpPr/>
              <p:nvPr/>
            </p:nvSpPr>
            <p:spPr>
              <a:xfrm rot="-5400000">
                <a:off x="-304160" y="3069649"/>
                <a:ext cx="1966837" cy="170326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9"/>
              <p:cNvSpPr/>
              <p:nvPr/>
            </p:nvSpPr>
            <p:spPr>
              <a:xfrm rot="-5400000">
                <a:off x="-180907" y="4223958"/>
                <a:ext cx="877675" cy="76006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31" name="Google Shape;231;p9"/>
          <p:cNvSpPr/>
          <p:nvPr/>
        </p:nvSpPr>
        <p:spPr>
          <a:xfrm rot="10800000">
            <a:off x="251394" y="238794"/>
            <a:ext cx="8641200" cy="46659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232" name="Google Shape;232;p9"/>
          <p:cNvGrpSpPr/>
          <p:nvPr/>
        </p:nvGrpSpPr>
        <p:grpSpPr>
          <a:xfrm>
            <a:off x="-701550" y="-434214"/>
            <a:ext cx="9810329" cy="6083157"/>
            <a:chOff x="-701550" y="-434214"/>
            <a:chExt cx="9810329" cy="6083157"/>
          </a:xfrm>
        </p:grpSpPr>
        <p:grpSp>
          <p:nvGrpSpPr>
            <p:cNvPr id="233" name="Google Shape;233;p9"/>
            <p:cNvGrpSpPr/>
            <p:nvPr/>
          </p:nvGrpSpPr>
          <p:grpSpPr>
            <a:xfrm rot="10800000">
              <a:off x="6688013" y="4097139"/>
              <a:ext cx="2420766" cy="1551804"/>
              <a:chOff x="392175" y="-547625"/>
              <a:chExt cx="2682884" cy="1719831"/>
            </a:xfrm>
          </p:grpSpPr>
          <p:sp>
            <p:nvSpPr>
              <p:cNvPr id="234" name="Google Shape;234;p9"/>
              <p:cNvSpPr/>
              <p:nvPr/>
            </p:nvSpPr>
            <p:spPr>
              <a:xfrm>
                <a:off x="392175" y="-4242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rgbClr val="25BECF">
                  <a:alpha val="348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9"/>
              <p:cNvSpPr/>
              <p:nvPr/>
            </p:nvSpPr>
            <p:spPr>
              <a:xfrm>
                <a:off x="2063250" y="-57850"/>
                <a:ext cx="838902" cy="72648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9"/>
              <p:cNvSpPr/>
              <p:nvPr/>
            </p:nvSpPr>
            <p:spPr>
              <a:xfrm>
                <a:off x="685150" y="-547625"/>
                <a:ext cx="1843469" cy="1596431"/>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9"/>
              <p:cNvSpPr/>
              <p:nvPr/>
            </p:nvSpPr>
            <p:spPr>
              <a:xfrm>
                <a:off x="495725" y="-489850"/>
                <a:ext cx="1230154" cy="106530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9"/>
              <p:cNvSpPr/>
              <p:nvPr/>
            </p:nvSpPr>
            <p:spPr>
              <a:xfrm>
                <a:off x="2199925" y="6850"/>
                <a:ext cx="549868" cy="476182"/>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9"/>
              <p:cNvSpPr/>
              <p:nvPr/>
            </p:nvSpPr>
            <p:spPr>
              <a:xfrm>
                <a:off x="2359525" y="-59237"/>
                <a:ext cx="715534" cy="61964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 name="Google Shape;240;p9"/>
            <p:cNvGrpSpPr/>
            <p:nvPr/>
          </p:nvGrpSpPr>
          <p:grpSpPr>
            <a:xfrm rot="10800000">
              <a:off x="-701550" y="-434214"/>
              <a:ext cx="1787326" cy="1800925"/>
              <a:chOff x="7416643" y="3425700"/>
              <a:chExt cx="1787326" cy="1800925"/>
            </a:xfrm>
          </p:grpSpPr>
          <p:sp>
            <p:nvSpPr>
              <p:cNvPr id="241" name="Google Shape;241;p9"/>
              <p:cNvSpPr/>
              <p:nvPr/>
            </p:nvSpPr>
            <p:spPr>
              <a:xfrm>
                <a:off x="7794050" y="3425700"/>
                <a:ext cx="1409919" cy="1220980"/>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9"/>
              <p:cNvSpPr/>
              <p:nvPr/>
            </p:nvSpPr>
            <p:spPr>
              <a:xfrm rot="10800000">
                <a:off x="7605811" y="4425048"/>
                <a:ext cx="680286" cy="589123"/>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9"/>
              <p:cNvSpPr/>
              <p:nvPr/>
            </p:nvSpPr>
            <p:spPr>
              <a:xfrm>
                <a:off x="8023793" y="3604532"/>
                <a:ext cx="1156134" cy="1001204"/>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9"/>
              <p:cNvSpPr/>
              <p:nvPr/>
            </p:nvSpPr>
            <p:spPr>
              <a:xfrm rot="10800000">
                <a:off x="7761066" y="4338814"/>
                <a:ext cx="669712" cy="579965"/>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9"/>
              <p:cNvSpPr/>
              <p:nvPr/>
            </p:nvSpPr>
            <p:spPr>
              <a:xfrm rot="10800000">
                <a:off x="7416643" y="4594767"/>
                <a:ext cx="729633" cy="631857"/>
              </a:xfrm>
              <a:custGeom>
                <a:avLst/>
                <a:gdLst/>
                <a:ahLst/>
                <a:cxnLst/>
                <a:rect l="l" t="t" r="r" b="b"/>
                <a:pathLst>
                  <a:path w="1409919" h="1220980" extrusionOk="0">
                    <a:moveTo>
                      <a:pt x="354816" y="610619"/>
                    </a:moveTo>
                    <a:lnTo>
                      <a:pt x="0" y="0"/>
                    </a:lnTo>
                    <a:lnTo>
                      <a:pt x="703717" y="1972"/>
                    </a:lnTo>
                    <a:lnTo>
                      <a:pt x="1409919" y="0"/>
                    </a:lnTo>
                    <a:lnTo>
                      <a:pt x="1058532" y="612591"/>
                    </a:lnTo>
                    <a:lnTo>
                      <a:pt x="704917" y="1220981"/>
                    </a:lnTo>
                    <a:lnTo>
                      <a:pt x="354816" y="610619"/>
                    </a:lnTo>
                    <a:close/>
                  </a:path>
                </a:pathLst>
              </a:custGeom>
              <a:no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46" name="Google Shape;246;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47" name="Google Shape;247;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8"/>
        <p:cNvGrpSpPr/>
        <p:nvPr/>
      </p:nvGrpSpPr>
      <p:grpSpPr>
        <a:xfrm>
          <a:off x="0" y="0"/>
          <a:ext cx="0" cy="0"/>
          <a:chOff x="0" y="0"/>
          <a:chExt cx="0" cy="0"/>
        </a:xfrm>
      </p:grpSpPr>
      <p:sp>
        <p:nvSpPr>
          <p:cNvPr id="249" name="Google Shape;249;p10"/>
          <p:cNvSpPr>
            <a:spLocks noGrp="1"/>
          </p:cNvSpPr>
          <p:nvPr>
            <p:ph type="pic" idx="2"/>
          </p:nvPr>
        </p:nvSpPr>
        <p:spPr>
          <a:xfrm>
            <a:off x="0" y="0"/>
            <a:ext cx="9144000" cy="5143500"/>
          </a:xfrm>
          <a:prstGeom prst="rect">
            <a:avLst/>
          </a:prstGeom>
          <a:noFill/>
          <a:ln>
            <a:noFill/>
          </a:ln>
        </p:spPr>
      </p:sp>
      <p:sp>
        <p:nvSpPr>
          <p:cNvPr id="250" name="Google Shape;250;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2800"/>
              <a:buFont typeface="Open Sans"/>
              <a:buNone/>
              <a:defRPr sz="2800" b="1">
                <a:solidFill>
                  <a:schemeClr val="dk1"/>
                </a:solidFill>
                <a:latin typeface="Open Sans"/>
                <a:ea typeface="Open Sans"/>
                <a:cs typeface="Open Sans"/>
                <a:sym typeface="Open Sans"/>
              </a:defRPr>
            </a:lvl1pPr>
            <a:lvl2pPr lvl="1" algn="ctr" rtl="0">
              <a:spcBef>
                <a:spcPts val="0"/>
              </a:spcBef>
              <a:spcAft>
                <a:spcPts val="0"/>
              </a:spcAft>
              <a:buClr>
                <a:schemeClr val="dk1"/>
              </a:buClr>
              <a:buSzPts val="2800"/>
              <a:buFont typeface="Open Sans"/>
              <a:buNone/>
              <a:defRPr sz="2800" b="1">
                <a:solidFill>
                  <a:schemeClr val="dk1"/>
                </a:solidFill>
                <a:latin typeface="Open Sans"/>
                <a:ea typeface="Open Sans"/>
                <a:cs typeface="Open Sans"/>
                <a:sym typeface="Open Sans"/>
              </a:defRPr>
            </a:lvl2pPr>
            <a:lvl3pPr lvl="2" algn="ctr" rtl="0">
              <a:spcBef>
                <a:spcPts val="0"/>
              </a:spcBef>
              <a:spcAft>
                <a:spcPts val="0"/>
              </a:spcAft>
              <a:buClr>
                <a:schemeClr val="dk1"/>
              </a:buClr>
              <a:buSzPts val="2800"/>
              <a:buFont typeface="Open Sans"/>
              <a:buNone/>
              <a:defRPr sz="2800" b="1">
                <a:solidFill>
                  <a:schemeClr val="dk1"/>
                </a:solidFill>
                <a:latin typeface="Open Sans"/>
                <a:ea typeface="Open Sans"/>
                <a:cs typeface="Open Sans"/>
                <a:sym typeface="Open Sans"/>
              </a:defRPr>
            </a:lvl3pPr>
            <a:lvl4pPr lvl="3" algn="ctr" rtl="0">
              <a:spcBef>
                <a:spcPts val="0"/>
              </a:spcBef>
              <a:spcAft>
                <a:spcPts val="0"/>
              </a:spcAft>
              <a:buClr>
                <a:schemeClr val="dk1"/>
              </a:buClr>
              <a:buSzPts val="2800"/>
              <a:buFont typeface="Open Sans"/>
              <a:buNone/>
              <a:defRPr sz="2800" b="1">
                <a:solidFill>
                  <a:schemeClr val="dk1"/>
                </a:solidFill>
                <a:latin typeface="Open Sans"/>
                <a:ea typeface="Open Sans"/>
                <a:cs typeface="Open Sans"/>
                <a:sym typeface="Open Sans"/>
              </a:defRPr>
            </a:lvl4pPr>
            <a:lvl5pPr lvl="4" algn="ctr" rtl="0">
              <a:spcBef>
                <a:spcPts val="0"/>
              </a:spcBef>
              <a:spcAft>
                <a:spcPts val="0"/>
              </a:spcAft>
              <a:buClr>
                <a:schemeClr val="dk1"/>
              </a:buClr>
              <a:buSzPts val="2800"/>
              <a:buFont typeface="Open Sans"/>
              <a:buNone/>
              <a:defRPr sz="2800" b="1">
                <a:solidFill>
                  <a:schemeClr val="dk1"/>
                </a:solidFill>
                <a:latin typeface="Open Sans"/>
                <a:ea typeface="Open Sans"/>
                <a:cs typeface="Open Sans"/>
                <a:sym typeface="Open Sans"/>
              </a:defRPr>
            </a:lvl5pPr>
            <a:lvl6pPr lvl="5" algn="ctr" rtl="0">
              <a:spcBef>
                <a:spcPts val="0"/>
              </a:spcBef>
              <a:spcAft>
                <a:spcPts val="0"/>
              </a:spcAft>
              <a:buClr>
                <a:schemeClr val="dk1"/>
              </a:buClr>
              <a:buSzPts val="2800"/>
              <a:buFont typeface="Open Sans"/>
              <a:buNone/>
              <a:defRPr sz="2800" b="1">
                <a:solidFill>
                  <a:schemeClr val="dk1"/>
                </a:solidFill>
                <a:latin typeface="Open Sans"/>
                <a:ea typeface="Open Sans"/>
                <a:cs typeface="Open Sans"/>
                <a:sym typeface="Open Sans"/>
              </a:defRPr>
            </a:lvl6pPr>
            <a:lvl7pPr lvl="6" algn="ctr" rtl="0">
              <a:spcBef>
                <a:spcPts val="0"/>
              </a:spcBef>
              <a:spcAft>
                <a:spcPts val="0"/>
              </a:spcAft>
              <a:buClr>
                <a:schemeClr val="dk1"/>
              </a:buClr>
              <a:buSzPts val="2800"/>
              <a:buFont typeface="Open Sans"/>
              <a:buNone/>
              <a:defRPr sz="2800" b="1">
                <a:solidFill>
                  <a:schemeClr val="dk1"/>
                </a:solidFill>
                <a:latin typeface="Open Sans"/>
                <a:ea typeface="Open Sans"/>
                <a:cs typeface="Open Sans"/>
                <a:sym typeface="Open Sans"/>
              </a:defRPr>
            </a:lvl7pPr>
            <a:lvl8pPr lvl="7" algn="ctr" rtl="0">
              <a:spcBef>
                <a:spcPts val="0"/>
              </a:spcBef>
              <a:spcAft>
                <a:spcPts val="0"/>
              </a:spcAft>
              <a:buClr>
                <a:schemeClr val="dk1"/>
              </a:buClr>
              <a:buSzPts val="2800"/>
              <a:buFont typeface="Open Sans"/>
              <a:buNone/>
              <a:defRPr sz="2800" b="1">
                <a:solidFill>
                  <a:schemeClr val="dk1"/>
                </a:solidFill>
                <a:latin typeface="Open Sans"/>
                <a:ea typeface="Open Sans"/>
                <a:cs typeface="Open Sans"/>
                <a:sym typeface="Open Sans"/>
              </a:defRPr>
            </a:lvl8pPr>
            <a:lvl9pPr lvl="8" algn="ctr" rtl="0">
              <a:spcBef>
                <a:spcPts val="0"/>
              </a:spcBef>
              <a:spcAft>
                <a:spcPts val="0"/>
              </a:spcAft>
              <a:buClr>
                <a:schemeClr val="dk1"/>
              </a:buClr>
              <a:buSzPts val="2800"/>
              <a:buFont typeface="Open Sans"/>
              <a:buNone/>
              <a:defRPr sz="2800" b="1">
                <a:solidFill>
                  <a:schemeClr val="dk1"/>
                </a:solidFill>
                <a:latin typeface="Open Sans"/>
                <a:ea typeface="Open Sans"/>
                <a:cs typeface="Open Sans"/>
                <a:sym typeface="Open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Noto Sans"/>
              <a:buChar char="●"/>
              <a:defRPr sz="1200">
                <a:solidFill>
                  <a:schemeClr val="dk1"/>
                </a:solidFill>
                <a:latin typeface="Noto Sans"/>
                <a:ea typeface="Noto Sans"/>
                <a:cs typeface="Noto Sans"/>
                <a:sym typeface="Noto Sans"/>
              </a:defRPr>
            </a:lvl1pPr>
            <a:lvl2pPr marL="914400" lvl="1" indent="-304800">
              <a:lnSpc>
                <a:spcPct val="100000"/>
              </a:lnSpc>
              <a:spcBef>
                <a:spcPts val="0"/>
              </a:spcBef>
              <a:spcAft>
                <a:spcPts val="0"/>
              </a:spcAft>
              <a:buClr>
                <a:schemeClr val="dk1"/>
              </a:buClr>
              <a:buSzPts val="1200"/>
              <a:buFont typeface="Noto Sans"/>
              <a:buChar char="○"/>
              <a:defRPr sz="1200">
                <a:solidFill>
                  <a:schemeClr val="dk1"/>
                </a:solidFill>
                <a:latin typeface="Noto Sans"/>
                <a:ea typeface="Noto Sans"/>
                <a:cs typeface="Noto Sans"/>
                <a:sym typeface="Noto Sans"/>
              </a:defRPr>
            </a:lvl2pPr>
            <a:lvl3pPr marL="1371600" lvl="2" indent="-304800">
              <a:lnSpc>
                <a:spcPct val="100000"/>
              </a:lnSpc>
              <a:spcBef>
                <a:spcPts val="0"/>
              </a:spcBef>
              <a:spcAft>
                <a:spcPts val="0"/>
              </a:spcAft>
              <a:buClr>
                <a:schemeClr val="dk1"/>
              </a:buClr>
              <a:buSzPts val="1200"/>
              <a:buFont typeface="Noto Sans"/>
              <a:buChar char="■"/>
              <a:defRPr sz="1200">
                <a:solidFill>
                  <a:schemeClr val="dk1"/>
                </a:solidFill>
                <a:latin typeface="Noto Sans"/>
                <a:ea typeface="Noto Sans"/>
                <a:cs typeface="Noto Sans"/>
                <a:sym typeface="Noto Sans"/>
              </a:defRPr>
            </a:lvl3pPr>
            <a:lvl4pPr marL="1828800" lvl="3" indent="-304800">
              <a:lnSpc>
                <a:spcPct val="100000"/>
              </a:lnSpc>
              <a:spcBef>
                <a:spcPts val="0"/>
              </a:spcBef>
              <a:spcAft>
                <a:spcPts val="0"/>
              </a:spcAft>
              <a:buClr>
                <a:schemeClr val="dk1"/>
              </a:buClr>
              <a:buSzPts val="1200"/>
              <a:buFont typeface="Noto Sans"/>
              <a:buChar char="●"/>
              <a:defRPr sz="1200">
                <a:solidFill>
                  <a:schemeClr val="dk1"/>
                </a:solidFill>
                <a:latin typeface="Noto Sans"/>
                <a:ea typeface="Noto Sans"/>
                <a:cs typeface="Noto Sans"/>
                <a:sym typeface="Noto Sans"/>
              </a:defRPr>
            </a:lvl4pPr>
            <a:lvl5pPr marL="2286000" lvl="4" indent="-304800">
              <a:lnSpc>
                <a:spcPct val="100000"/>
              </a:lnSpc>
              <a:spcBef>
                <a:spcPts val="0"/>
              </a:spcBef>
              <a:spcAft>
                <a:spcPts val="0"/>
              </a:spcAft>
              <a:buClr>
                <a:schemeClr val="dk1"/>
              </a:buClr>
              <a:buSzPts val="1200"/>
              <a:buFont typeface="Noto Sans"/>
              <a:buChar char="○"/>
              <a:defRPr sz="1200">
                <a:solidFill>
                  <a:schemeClr val="dk1"/>
                </a:solidFill>
                <a:latin typeface="Noto Sans"/>
                <a:ea typeface="Noto Sans"/>
                <a:cs typeface="Noto Sans"/>
                <a:sym typeface="Noto Sans"/>
              </a:defRPr>
            </a:lvl5pPr>
            <a:lvl6pPr marL="2743200" lvl="5" indent="-304800">
              <a:lnSpc>
                <a:spcPct val="100000"/>
              </a:lnSpc>
              <a:spcBef>
                <a:spcPts val="0"/>
              </a:spcBef>
              <a:spcAft>
                <a:spcPts val="0"/>
              </a:spcAft>
              <a:buClr>
                <a:schemeClr val="dk1"/>
              </a:buClr>
              <a:buSzPts val="1200"/>
              <a:buFont typeface="Noto Sans"/>
              <a:buChar char="■"/>
              <a:defRPr sz="1200">
                <a:solidFill>
                  <a:schemeClr val="dk1"/>
                </a:solidFill>
                <a:latin typeface="Noto Sans"/>
                <a:ea typeface="Noto Sans"/>
                <a:cs typeface="Noto Sans"/>
                <a:sym typeface="Noto Sans"/>
              </a:defRPr>
            </a:lvl6pPr>
            <a:lvl7pPr marL="3200400" lvl="6" indent="-304800">
              <a:lnSpc>
                <a:spcPct val="100000"/>
              </a:lnSpc>
              <a:spcBef>
                <a:spcPts val="0"/>
              </a:spcBef>
              <a:spcAft>
                <a:spcPts val="0"/>
              </a:spcAft>
              <a:buClr>
                <a:schemeClr val="dk1"/>
              </a:buClr>
              <a:buSzPts val="1200"/>
              <a:buFont typeface="Noto Sans"/>
              <a:buChar char="●"/>
              <a:defRPr sz="1200">
                <a:solidFill>
                  <a:schemeClr val="dk1"/>
                </a:solidFill>
                <a:latin typeface="Noto Sans"/>
                <a:ea typeface="Noto Sans"/>
                <a:cs typeface="Noto Sans"/>
                <a:sym typeface="Noto Sans"/>
              </a:defRPr>
            </a:lvl7pPr>
            <a:lvl8pPr marL="3657600" lvl="7" indent="-304800">
              <a:lnSpc>
                <a:spcPct val="100000"/>
              </a:lnSpc>
              <a:spcBef>
                <a:spcPts val="0"/>
              </a:spcBef>
              <a:spcAft>
                <a:spcPts val="0"/>
              </a:spcAft>
              <a:buClr>
                <a:schemeClr val="dk1"/>
              </a:buClr>
              <a:buSzPts val="1200"/>
              <a:buFont typeface="Noto Sans"/>
              <a:buChar char="○"/>
              <a:defRPr sz="1200">
                <a:solidFill>
                  <a:schemeClr val="dk1"/>
                </a:solidFill>
                <a:latin typeface="Noto Sans"/>
                <a:ea typeface="Noto Sans"/>
                <a:cs typeface="Noto Sans"/>
                <a:sym typeface="Noto Sans"/>
              </a:defRPr>
            </a:lvl8pPr>
            <a:lvl9pPr marL="4114800" lvl="8" indent="-304800">
              <a:lnSpc>
                <a:spcPct val="100000"/>
              </a:lnSpc>
              <a:spcBef>
                <a:spcPts val="0"/>
              </a:spcBef>
              <a:spcAft>
                <a:spcPts val="0"/>
              </a:spcAft>
              <a:buClr>
                <a:schemeClr val="dk1"/>
              </a:buClr>
              <a:buSzPts val="1200"/>
              <a:buFont typeface="Noto Sans"/>
              <a:buChar char="■"/>
              <a:defRPr sz="1200">
                <a:solidFill>
                  <a:schemeClr val="dk1"/>
                </a:solidFill>
                <a:latin typeface="Noto Sans"/>
                <a:ea typeface="Noto Sans"/>
                <a:cs typeface="Noto Sans"/>
                <a:sym typeface="Noto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62"/>
        <p:cNvGrpSpPr/>
        <p:nvPr/>
      </p:nvGrpSpPr>
      <p:grpSpPr>
        <a:xfrm>
          <a:off x="0" y="0"/>
          <a:ext cx="0" cy="0"/>
          <a:chOff x="0" y="0"/>
          <a:chExt cx="0" cy="0"/>
        </a:xfrm>
      </p:grpSpPr>
      <p:sp>
        <p:nvSpPr>
          <p:cNvPr id="463" name="Google Shape;463;p1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464" name="Google Shape;464;p1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www.freepik.com/free-vector/geometric-wallpaper_10423743.htm/?utm_source=slidesgo_template&amp;utm_medium=referral-link&amp;utm_campaign=sg_resources&amp;utm_content=freepik" TargetMode="External"/><Relationship Id="rId7" Type="http://schemas.openxmlformats.org/officeDocument/2006/relationships/hyperlink" Target="https://www.freepik.com/free-vector/colourful-infographic-steps_2015242.htm/?utm_source=slidesgo_template&amp;utm_medium=referral-link&amp;utm_campaign=sg_resources&amp;utm_content=freepik" TargetMode="External"/><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hyperlink" Target="https://www.freepik.com/free-vector/flat-infographic-steps-template_6387044.htm/?utm_source=slidesgo_template&amp;utm_medium=referral-link&amp;utm_campaign=sg_resources&amp;utm_content=freepik" TargetMode="External"/><Relationship Id="rId5" Type="http://schemas.openxmlformats.org/officeDocument/2006/relationships/hyperlink" Target="https://www.freepik.com/free-vector/flat-design-dafo-infographic-design_29807404.htm/?utm_source=slidesgo_template&amp;utm_medium=referral-link&amp;utm_campaign=sg_resources&amp;utm_content=freepik" TargetMode="External"/><Relationship Id="rId4" Type="http://schemas.openxmlformats.org/officeDocument/2006/relationships/hyperlink" Target="https://www.freepik.com/free-vector/colorful-infographic-steps-collection-isometric-style_2037251.htm/?utm_source=slidesgo_template&amp;utm_medium=referral-link&amp;utm_campaign=sg_resources&amp;utm_content=freepik"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freepik.com/free-vector/abstract-background-with-triangles_795752.htm/?utm_source=slidesgo_template&amp;utm_medium=referral-link&amp;utm_campaign=sg_resources&amp;utm_content=freepik" TargetMode="External"/><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hyperlink" Target="https://www.flaticon.com/packs/business-administration-17/?utm_source=slidesgo_template&amp;utm_medium=referral-link&amp;utm_campaign=sg_resources&amp;utm_content=flaticon"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9.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5.xml"/></Relationships>
</file>

<file path=ppt/slides/_rels/slide2.xml.rels><?xml version="1.0" encoding="UTF-8" standalone="yes"?>
<Relationships xmlns="http://schemas.openxmlformats.org/package/2006/relationships"><Relationship Id="rId8" Type="http://schemas.openxmlformats.org/officeDocument/2006/relationships/slide" Target="slide23.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1.xml"/><Relationship Id="rId7" Type="http://schemas.openxmlformats.org/officeDocument/2006/relationships/slide" Target="slide29.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3.xml"/><Relationship Id="rId6" Type="http://schemas.openxmlformats.org/officeDocument/2006/relationships/slide" Target="slide15.xml"/><Relationship Id="rId11" Type="http://schemas.openxmlformats.org/officeDocument/2006/relationships/hyperlink" Target="http://bit.ly/30B07Gq" TargetMode="External"/><Relationship Id="rId5" Type="http://schemas.openxmlformats.org/officeDocument/2006/relationships/slide" Target="slide17.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18.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0.xml"/><Relationship Id="rId1" Type="http://schemas.openxmlformats.org/officeDocument/2006/relationships/slideLayout" Target="../slideLayouts/slideLayout1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5.xml"/></Relationships>
</file>

<file path=ppt/slides/_rels/slide21.xml.rels><?xml version="1.0" encoding="UTF-8" standalone="yes"?>
<Relationships xmlns="http://schemas.openxmlformats.org/package/2006/relationships"><Relationship Id="rId3" Type="http://schemas.openxmlformats.org/officeDocument/2006/relationships/hyperlink" Target="https://fonts.google.com/specimen/Open+Sans" TargetMode="External"/><Relationship Id="rId2" Type="http://schemas.openxmlformats.org/officeDocument/2006/relationships/notesSlide" Target="../notesSlides/notesSlide21.xml"/><Relationship Id="rId1" Type="http://schemas.openxmlformats.org/officeDocument/2006/relationships/slideLayout" Target="../slideLayouts/slideLayout19.xml"/><Relationship Id="rId4" Type="http://schemas.openxmlformats.org/officeDocument/2006/relationships/hyperlink" Target="https://fonts.google.com/noto/specimen/Noto+Sans"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1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png"/><Relationship Id="rId4" Type="http://schemas.openxmlformats.org/officeDocument/2006/relationships/image" Target="../media/image1.png"/><Relationship Id="rId9"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1"/>
        <p:cNvGrpSpPr/>
        <p:nvPr/>
      </p:nvGrpSpPr>
      <p:grpSpPr>
        <a:xfrm>
          <a:off x="0" y="0"/>
          <a:ext cx="0" cy="0"/>
          <a:chOff x="0" y="0"/>
          <a:chExt cx="0" cy="0"/>
        </a:xfrm>
      </p:grpSpPr>
      <p:sp>
        <p:nvSpPr>
          <p:cNvPr id="472" name="Google Shape;472;p22"/>
          <p:cNvSpPr txBox="1">
            <a:spLocks noGrp="1"/>
          </p:cNvSpPr>
          <p:nvPr>
            <p:ph type="ctrTitle"/>
          </p:nvPr>
        </p:nvSpPr>
        <p:spPr>
          <a:xfrm>
            <a:off x="1665915" y="832453"/>
            <a:ext cx="5692200" cy="2390431"/>
          </a:xfrm>
          <a:prstGeom prst="rect">
            <a:avLst/>
          </a:prstGeom>
        </p:spPr>
        <p:txBody>
          <a:bodyPr spcFirstLastPara="1" wrap="square" lIns="91425" tIns="91425" rIns="91425" bIns="91425" anchor="ctr" anchorCtr="0">
            <a:noAutofit/>
          </a:bodyPr>
          <a:lstStyle/>
          <a:p>
            <a:pPr marL="0" lvl="0" indent="0" rtl="0">
              <a:lnSpc>
                <a:spcPct val="100000"/>
              </a:lnSpc>
              <a:spcBef>
                <a:spcPts val="0"/>
              </a:spcBef>
              <a:spcAft>
                <a:spcPts val="0"/>
              </a:spcAft>
              <a:buNone/>
            </a:pPr>
            <a:r>
              <a:rPr lang="en-US" sz="2000" dirty="0"/>
              <a:t>Project Title: </a:t>
            </a:r>
            <a:br>
              <a:rPr lang="en-US" dirty="0"/>
            </a:br>
            <a:r>
              <a:rPr lang="en-US" sz="6600" dirty="0"/>
              <a:t>Streamline</a:t>
            </a:r>
            <a:br>
              <a:rPr lang="en-US" sz="1600" dirty="0"/>
            </a:br>
            <a:r>
              <a:rPr lang="en-US" sz="1800" dirty="0"/>
              <a:t>“</a:t>
            </a:r>
            <a:r>
              <a:rPr lang="en-US" sz="1400" dirty="0"/>
              <a:t>File Compression and Decompression Application”</a:t>
            </a:r>
            <a:endParaRPr sz="1400" dirty="0"/>
          </a:p>
        </p:txBody>
      </p:sp>
      <p:sp>
        <p:nvSpPr>
          <p:cNvPr id="473" name="Google Shape;473;p22"/>
          <p:cNvSpPr txBox="1">
            <a:spLocks noGrp="1"/>
          </p:cNvSpPr>
          <p:nvPr>
            <p:ph type="subTitle" idx="1"/>
          </p:nvPr>
        </p:nvSpPr>
        <p:spPr>
          <a:xfrm>
            <a:off x="682052" y="3618900"/>
            <a:ext cx="7907312" cy="475800"/>
          </a:xfrm>
          <a:prstGeom prst="rect">
            <a:avLst/>
          </a:prstGeom>
        </p:spPr>
        <p:txBody>
          <a:bodyPr spcFirstLastPara="1" wrap="square" lIns="91425" tIns="91425" rIns="91425" bIns="91425" anchor="t" anchorCtr="0">
            <a:noAutofit/>
          </a:bodyPr>
          <a:lstStyle/>
          <a:p>
            <a:pPr marL="0" lvl="0" indent="0" algn="l"/>
            <a:r>
              <a:rPr lang="en-IN" sz="2000" b="1" dirty="0"/>
              <a:t>Presented by:</a:t>
            </a:r>
            <a:r>
              <a:rPr lang="en-IN" sz="2000" dirty="0"/>
              <a:t> </a:t>
            </a:r>
            <a:r>
              <a:rPr lang="en-IN" dirty="0"/>
              <a:t>Sk. Aman Ali, </a:t>
            </a:r>
            <a:r>
              <a:rPr lang="en-IN" dirty="0" err="1"/>
              <a:t>Pranoy</a:t>
            </a:r>
            <a:r>
              <a:rPr lang="en-IN" dirty="0"/>
              <a:t> Chakraborty, Ranajit Das, Rohit Sarkar</a:t>
            </a:r>
          </a:p>
        </p:txBody>
      </p:sp>
      <p:sp>
        <p:nvSpPr>
          <p:cNvPr id="474" name="Google Shape;474;p22"/>
          <p:cNvSpPr/>
          <p:nvPr/>
        </p:nvSpPr>
        <p:spPr>
          <a:xfrm>
            <a:off x="3339547" y="3970531"/>
            <a:ext cx="115" cy="115"/>
          </a:xfrm>
          <a:custGeom>
            <a:avLst/>
            <a:gdLst/>
            <a:ahLst/>
            <a:cxnLst/>
            <a:rect l="l" t="t" r="r" b="b"/>
            <a:pathLst>
              <a:path w="171" h="171" extrusionOk="0">
                <a:moveTo>
                  <a:pt x="85" y="171"/>
                </a:moveTo>
                <a:lnTo>
                  <a:pt x="171" y="0"/>
                </a:lnTo>
                <a:lnTo>
                  <a:pt x="0" y="0"/>
                </a:lnTo>
                <a:lnTo>
                  <a:pt x="85" y="171"/>
                </a:lnTo>
                <a:close/>
              </a:path>
            </a:pathLst>
          </a:custGeom>
          <a:gradFill>
            <a:gsLst>
              <a:gs pos="0">
                <a:srgbClr val="94CD8E"/>
              </a:gs>
              <a:gs pos="50000">
                <a:srgbClr val="4AC4BB"/>
              </a:gs>
              <a:gs pos="100000">
                <a:srgbClr val="00BCE9"/>
              </a:gs>
            </a:gsLst>
            <a:lin ang="2066257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 name="Google Shape;473;p22">
            <a:extLst>
              <a:ext uri="{FF2B5EF4-FFF2-40B4-BE49-F238E27FC236}">
                <a16:creationId xmlns:a16="http://schemas.microsoft.com/office/drawing/2014/main" id="{F752C153-CDB4-A648-9DE7-BE84088F2F17}"/>
              </a:ext>
            </a:extLst>
          </p:cNvPr>
          <p:cNvSpPr txBox="1">
            <a:spLocks/>
          </p:cNvSpPr>
          <p:nvPr/>
        </p:nvSpPr>
        <p:spPr>
          <a:xfrm>
            <a:off x="682052" y="708399"/>
            <a:ext cx="7907312"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Noto Sans"/>
              <a:buNone/>
              <a:defRPr sz="1600" b="0" i="0" u="none" strike="noStrike" cap="none">
                <a:solidFill>
                  <a:schemeClr val="dk1"/>
                </a:solidFill>
                <a:latin typeface="Noto Sans"/>
                <a:ea typeface="Noto Sans"/>
                <a:cs typeface="Noto Sans"/>
                <a:sym typeface="Noto Sans"/>
              </a:defRPr>
            </a:lvl1pPr>
            <a:lvl2pPr marL="914400" marR="0" lvl="1" indent="-3048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2pPr>
            <a:lvl3pPr marL="1371600" marR="0" lvl="2" indent="-3048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3pPr>
            <a:lvl4pPr marL="1828800" marR="0" lvl="3" indent="-3048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4pPr>
            <a:lvl5pPr marL="2286000" marR="0" lvl="4" indent="-3048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5pPr>
            <a:lvl6pPr marL="2743200" marR="0" lvl="5" indent="-3048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6pPr>
            <a:lvl7pPr marL="3200400" marR="0" lvl="6" indent="-3048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7pPr>
            <a:lvl8pPr marL="3657600" marR="0" lvl="7" indent="-3048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8pPr>
            <a:lvl9pPr marL="4114800" marR="0" lvl="8" indent="-3048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9pPr>
          </a:lstStyle>
          <a:p>
            <a:pPr marL="0" indent="0" algn="l"/>
            <a:r>
              <a:rPr lang="en-IN" sz="2000" b="1" dirty="0"/>
              <a:t>Presented by:</a:t>
            </a:r>
            <a:r>
              <a:rPr lang="en-IN" sz="2000" dirty="0"/>
              <a:t> </a:t>
            </a:r>
            <a:r>
              <a:rPr lang="en-IN" dirty="0"/>
              <a:t>Sk. Aman Ali, </a:t>
            </a:r>
            <a:r>
              <a:rPr lang="en-IN" dirty="0" err="1"/>
              <a:t>Pranoy</a:t>
            </a:r>
            <a:r>
              <a:rPr lang="en-IN" dirty="0"/>
              <a:t> Chakraborty, Ranajit Das, Rohit Sarkar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3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 blocker template for a project proposal</a:t>
            </a:r>
            <a:endParaRPr/>
          </a:p>
        </p:txBody>
      </p:sp>
      <p:sp>
        <p:nvSpPr>
          <p:cNvPr id="797" name="Google Shape;797;p31"/>
          <p:cNvSpPr/>
          <p:nvPr/>
        </p:nvSpPr>
        <p:spPr>
          <a:xfrm>
            <a:off x="3325550" y="1613525"/>
            <a:ext cx="1113600" cy="11136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98" name="Google Shape;798;p31"/>
          <p:cNvSpPr/>
          <p:nvPr/>
        </p:nvSpPr>
        <p:spPr>
          <a:xfrm>
            <a:off x="4704800" y="1613525"/>
            <a:ext cx="1113600" cy="11136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799" name="Google Shape;799;p31"/>
          <p:cNvGrpSpPr/>
          <p:nvPr/>
        </p:nvGrpSpPr>
        <p:grpSpPr>
          <a:xfrm>
            <a:off x="3333275" y="1630700"/>
            <a:ext cx="2485500" cy="2485500"/>
            <a:chOff x="3333275" y="1530125"/>
            <a:chExt cx="2485500" cy="2485500"/>
          </a:xfrm>
        </p:grpSpPr>
        <p:cxnSp>
          <p:nvCxnSpPr>
            <p:cNvPr id="800" name="Google Shape;800;p31"/>
            <p:cNvCxnSpPr/>
            <p:nvPr/>
          </p:nvCxnSpPr>
          <p:spPr>
            <a:xfrm>
              <a:off x="4571975" y="1530125"/>
              <a:ext cx="0" cy="2485500"/>
            </a:xfrm>
            <a:prstGeom prst="straightConnector1">
              <a:avLst/>
            </a:prstGeom>
            <a:noFill/>
            <a:ln w="9525" cap="flat" cmpd="sng">
              <a:solidFill>
                <a:schemeClr val="dk1"/>
              </a:solidFill>
              <a:prstDash val="solid"/>
              <a:round/>
              <a:headEnd type="triangle" w="med" len="med"/>
              <a:tailEnd type="triangle" w="med" len="med"/>
            </a:ln>
          </p:spPr>
        </p:cxnSp>
        <p:cxnSp>
          <p:nvCxnSpPr>
            <p:cNvPr id="801" name="Google Shape;801;p31"/>
            <p:cNvCxnSpPr/>
            <p:nvPr/>
          </p:nvCxnSpPr>
          <p:spPr>
            <a:xfrm rot="10800000">
              <a:off x="3333275" y="2765650"/>
              <a:ext cx="2485500" cy="0"/>
            </a:xfrm>
            <a:prstGeom prst="straightConnector1">
              <a:avLst/>
            </a:prstGeom>
            <a:noFill/>
            <a:ln w="9525" cap="flat" cmpd="sng">
              <a:solidFill>
                <a:schemeClr val="dk1"/>
              </a:solidFill>
              <a:prstDash val="solid"/>
              <a:round/>
              <a:headEnd type="triangle" w="med" len="med"/>
              <a:tailEnd type="triangle" w="med" len="med"/>
            </a:ln>
          </p:spPr>
        </p:cxnSp>
      </p:grpSp>
      <p:sp>
        <p:nvSpPr>
          <p:cNvPr id="802" name="Google Shape;802;p31"/>
          <p:cNvSpPr/>
          <p:nvPr/>
        </p:nvSpPr>
        <p:spPr>
          <a:xfrm>
            <a:off x="3325550" y="3005325"/>
            <a:ext cx="1113600" cy="11136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03" name="Google Shape;803;p31"/>
          <p:cNvSpPr/>
          <p:nvPr/>
        </p:nvSpPr>
        <p:spPr>
          <a:xfrm>
            <a:off x="4704800" y="3005325"/>
            <a:ext cx="1113600" cy="11136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04" name="Google Shape;804;p31"/>
          <p:cNvSpPr txBox="1">
            <a:spLocks noGrp="1"/>
          </p:cNvSpPr>
          <p:nvPr>
            <p:ph type="title"/>
          </p:nvPr>
        </p:nvSpPr>
        <p:spPr>
          <a:xfrm>
            <a:off x="3604857" y="1883975"/>
            <a:ext cx="555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A</a:t>
            </a:r>
            <a:endParaRPr sz="2400"/>
          </a:p>
        </p:txBody>
      </p:sp>
      <p:sp>
        <p:nvSpPr>
          <p:cNvPr id="805" name="Google Shape;805;p31"/>
          <p:cNvSpPr txBox="1">
            <a:spLocks noGrp="1"/>
          </p:cNvSpPr>
          <p:nvPr>
            <p:ph type="title"/>
          </p:nvPr>
        </p:nvSpPr>
        <p:spPr>
          <a:xfrm>
            <a:off x="4984102" y="1883975"/>
            <a:ext cx="555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B</a:t>
            </a:r>
            <a:endParaRPr sz="2400"/>
          </a:p>
        </p:txBody>
      </p:sp>
      <p:sp>
        <p:nvSpPr>
          <p:cNvPr id="806" name="Google Shape;806;p31"/>
          <p:cNvSpPr txBox="1">
            <a:spLocks noGrp="1"/>
          </p:cNvSpPr>
          <p:nvPr>
            <p:ph type="title"/>
          </p:nvPr>
        </p:nvSpPr>
        <p:spPr>
          <a:xfrm>
            <a:off x="4984102" y="3275769"/>
            <a:ext cx="555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C</a:t>
            </a:r>
            <a:endParaRPr sz="2400"/>
          </a:p>
        </p:txBody>
      </p:sp>
      <p:sp>
        <p:nvSpPr>
          <p:cNvPr id="807" name="Google Shape;807;p31"/>
          <p:cNvSpPr txBox="1">
            <a:spLocks noGrp="1"/>
          </p:cNvSpPr>
          <p:nvPr>
            <p:ph type="title"/>
          </p:nvPr>
        </p:nvSpPr>
        <p:spPr>
          <a:xfrm>
            <a:off x="3604857" y="3275769"/>
            <a:ext cx="555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D</a:t>
            </a:r>
            <a:endParaRPr sz="2400"/>
          </a:p>
        </p:txBody>
      </p:sp>
      <p:sp>
        <p:nvSpPr>
          <p:cNvPr id="808" name="Google Shape;808;p31"/>
          <p:cNvSpPr txBox="1">
            <a:spLocks noGrp="1"/>
          </p:cNvSpPr>
          <p:nvPr>
            <p:ph type="body" idx="4294967295"/>
          </p:nvPr>
        </p:nvSpPr>
        <p:spPr>
          <a:xfrm>
            <a:off x="6000900" y="1950675"/>
            <a:ext cx="2430000" cy="72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a:t>
            </a:r>
            <a:endParaRPr/>
          </a:p>
        </p:txBody>
      </p:sp>
      <p:sp>
        <p:nvSpPr>
          <p:cNvPr id="809" name="Google Shape;809;p31"/>
          <p:cNvSpPr txBox="1">
            <a:spLocks noGrp="1"/>
          </p:cNvSpPr>
          <p:nvPr>
            <p:ph type="title"/>
          </p:nvPr>
        </p:nvSpPr>
        <p:spPr>
          <a:xfrm>
            <a:off x="6000875" y="1613525"/>
            <a:ext cx="24300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Saturn</a:t>
            </a:r>
            <a:endParaRPr sz="1800"/>
          </a:p>
        </p:txBody>
      </p:sp>
      <p:sp>
        <p:nvSpPr>
          <p:cNvPr id="810" name="Google Shape;810;p31"/>
          <p:cNvSpPr txBox="1">
            <a:spLocks noGrp="1"/>
          </p:cNvSpPr>
          <p:nvPr>
            <p:ph type="body" idx="4294967295"/>
          </p:nvPr>
        </p:nvSpPr>
        <p:spPr>
          <a:xfrm>
            <a:off x="6000913" y="3342475"/>
            <a:ext cx="2430000" cy="72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a:t>
            </a:r>
            <a:endParaRPr/>
          </a:p>
        </p:txBody>
      </p:sp>
      <p:sp>
        <p:nvSpPr>
          <p:cNvPr id="811" name="Google Shape;811;p31"/>
          <p:cNvSpPr txBox="1">
            <a:spLocks noGrp="1"/>
          </p:cNvSpPr>
          <p:nvPr>
            <p:ph type="title"/>
          </p:nvPr>
        </p:nvSpPr>
        <p:spPr>
          <a:xfrm>
            <a:off x="6000888" y="3005325"/>
            <a:ext cx="24300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Neptune</a:t>
            </a:r>
            <a:endParaRPr sz="1800"/>
          </a:p>
        </p:txBody>
      </p:sp>
      <p:sp>
        <p:nvSpPr>
          <p:cNvPr id="812" name="Google Shape;812;p31"/>
          <p:cNvSpPr txBox="1">
            <a:spLocks noGrp="1"/>
          </p:cNvSpPr>
          <p:nvPr>
            <p:ph type="body" idx="4294967295"/>
          </p:nvPr>
        </p:nvSpPr>
        <p:spPr>
          <a:xfrm>
            <a:off x="721150" y="1950675"/>
            <a:ext cx="2430000" cy="72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Earth is the third planet from the Sun and the only one that harbors life</a:t>
            </a:r>
            <a:endParaRPr/>
          </a:p>
        </p:txBody>
      </p:sp>
      <p:sp>
        <p:nvSpPr>
          <p:cNvPr id="813" name="Google Shape;813;p31"/>
          <p:cNvSpPr txBox="1">
            <a:spLocks noGrp="1"/>
          </p:cNvSpPr>
          <p:nvPr>
            <p:ph type="title"/>
          </p:nvPr>
        </p:nvSpPr>
        <p:spPr>
          <a:xfrm>
            <a:off x="721125" y="1613525"/>
            <a:ext cx="2430000" cy="41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Earth</a:t>
            </a:r>
            <a:endParaRPr sz="1800"/>
          </a:p>
        </p:txBody>
      </p:sp>
      <p:sp>
        <p:nvSpPr>
          <p:cNvPr id="814" name="Google Shape;814;p31"/>
          <p:cNvSpPr txBox="1">
            <a:spLocks noGrp="1"/>
          </p:cNvSpPr>
          <p:nvPr>
            <p:ph type="body" idx="4294967295"/>
          </p:nvPr>
        </p:nvSpPr>
        <p:spPr>
          <a:xfrm>
            <a:off x="721163" y="3342475"/>
            <a:ext cx="2430000" cy="72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 in the entire Solar System</a:t>
            </a:r>
            <a:endParaRPr/>
          </a:p>
        </p:txBody>
      </p:sp>
      <p:sp>
        <p:nvSpPr>
          <p:cNvPr id="815" name="Google Shape;815;p31"/>
          <p:cNvSpPr txBox="1">
            <a:spLocks noGrp="1"/>
          </p:cNvSpPr>
          <p:nvPr>
            <p:ph type="title"/>
          </p:nvPr>
        </p:nvSpPr>
        <p:spPr>
          <a:xfrm>
            <a:off x="721138" y="3005325"/>
            <a:ext cx="2430000" cy="41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Mercury</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 blocker template for a project proposal</a:t>
            </a:r>
            <a:endParaRPr/>
          </a:p>
        </p:txBody>
      </p:sp>
      <p:sp>
        <p:nvSpPr>
          <p:cNvPr id="821" name="Google Shape;821;p32"/>
          <p:cNvSpPr/>
          <p:nvPr/>
        </p:nvSpPr>
        <p:spPr>
          <a:xfrm>
            <a:off x="954738" y="3755525"/>
            <a:ext cx="2449500" cy="495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22" name="Google Shape;822;p32"/>
          <p:cNvSpPr/>
          <p:nvPr/>
        </p:nvSpPr>
        <p:spPr>
          <a:xfrm>
            <a:off x="1257988" y="3034350"/>
            <a:ext cx="2449500" cy="495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23" name="Google Shape;823;p32"/>
          <p:cNvSpPr/>
          <p:nvPr/>
        </p:nvSpPr>
        <p:spPr>
          <a:xfrm>
            <a:off x="1561288" y="2313175"/>
            <a:ext cx="2449500" cy="495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24" name="Google Shape;824;p32"/>
          <p:cNvSpPr/>
          <p:nvPr/>
        </p:nvSpPr>
        <p:spPr>
          <a:xfrm>
            <a:off x="1864588" y="1592000"/>
            <a:ext cx="2449500" cy="4956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25" name="Google Shape;825;p32"/>
          <p:cNvSpPr txBox="1">
            <a:spLocks noGrp="1"/>
          </p:cNvSpPr>
          <p:nvPr>
            <p:ph type="title"/>
          </p:nvPr>
        </p:nvSpPr>
        <p:spPr>
          <a:xfrm>
            <a:off x="2315496" y="1633100"/>
            <a:ext cx="1547700" cy="4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Saturn</a:t>
            </a:r>
            <a:endParaRPr sz="1800"/>
          </a:p>
        </p:txBody>
      </p:sp>
      <p:sp>
        <p:nvSpPr>
          <p:cNvPr id="826" name="Google Shape;826;p32"/>
          <p:cNvSpPr txBox="1">
            <a:spLocks noGrp="1"/>
          </p:cNvSpPr>
          <p:nvPr>
            <p:ph type="title"/>
          </p:nvPr>
        </p:nvSpPr>
        <p:spPr>
          <a:xfrm>
            <a:off x="1405629" y="3803050"/>
            <a:ext cx="1547700" cy="4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Neptune</a:t>
            </a:r>
            <a:endParaRPr sz="1800"/>
          </a:p>
        </p:txBody>
      </p:sp>
      <p:sp>
        <p:nvSpPr>
          <p:cNvPr id="827" name="Google Shape;827;p32"/>
          <p:cNvSpPr txBox="1">
            <a:spLocks noGrp="1"/>
          </p:cNvSpPr>
          <p:nvPr>
            <p:ph type="title"/>
          </p:nvPr>
        </p:nvSpPr>
        <p:spPr>
          <a:xfrm>
            <a:off x="2012188" y="2354275"/>
            <a:ext cx="1547700" cy="4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Earth</a:t>
            </a:r>
            <a:endParaRPr sz="1800"/>
          </a:p>
        </p:txBody>
      </p:sp>
      <p:sp>
        <p:nvSpPr>
          <p:cNvPr id="828" name="Google Shape;828;p32"/>
          <p:cNvSpPr txBox="1">
            <a:spLocks noGrp="1"/>
          </p:cNvSpPr>
          <p:nvPr>
            <p:ph type="title"/>
          </p:nvPr>
        </p:nvSpPr>
        <p:spPr>
          <a:xfrm>
            <a:off x="1708896" y="3075450"/>
            <a:ext cx="1547700" cy="4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Mercury</a:t>
            </a:r>
            <a:endParaRPr sz="1800"/>
          </a:p>
        </p:txBody>
      </p:sp>
      <p:cxnSp>
        <p:nvCxnSpPr>
          <p:cNvPr id="829" name="Google Shape;829;p32"/>
          <p:cNvCxnSpPr>
            <a:stCxn id="824" idx="1"/>
            <a:endCxn id="823" idx="1"/>
          </p:cNvCxnSpPr>
          <p:nvPr/>
        </p:nvCxnSpPr>
        <p:spPr>
          <a:xfrm flipH="1">
            <a:off x="1561288" y="1839800"/>
            <a:ext cx="303300" cy="721200"/>
          </a:xfrm>
          <a:prstGeom prst="bentConnector3">
            <a:avLst>
              <a:gd name="adj1" fmla="val 178511"/>
            </a:avLst>
          </a:prstGeom>
          <a:noFill/>
          <a:ln w="9525" cap="flat" cmpd="sng">
            <a:solidFill>
              <a:schemeClr val="dk1"/>
            </a:solidFill>
            <a:prstDash val="solid"/>
            <a:round/>
            <a:headEnd type="none" w="med" len="med"/>
            <a:tailEnd type="none" w="med" len="med"/>
          </a:ln>
        </p:spPr>
      </p:cxnSp>
      <p:cxnSp>
        <p:nvCxnSpPr>
          <p:cNvPr id="830" name="Google Shape;830;p32"/>
          <p:cNvCxnSpPr>
            <a:stCxn id="823" idx="1"/>
            <a:endCxn id="822" idx="1"/>
          </p:cNvCxnSpPr>
          <p:nvPr/>
        </p:nvCxnSpPr>
        <p:spPr>
          <a:xfrm flipH="1">
            <a:off x="1257988" y="2560975"/>
            <a:ext cx="303300" cy="721200"/>
          </a:xfrm>
          <a:prstGeom prst="bentConnector3">
            <a:avLst>
              <a:gd name="adj1" fmla="val 178511"/>
            </a:avLst>
          </a:prstGeom>
          <a:noFill/>
          <a:ln w="9525" cap="flat" cmpd="sng">
            <a:solidFill>
              <a:schemeClr val="dk1"/>
            </a:solidFill>
            <a:prstDash val="solid"/>
            <a:round/>
            <a:headEnd type="none" w="med" len="med"/>
            <a:tailEnd type="none" w="med" len="med"/>
          </a:ln>
        </p:spPr>
      </p:cxnSp>
      <p:cxnSp>
        <p:nvCxnSpPr>
          <p:cNvPr id="831" name="Google Shape;831;p32"/>
          <p:cNvCxnSpPr>
            <a:stCxn id="822" idx="1"/>
            <a:endCxn id="821" idx="1"/>
          </p:cNvCxnSpPr>
          <p:nvPr/>
        </p:nvCxnSpPr>
        <p:spPr>
          <a:xfrm flipH="1">
            <a:off x="954688" y="3282150"/>
            <a:ext cx="303300" cy="721200"/>
          </a:xfrm>
          <a:prstGeom prst="bentConnector3">
            <a:avLst>
              <a:gd name="adj1" fmla="val 178495"/>
            </a:avLst>
          </a:prstGeom>
          <a:noFill/>
          <a:ln w="9525" cap="flat" cmpd="sng">
            <a:solidFill>
              <a:schemeClr val="dk1"/>
            </a:solidFill>
            <a:prstDash val="solid"/>
            <a:round/>
            <a:headEnd type="none" w="med" len="med"/>
            <a:tailEnd type="none" w="med" len="med"/>
          </a:ln>
        </p:spPr>
      </p:cxnSp>
      <p:sp>
        <p:nvSpPr>
          <p:cNvPr id="832" name="Google Shape;832;p32"/>
          <p:cNvSpPr txBox="1">
            <a:spLocks noGrp="1"/>
          </p:cNvSpPr>
          <p:nvPr>
            <p:ph type="body" idx="4294967295"/>
          </p:nvPr>
        </p:nvSpPr>
        <p:spPr>
          <a:xfrm>
            <a:off x="4163188" y="2313175"/>
            <a:ext cx="3960900" cy="49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a:t>
            </a:r>
            <a:endParaRPr/>
          </a:p>
        </p:txBody>
      </p:sp>
      <p:sp>
        <p:nvSpPr>
          <p:cNvPr id="833" name="Google Shape;833;p32"/>
          <p:cNvSpPr txBox="1">
            <a:spLocks noGrp="1"/>
          </p:cNvSpPr>
          <p:nvPr>
            <p:ph type="body" idx="4294967295"/>
          </p:nvPr>
        </p:nvSpPr>
        <p:spPr>
          <a:xfrm>
            <a:off x="4466488" y="1592000"/>
            <a:ext cx="3960900" cy="49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a:t>
            </a:r>
            <a:endParaRPr/>
          </a:p>
        </p:txBody>
      </p:sp>
      <p:sp>
        <p:nvSpPr>
          <p:cNvPr id="834" name="Google Shape;834;p32"/>
          <p:cNvSpPr txBox="1">
            <a:spLocks noGrp="1"/>
          </p:cNvSpPr>
          <p:nvPr>
            <p:ph type="body" idx="4294967295"/>
          </p:nvPr>
        </p:nvSpPr>
        <p:spPr>
          <a:xfrm>
            <a:off x="3859888" y="3034350"/>
            <a:ext cx="3960900" cy="49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a:t>
            </a:r>
            <a:endParaRPr/>
          </a:p>
        </p:txBody>
      </p:sp>
      <p:sp>
        <p:nvSpPr>
          <p:cNvPr id="835" name="Google Shape;835;p32"/>
          <p:cNvSpPr txBox="1">
            <a:spLocks noGrp="1"/>
          </p:cNvSpPr>
          <p:nvPr>
            <p:ph type="body" idx="4294967295"/>
          </p:nvPr>
        </p:nvSpPr>
        <p:spPr>
          <a:xfrm>
            <a:off x="3556638" y="3755525"/>
            <a:ext cx="3960900" cy="49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Google Shape;840;p3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 blocker template for a project proposal</a:t>
            </a:r>
            <a:endParaRPr/>
          </a:p>
        </p:txBody>
      </p:sp>
      <p:sp>
        <p:nvSpPr>
          <p:cNvPr id="841" name="Google Shape;841;p33"/>
          <p:cNvSpPr/>
          <p:nvPr/>
        </p:nvSpPr>
        <p:spPr>
          <a:xfrm>
            <a:off x="1430075" y="1213925"/>
            <a:ext cx="739800" cy="739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42" name="Google Shape;842;p33"/>
          <p:cNvSpPr/>
          <p:nvPr/>
        </p:nvSpPr>
        <p:spPr>
          <a:xfrm>
            <a:off x="3252625" y="1213925"/>
            <a:ext cx="739800" cy="739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43" name="Google Shape;843;p33"/>
          <p:cNvSpPr/>
          <p:nvPr/>
        </p:nvSpPr>
        <p:spPr>
          <a:xfrm>
            <a:off x="5075175" y="1213925"/>
            <a:ext cx="739800" cy="7398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44" name="Google Shape;844;p33"/>
          <p:cNvSpPr/>
          <p:nvPr/>
        </p:nvSpPr>
        <p:spPr>
          <a:xfrm>
            <a:off x="6897725" y="1213925"/>
            <a:ext cx="739800" cy="7398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45" name="Google Shape;845;p33"/>
          <p:cNvSpPr/>
          <p:nvPr/>
        </p:nvSpPr>
        <p:spPr>
          <a:xfrm>
            <a:off x="979938" y="2185250"/>
            <a:ext cx="1640100" cy="1622100"/>
          </a:xfrm>
          <a:prstGeom prst="roundRect">
            <a:avLst>
              <a:gd name="adj" fmla="val 10446"/>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46" name="Google Shape;846;p33"/>
          <p:cNvSpPr txBox="1">
            <a:spLocks noGrp="1"/>
          </p:cNvSpPr>
          <p:nvPr>
            <p:ph type="body" idx="4294967295"/>
          </p:nvPr>
        </p:nvSpPr>
        <p:spPr>
          <a:xfrm>
            <a:off x="1067450" y="2467850"/>
            <a:ext cx="1482900" cy="105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847" name="Google Shape;847;p33"/>
          <p:cNvSpPr txBox="1">
            <a:spLocks noGrp="1"/>
          </p:cNvSpPr>
          <p:nvPr>
            <p:ph type="title"/>
          </p:nvPr>
        </p:nvSpPr>
        <p:spPr>
          <a:xfrm>
            <a:off x="979850" y="4038875"/>
            <a:ext cx="16401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Mars</a:t>
            </a:r>
            <a:endParaRPr sz="1800"/>
          </a:p>
        </p:txBody>
      </p:sp>
      <p:sp>
        <p:nvSpPr>
          <p:cNvPr id="848" name="Google Shape;848;p33"/>
          <p:cNvSpPr/>
          <p:nvPr/>
        </p:nvSpPr>
        <p:spPr>
          <a:xfrm>
            <a:off x="2802488" y="2185250"/>
            <a:ext cx="1640100" cy="1622100"/>
          </a:xfrm>
          <a:prstGeom prst="roundRect">
            <a:avLst>
              <a:gd name="adj" fmla="val 10446"/>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49" name="Google Shape;849;p33"/>
          <p:cNvSpPr txBox="1">
            <a:spLocks noGrp="1"/>
          </p:cNvSpPr>
          <p:nvPr>
            <p:ph type="body" idx="4294967295"/>
          </p:nvPr>
        </p:nvSpPr>
        <p:spPr>
          <a:xfrm>
            <a:off x="2881075" y="2467850"/>
            <a:ext cx="1482900" cy="105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Has a high number of moons</a:t>
            </a:r>
            <a:endParaRPr/>
          </a:p>
        </p:txBody>
      </p:sp>
      <p:sp>
        <p:nvSpPr>
          <p:cNvPr id="850" name="Google Shape;850;p33"/>
          <p:cNvSpPr txBox="1">
            <a:spLocks noGrp="1"/>
          </p:cNvSpPr>
          <p:nvPr>
            <p:ph type="title"/>
          </p:nvPr>
        </p:nvSpPr>
        <p:spPr>
          <a:xfrm>
            <a:off x="2802475" y="4038875"/>
            <a:ext cx="16401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851" name="Google Shape;851;p33"/>
          <p:cNvSpPr/>
          <p:nvPr/>
        </p:nvSpPr>
        <p:spPr>
          <a:xfrm>
            <a:off x="4625038" y="2185250"/>
            <a:ext cx="1640100" cy="1622100"/>
          </a:xfrm>
          <a:prstGeom prst="roundRect">
            <a:avLst>
              <a:gd name="adj" fmla="val 10446"/>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52" name="Google Shape;852;p33"/>
          <p:cNvSpPr txBox="1">
            <a:spLocks noGrp="1"/>
          </p:cNvSpPr>
          <p:nvPr>
            <p:ph type="body" idx="4294967295"/>
          </p:nvPr>
        </p:nvSpPr>
        <p:spPr>
          <a:xfrm>
            <a:off x="4703625" y="2467850"/>
            <a:ext cx="1482900" cy="105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Earth is the third planet from the Sun and the only one that harbors life</a:t>
            </a:r>
            <a:endParaRPr/>
          </a:p>
        </p:txBody>
      </p:sp>
      <p:sp>
        <p:nvSpPr>
          <p:cNvPr id="853" name="Google Shape;853;p33"/>
          <p:cNvSpPr txBox="1">
            <a:spLocks noGrp="1"/>
          </p:cNvSpPr>
          <p:nvPr>
            <p:ph type="title"/>
          </p:nvPr>
        </p:nvSpPr>
        <p:spPr>
          <a:xfrm>
            <a:off x="4625099" y="4038875"/>
            <a:ext cx="16401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Earth</a:t>
            </a:r>
            <a:endParaRPr sz="1800"/>
          </a:p>
        </p:txBody>
      </p:sp>
      <p:sp>
        <p:nvSpPr>
          <p:cNvPr id="854" name="Google Shape;854;p33"/>
          <p:cNvSpPr/>
          <p:nvPr/>
        </p:nvSpPr>
        <p:spPr>
          <a:xfrm>
            <a:off x="6447575" y="2185250"/>
            <a:ext cx="1640100" cy="1622100"/>
          </a:xfrm>
          <a:prstGeom prst="roundRect">
            <a:avLst>
              <a:gd name="adj" fmla="val 10446"/>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855" name="Google Shape;855;p33"/>
          <p:cNvSpPr txBox="1">
            <a:spLocks noGrp="1"/>
          </p:cNvSpPr>
          <p:nvPr>
            <p:ph type="body" idx="4294967295"/>
          </p:nvPr>
        </p:nvSpPr>
        <p:spPr>
          <a:xfrm>
            <a:off x="6526175" y="2467850"/>
            <a:ext cx="1482900" cy="105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by diameter in the Solar System </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856" name="Google Shape;856;p33"/>
          <p:cNvSpPr txBox="1">
            <a:spLocks noGrp="1"/>
          </p:cNvSpPr>
          <p:nvPr>
            <p:ph type="title"/>
          </p:nvPr>
        </p:nvSpPr>
        <p:spPr>
          <a:xfrm>
            <a:off x="6447724" y="4038875"/>
            <a:ext cx="16401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cxnSp>
        <p:nvCxnSpPr>
          <p:cNvPr id="857" name="Google Shape;857;p33"/>
          <p:cNvCxnSpPr>
            <a:stCxn id="841" idx="2"/>
            <a:endCxn id="845" idx="0"/>
          </p:cNvCxnSpPr>
          <p:nvPr/>
        </p:nvCxnSpPr>
        <p:spPr>
          <a:xfrm>
            <a:off x="1799975" y="1953725"/>
            <a:ext cx="0" cy="231600"/>
          </a:xfrm>
          <a:prstGeom prst="straightConnector1">
            <a:avLst/>
          </a:prstGeom>
          <a:noFill/>
          <a:ln w="9525" cap="flat" cmpd="sng">
            <a:solidFill>
              <a:schemeClr val="dk1"/>
            </a:solidFill>
            <a:prstDash val="solid"/>
            <a:round/>
            <a:headEnd type="none" w="med" len="med"/>
            <a:tailEnd type="none" w="med" len="med"/>
          </a:ln>
        </p:spPr>
      </p:cxnSp>
      <p:cxnSp>
        <p:nvCxnSpPr>
          <p:cNvPr id="858" name="Google Shape;858;p33"/>
          <p:cNvCxnSpPr>
            <a:stCxn id="842" idx="2"/>
            <a:endCxn id="848" idx="0"/>
          </p:cNvCxnSpPr>
          <p:nvPr/>
        </p:nvCxnSpPr>
        <p:spPr>
          <a:xfrm>
            <a:off x="3622525" y="1953725"/>
            <a:ext cx="0" cy="231600"/>
          </a:xfrm>
          <a:prstGeom prst="straightConnector1">
            <a:avLst/>
          </a:prstGeom>
          <a:noFill/>
          <a:ln w="9525" cap="flat" cmpd="sng">
            <a:solidFill>
              <a:schemeClr val="dk1"/>
            </a:solidFill>
            <a:prstDash val="solid"/>
            <a:round/>
            <a:headEnd type="none" w="med" len="med"/>
            <a:tailEnd type="none" w="med" len="med"/>
          </a:ln>
        </p:spPr>
      </p:cxnSp>
      <p:cxnSp>
        <p:nvCxnSpPr>
          <p:cNvPr id="859" name="Google Shape;859;p33"/>
          <p:cNvCxnSpPr>
            <a:stCxn id="843" idx="2"/>
            <a:endCxn id="851" idx="0"/>
          </p:cNvCxnSpPr>
          <p:nvPr/>
        </p:nvCxnSpPr>
        <p:spPr>
          <a:xfrm>
            <a:off x="5445075" y="1953725"/>
            <a:ext cx="0" cy="231600"/>
          </a:xfrm>
          <a:prstGeom prst="straightConnector1">
            <a:avLst/>
          </a:prstGeom>
          <a:noFill/>
          <a:ln w="9525" cap="flat" cmpd="sng">
            <a:solidFill>
              <a:schemeClr val="dk1"/>
            </a:solidFill>
            <a:prstDash val="solid"/>
            <a:round/>
            <a:headEnd type="none" w="med" len="med"/>
            <a:tailEnd type="none" w="med" len="med"/>
          </a:ln>
        </p:spPr>
      </p:cxnSp>
      <p:cxnSp>
        <p:nvCxnSpPr>
          <p:cNvPr id="860" name="Google Shape;860;p33"/>
          <p:cNvCxnSpPr>
            <a:stCxn id="844" idx="2"/>
            <a:endCxn id="854" idx="0"/>
          </p:cNvCxnSpPr>
          <p:nvPr/>
        </p:nvCxnSpPr>
        <p:spPr>
          <a:xfrm>
            <a:off x="7267625" y="1953725"/>
            <a:ext cx="0" cy="231600"/>
          </a:xfrm>
          <a:prstGeom prst="straightConnector1">
            <a:avLst/>
          </a:prstGeom>
          <a:noFill/>
          <a:ln w="9525" cap="flat" cmpd="sng">
            <a:solidFill>
              <a:schemeClr val="dk1"/>
            </a:solidFill>
            <a:prstDash val="solid"/>
            <a:round/>
            <a:headEnd type="none" w="med" len="med"/>
            <a:tailEnd type="none" w="med" len="med"/>
          </a:ln>
        </p:spPr>
      </p:cxnSp>
      <p:cxnSp>
        <p:nvCxnSpPr>
          <p:cNvPr id="861" name="Google Shape;861;p33"/>
          <p:cNvCxnSpPr>
            <a:stCxn id="854" idx="2"/>
            <a:endCxn id="856" idx="0"/>
          </p:cNvCxnSpPr>
          <p:nvPr/>
        </p:nvCxnSpPr>
        <p:spPr>
          <a:xfrm>
            <a:off x="7267625" y="3807350"/>
            <a:ext cx="0" cy="231600"/>
          </a:xfrm>
          <a:prstGeom prst="straightConnector1">
            <a:avLst/>
          </a:prstGeom>
          <a:noFill/>
          <a:ln w="9525" cap="flat" cmpd="sng">
            <a:solidFill>
              <a:schemeClr val="dk1"/>
            </a:solidFill>
            <a:prstDash val="solid"/>
            <a:round/>
            <a:headEnd type="none" w="med" len="med"/>
            <a:tailEnd type="none" w="med" len="med"/>
          </a:ln>
        </p:spPr>
      </p:cxnSp>
      <p:cxnSp>
        <p:nvCxnSpPr>
          <p:cNvPr id="862" name="Google Shape;862;p33"/>
          <p:cNvCxnSpPr>
            <a:stCxn id="851" idx="2"/>
            <a:endCxn id="853" idx="0"/>
          </p:cNvCxnSpPr>
          <p:nvPr/>
        </p:nvCxnSpPr>
        <p:spPr>
          <a:xfrm>
            <a:off x="5445088" y="3807350"/>
            <a:ext cx="0" cy="231600"/>
          </a:xfrm>
          <a:prstGeom prst="straightConnector1">
            <a:avLst/>
          </a:prstGeom>
          <a:noFill/>
          <a:ln w="9525" cap="flat" cmpd="sng">
            <a:solidFill>
              <a:schemeClr val="dk1"/>
            </a:solidFill>
            <a:prstDash val="solid"/>
            <a:round/>
            <a:headEnd type="none" w="med" len="med"/>
            <a:tailEnd type="none" w="med" len="med"/>
          </a:ln>
        </p:spPr>
      </p:cxnSp>
      <p:cxnSp>
        <p:nvCxnSpPr>
          <p:cNvPr id="863" name="Google Shape;863;p33"/>
          <p:cNvCxnSpPr>
            <a:stCxn id="848" idx="2"/>
            <a:endCxn id="850" idx="0"/>
          </p:cNvCxnSpPr>
          <p:nvPr/>
        </p:nvCxnSpPr>
        <p:spPr>
          <a:xfrm>
            <a:off x="3622538" y="3807350"/>
            <a:ext cx="0" cy="231600"/>
          </a:xfrm>
          <a:prstGeom prst="straightConnector1">
            <a:avLst/>
          </a:prstGeom>
          <a:noFill/>
          <a:ln w="9525" cap="flat" cmpd="sng">
            <a:solidFill>
              <a:schemeClr val="dk1"/>
            </a:solidFill>
            <a:prstDash val="solid"/>
            <a:round/>
            <a:headEnd type="none" w="med" len="med"/>
            <a:tailEnd type="none" w="med" len="med"/>
          </a:ln>
        </p:spPr>
      </p:cxnSp>
      <p:cxnSp>
        <p:nvCxnSpPr>
          <p:cNvPr id="864" name="Google Shape;864;p33"/>
          <p:cNvCxnSpPr>
            <a:stCxn id="845" idx="2"/>
            <a:endCxn id="847" idx="0"/>
          </p:cNvCxnSpPr>
          <p:nvPr/>
        </p:nvCxnSpPr>
        <p:spPr>
          <a:xfrm>
            <a:off x="1799988" y="3807350"/>
            <a:ext cx="0" cy="231600"/>
          </a:xfrm>
          <a:prstGeom prst="straightConnector1">
            <a:avLst/>
          </a:prstGeom>
          <a:noFill/>
          <a:ln w="9525" cap="flat" cmpd="sng">
            <a:solidFill>
              <a:schemeClr val="dk1"/>
            </a:solidFill>
            <a:prstDash val="solid"/>
            <a:round/>
            <a:headEnd type="none" w="med" len="med"/>
            <a:tailEnd type="none" w="med" len="med"/>
          </a:ln>
        </p:spPr>
      </p:cxnSp>
      <p:grpSp>
        <p:nvGrpSpPr>
          <p:cNvPr id="865" name="Google Shape;865;p33"/>
          <p:cNvGrpSpPr/>
          <p:nvPr/>
        </p:nvGrpSpPr>
        <p:grpSpPr>
          <a:xfrm>
            <a:off x="7059505" y="1375680"/>
            <a:ext cx="409040" cy="416284"/>
            <a:chOff x="5297443" y="5733538"/>
            <a:chExt cx="591697" cy="602176"/>
          </a:xfrm>
        </p:grpSpPr>
        <p:sp>
          <p:nvSpPr>
            <p:cNvPr id="866" name="Google Shape;866;p33"/>
            <p:cNvSpPr/>
            <p:nvPr/>
          </p:nvSpPr>
          <p:spPr>
            <a:xfrm>
              <a:off x="5539761" y="5855697"/>
              <a:ext cx="135670" cy="187236"/>
            </a:xfrm>
            <a:custGeom>
              <a:avLst/>
              <a:gdLst/>
              <a:ahLst/>
              <a:cxnLst/>
              <a:rect l="l" t="t" r="r" b="b"/>
              <a:pathLst>
                <a:path w="135670" h="187236" extrusionOk="0">
                  <a:moveTo>
                    <a:pt x="33573" y="0"/>
                  </a:moveTo>
                  <a:cubicBezTo>
                    <a:pt x="28609" y="0"/>
                    <a:pt x="24611" y="3999"/>
                    <a:pt x="24611" y="8962"/>
                  </a:cubicBezTo>
                  <a:lnTo>
                    <a:pt x="24611" y="121331"/>
                  </a:lnTo>
                  <a:cubicBezTo>
                    <a:pt x="10479" y="125261"/>
                    <a:pt x="0" y="138221"/>
                    <a:pt x="0" y="153663"/>
                  </a:cubicBezTo>
                  <a:cubicBezTo>
                    <a:pt x="0" y="172139"/>
                    <a:pt x="15029" y="187236"/>
                    <a:pt x="33573" y="187236"/>
                  </a:cubicBezTo>
                  <a:cubicBezTo>
                    <a:pt x="48946" y="187236"/>
                    <a:pt x="61975" y="176827"/>
                    <a:pt x="65905" y="162625"/>
                  </a:cubicBezTo>
                  <a:lnTo>
                    <a:pt x="126709" y="162625"/>
                  </a:lnTo>
                  <a:cubicBezTo>
                    <a:pt x="131672" y="162625"/>
                    <a:pt x="135671" y="158627"/>
                    <a:pt x="135671" y="153663"/>
                  </a:cubicBezTo>
                  <a:cubicBezTo>
                    <a:pt x="135671" y="148700"/>
                    <a:pt x="131672" y="144701"/>
                    <a:pt x="126709" y="144701"/>
                  </a:cubicBezTo>
                  <a:lnTo>
                    <a:pt x="65905" y="144701"/>
                  </a:lnTo>
                  <a:cubicBezTo>
                    <a:pt x="62734" y="133395"/>
                    <a:pt x="53841" y="124503"/>
                    <a:pt x="42535" y="121331"/>
                  </a:cubicBezTo>
                  <a:lnTo>
                    <a:pt x="42535" y="8962"/>
                  </a:lnTo>
                  <a:cubicBezTo>
                    <a:pt x="42535" y="3999"/>
                    <a:pt x="38536" y="0"/>
                    <a:pt x="33573" y="0"/>
                  </a:cubicBezTo>
                  <a:lnTo>
                    <a:pt x="33573" y="0"/>
                  </a:lnTo>
                  <a:close/>
                  <a:moveTo>
                    <a:pt x="49222" y="153663"/>
                  </a:moveTo>
                  <a:cubicBezTo>
                    <a:pt x="49222" y="162281"/>
                    <a:pt x="42190" y="169312"/>
                    <a:pt x="33573" y="169312"/>
                  </a:cubicBezTo>
                  <a:cubicBezTo>
                    <a:pt x="24956" y="169312"/>
                    <a:pt x="17924" y="162281"/>
                    <a:pt x="17924" y="153663"/>
                  </a:cubicBezTo>
                  <a:cubicBezTo>
                    <a:pt x="17924" y="145046"/>
                    <a:pt x="24956" y="138015"/>
                    <a:pt x="33573" y="138015"/>
                  </a:cubicBezTo>
                  <a:cubicBezTo>
                    <a:pt x="42190" y="138015"/>
                    <a:pt x="49222" y="145046"/>
                    <a:pt x="49222" y="1536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33"/>
            <p:cNvSpPr/>
            <p:nvPr/>
          </p:nvSpPr>
          <p:spPr>
            <a:xfrm>
              <a:off x="5638302" y="6127038"/>
              <a:ext cx="87620" cy="163866"/>
            </a:xfrm>
            <a:custGeom>
              <a:avLst/>
              <a:gdLst/>
              <a:ahLst/>
              <a:cxnLst/>
              <a:rect l="l" t="t" r="r" b="b"/>
              <a:pathLst>
                <a:path w="87620" h="163866" extrusionOk="0">
                  <a:moveTo>
                    <a:pt x="87110" y="114713"/>
                  </a:moveTo>
                  <a:cubicBezTo>
                    <a:pt x="90144" y="95686"/>
                    <a:pt x="79458" y="79210"/>
                    <a:pt x="59948" y="72730"/>
                  </a:cubicBezTo>
                  <a:cubicBezTo>
                    <a:pt x="57329" y="71834"/>
                    <a:pt x="54640" y="70937"/>
                    <a:pt x="51952" y="69973"/>
                  </a:cubicBezTo>
                  <a:lnTo>
                    <a:pt x="51952" y="30126"/>
                  </a:lnTo>
                  <a:cubicBezTo>
                    <a:pt x="59052" y="31643"/>
                    <a:pt x="63257" y="35021"/>
                    <a:pt x="63602" y="35296"/>
                  </a:cubicBezTo>
                  <a:cubicBezTo>
                    <a:pt x="67325" y="38468"/>
                    <a:pt x="72909" y="38054"/>
                    <a:pt x="76149" y="34331"/>
                  </a:cubicBezTo>
                  <a:cubicBezTo>
                    <a:pt x="79389" y="30609"/>
                    <a:pt x="78976" y="24956"/>
                    <a:pt x="75253" y="21716"/>
                  </a:cubicBezTo>
                  <a:cubicBezTo>
                    <a:pt x="74770" y="21302"/>
                    <a:pt x="66084" y="13926"/>
                    <a:pt x="51952" y="11926"/>
                  </a:cubicBezTo>
                  <a:lnTo>
                    <a:pt x="51952" y="8962"/>
                  </a:lnTo>
                  <a:cubicBezTo>
                    <a:pt x="51952" y="3999"/>
                    <a:pt x="47953" y="0"/>
                    <a:pt x="42990" y="0"/>
                  </a:cubicBezTo>
                  <a:cubicBezTo>
                    <a:pt x="38026" y="0"/>
                    <a:pt x="34028" y="3999"/>
                    <a:pt x="34028" y="8962"/>
                  </a:cubicBezTo>
                  <a:lnTo>
                    <a:pt x="34028" y="12616"/>
                  </a:lnTo>
                  <a:cubicBezTo>
                    <a:pt x="32718" y="12891"/>
                    <a:pt x="31339" y="13236"/>
                    <a:pt x="29891" y="13581"/>
                  </a:cubicBezTo>
                  <a:cubicBezTo>
                    <a:pt x="16655" y="17373"/>
                    <a:pt x="6866" y="28196"/>
                    <a:pt x="4384" y="41846"/>
                  </a:cubicBezTo>
                  <a:cubicBezTo>
                    <a:pt x="2178" y="53910"/>
                    <a:pt x="6383" y="65560"/>
                    <a:pt x="15346" y="72179"/>
                  </a:cubicBezTo>
                  <a:cubicBezTo>
                    <a:pt x="20102" y="75694"/>
                    <a:pt x="25962" y="78865"/>
                    <a:pt x="34028" y="82243"/>
                  </a:cubicBezTo>
                  <a:lnTo>
                    <a:pt x="34028" y="132982"/>
                  </a:lnTo>
                  <a:cubicBezTo>
                    <a:pt x="26789" y="132500"/>
                    <a:pt x="21825" y="130914"/>
                    <a:pt x="13691" y="125881"/>
                  </a:cubicBezTo>
                  <a:cubicBezTo>
                    <a:pt x="9486" y="123262"/>
                    <a:pt x="3971" y="124572"/>
                    <a:pt x="1351" y="128777"/>
                  </a:cubicBezTo>
                  <a:cubicBezTo>
                    <a:pt x="-1269" y="132982"/>
                    <a:pt x="41" y="138497"/>
                    <a:pt x="4246" y="141117"/>
                  </a:cubicBezTo>
                  <a:cubicBezTo>
                    <a:pt x="15828" y="148286"/>
                    <a:pt x="23756" y="150354"/>
                    <a:pt x="33959" y="150906"/>
                  </a:cubicBezTo>
                  <a:lnTo>
                    <a:pt x="33959" y="154905"/>
                  </a:lnTo>
                  <a:cubicBezTo>
                    <a:pt x="33959" y="159868"/>
                    <a:pt x="37957" y="163867"/>
                    <a:pt x="42921" y="163867"/>
                  </a:cubicBezTo>
                  <a:cubicBezTo>
                    <a:pt x="47884" y="163867"/>
                    <a:pt x="51883" y="159868"/>
                    <a:pt x="51883" y="154905"/>
                  </a:cubicBezTo>
                  <a:lnTo>
                    <a:pt x="51883" y="150216"/>
                  </a:lnTo>
                  <a:cubicBezTo>
                    <a:pt x="71875" y="146425"/>
                    <a:pt x="84560" y="130500"/>
                    <a:pt x="87041" y="114782"/>
                  </a:cubicBezTo>
                  <a:lnTo>
                    <a:pt x="87041" y="114782"/>
                  </a:lnTo>
                  <a:close/>
                  <a:moveTo>
                    <a:pt x="26031" y="57770"/>
                  </a:moveTo>
                  <a:cubicBezTo>
                    <a:pt x="21963" y="54737"/>
                    <a:pt x="21274" y="49222"/>
                    <a:pt x="22032" y="45086"/>
                  </a:cubicBezTo>
                  <a:cubicBezTo>
                    <a:pt x="22998" y="39847"/>
                    <a:pt x="26651" y="33573"/>
                    <a:pt x="34097" y="31091"/>
                  </a:cubicBezTo>
                  <a:lnTo>
                    <a:pt x="34097" y="62596"/>
                  </a:lnTo>
                  <a:cubicBezTo>
                    <a:pt x="31063" y="61079"/>
                    <a:pt x="28306" y="59425"/>
                    <a:pt x="26031" y="57770"/>
                  </a:cubicBezTo>
                  <a:close/>
                  <a:moveTo>
                    <a:pt x="69462" y="111956"/>
                  </a:moveTo>
                  <a:cubicBezTo>
                    <a:pt x="68152" y="120022"/>
                    <a:pt x="62293" y="128501"/>
                    <a:pt x="52020" y="131741"/>
                  </a:cubicBezTo>
                  <a:lnTo>
                    <a:pt x="52020" y="88931"/>
                  </a:lnTo>
                  <a:cubicBezTo>
                    <a:pt x="52779" y="89206"/>
                    <a:pt x="53537" y="89482"/>
                    <a:pt x="54365" y="89758"/>
                  </a:cubicBezTo>
                  <a:cubicBezTo>
                    <a:pt x="65463" y="93480"/>
                    <a:pt x="71116" y="101753"/>
                    <a:pt x="69462" y="1119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33"/>
            <p:cNvSpPr/>
            <p:nvPr/>
          </p:nvSpPr>
          <p:spPr>
            <a:xfrm>
              <a:off x="5475235" y="6082090"/>
              <a:ext cx="413905" cy="253624"/>
            </a:xfrm>
            <a:custGeom>
              <a:avLst/>
              <a:gdLst/>
              <a:ahLst/>
              <a:cxnLst/>
              <a:rect l="l" t="t" r="r" b="b"/>
              <a:pathLst>
                <a:path w="413905" h="253624" extrusionOk="0">
                  <a:moveTo>
                    <a:pt x="387778" y="0"/>
                  </a:moveTo>
                  <a:lnTo>
                    <a:pt x="26127" y="0"/>
                  </a:lnTo>
                  <a:cubicBezTo>
                    <a:pt x="11719" y="0"/>
                    <a:pt x="0" y="11720"/>
                    <a:pt x="0" y="26128"/>
                  </a:cubicBezTo>
                  <a:lnTo>
                    <a:pt x="0" y="227496"/>
                  </a:lnTo>
                  <a:cubicBezTo>
                    <a:pt x="0" y="241905"/>
                    <a:pt x="11719" y="253624"/>
                    <a:pt x="26127" y="253624"/>
                  </a:cubicBezTo>
                  <a:lnTo>
                    <a:pt x="387778" y="253624"/>
                  </a:lnTo>
                  <a:cubicBezTo>
                    <a:pt x="402186" y="253624"/>
                    <a:pt x="413906" y="241905"/>
                    <a:pt x="413906" y="227496"/>
                  </a:cubicBezTo>
                  <a:lnTo>
                    <a:pt x="413906" y="26128"/>
                  </a:lnTo>
                  <a:cubicBezTo>
                    <a:pt x="413906" y="11720"/>
                    <a:pt x="402186" y="0"/>
                    <a:pt x="387778" y="0"/>
                  </a:cubicBezTo>
                  <a:close/>
                  <a:moveTo>
                    <a:pt x="396050" y="227496"/>
                  </a:moveTo>
                  <a:cubicBezTo>
                    <a:pt x="396050" y="232047"/>
                    <a:pt x="392328" y="235769"/>
                    <a:pt x="387778" y="235769"/>
                  </a:cubicBezTo>
                  <a:lnTo>
                    <a:pt x="26127" y="235769"/>
                  </a:lnTo>
                  <a:cubicBezTo>
                    <a:pt x="21578" y="235769"/>
                    <a:pt x="17855" y="232047"/>
                    <a:pt x="17855" y="227496"/>
                  </a:cubicBezTo>
                  <a:lnTo>
                    <a:pt x="17855" y="26128"/>
                  </a:lnTo>
                  <a:cubicBezTo>
                    <a:pt x="17855" y="21578"/>
                    <a:pt x="21578" y="17855"/>
                    <a:pt x="26127" y="17855"/>
                  </a:cubicBezTo>
                  <a:lnTo>
                    <a:pt x="387778" y="17855"/>
                  </a:lnTo>
                  <a:cubicBezTo>
                    <a:pt x="392328" y="17855"/>
                    <a:pt x="396050" y="21578"/>
                    <a:pt x="396050" y="26128"/>
                  </a:cubicBezTo>
                  <a:lnTo>
                    <a:pt x="396050" y="2274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33"/>
            <p:cNvSpPr/>
            <p:nvPr/>
          </p:nvSpPr>
          <p:spPr>
            <a:xfrm>
              <a:off x="5506395" y="6113182"/>
              <a:ext cx="142082" cy="191441"/>
            </a:xfrm>
            <a:custGeom>
              <a:avLst/>
              <a:gdLst/>
              <a:ahLst/>
              <a:cxnLst/>
              <a:rect l="l" t="t" r="r" b="b"/>
              <a:pathLst>
                <a:path w="142082" h="191441" extrusionOk="0">
                  <a:moveTo>
                    <a:pt x="133051" y="173518"/>
                  </a:moveTo>
                  <a:lnTo>
                    <a:pt x="40743" y="173518"/>
                  </a:lnTo>
                  <a:cubicBezTo>
                    <a:pt x="34883" y="164418"/>
                    <a:pt x="27024" y="156490"/>
                    <a:pt x="17855" y="150699"/>
                  </a:cubicBezTo>
                  <a:lnTo>
                    <a:pt x="17855" y="40467"/>
                  </a:lnTo>
                  <a:cubicBezTo>
                    <a:pt x="26955" y="34745"/>
                    <a:pt x="34745" y="26955"/>
                    <a:pt x="40605" y="17924"/>
                  </a:cubicBezTo>
                  <a:lnTo>
                    <a:pt x="132982" y="17924"/>
                  </a:lnTo>
                  <a:cubicBezTo>
                    <a:pt x="137946" y="17924"/>
                    <a:pt x="141944" y="13926"/>
                    <a:pt x="141944" y="8962"/>
                  </a:cubicBezTo>
                  <a:cubicBezTo>
                    <a:pt x="141944" y="3999"/>
                    <a:pt x="137946" y="0"/>
                    <a:pt x="132982" y="0"/>
                  </a:cubicBezTo>
                  <a:lnTo>
                    <a:pt x="40398" y="0"/>
                  </a:lnTo>
                  <a:cubicBezTo>
                    <a:pt x="34400" y="0"/>
                    <a:pt x="28885" y="2964"/>
                    <a:pt x="25714" y="7997"/>
                  </a:cubicBezTo>
                  <a:cubicBezTo>
                    <a:pt x="21233" y="14960"/>
                    <a:pt x="15167" y="21026"/>
                    <a:pt x="8135" y="25438"/>
                  </a:cubicBezTo>
                  <a:cubicBezTo>
                    <a:pt x="3033" y="28610"/>
                    <a:pt x="0" y="34194"/>
                    <a:pt x="0" y="40260"/>
                  </a:cubicBezTo>
                  <a:lnTo>
                    <a:pt x="0" y="150906"/>
                  </a:lnTo>
                  <a:cubicBezTo>
                    <a:pt x="0" y="156973"/>
                    <a:pt x="3033" y="162488"/>
                    <a:pt x="8135" y="165728"/>
                  </a:cubicBezTo>
                  <a:cubicBezTo>
                    <a:pt x="15236" y="170209"/>
                    <a:pt x="21371" y="176275"/>
                    <a:pt x="25852" y="183376"/>
                  </a:cubicBezTo>
                  <a:cubicBezTo>
                    <a:pt x="29023" y="188409"/>
                    <a:pt x="34538" y="191442"/>
                    <a:pt x="40605" y="191442"/>
                  </a:cubicBezTo>
                  <a:lnTo>
                    <a:pt x="133120" y="191442"/>
                  </a:lnTo>
                  <a:cubicBezTo>
                    <a:pt x="138084" y="191442"/>
                    <a:pt x="142082" y="187443"/>
                    <a:pt x="142082" y="182480"/>
                  </a:cubicBezTo>
                  <a:cubicBezTo>
                    <a:pt x="142082" y="177516"/>
                    <a:pt x="138084" y="173518"/>
                    <a:pt x="133120" y="173518"/>
                  </a:cubicBezTo>
                  <a:lnTo>
                    <a:pt x="133120" y="17351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33"/>
            <p:cNvSpPr/>
            <p:nvPr/>
          </p:nvSpPr>
          <p:spPr>
            <a:xfrm>
              <a:off x="5714175" y="6113182"/>
              <a:ext cx="143736" cy="191510"/>
            </a:xfrm>
            <a:custGeom>
              <a:avLst/>
              <a:gdLst/>
              <a:ahLst/>
              <a:cxnLst/>
              <a:rect l="l" t="t" r="r" b="b"/>
              <a:pathLst>
                <a:path w="143736" h="191510" extrusionOk="0">
                  <a:moveTo>
                    <a:pt x="135809" y="25232"/>
                  </a:moveTo>
                  <a:cubicBezTo>
                    <a:pt x="128915" y="20820"/>
                    <a:pt x="122986" y="14891"/>
                    <a:pt x="118574" y="7997"/>
                  </a:cubicBezTo>
                  <a:cubicBezTo>
                    <a:pt x="115334" y="2964"/>
                    <a:pt x="109888" y="0"/>
                    <a:pt x="103821" y="0"/>
                  </a:cubicBezTo>
                  <a:lnTo>
                    <a:pt x="8962" y="0"/>
                  </a:lnTo>
                  <a:cubicBezTo>
                    <a:pt x="3999" y="0"/>
                    <a:pt x="0" y="3999"/>
                    <a:pt x="0" y="8962"/>
                  </a:cubicBezTo>
                  <a:cubicBezTo>
                    <a:pt x="0" y="13926"/>
                    <a:pt x="3999" y="17924"/>
                    <a:pt x="8962" y="17924"/>
                  </a:cubicBezTo>
                  <a:lnTo>
                    <a:pt x="103614" y="17924"/>
                  </a:lnTo>
                  <a:cubicBezTo>
                    <a:pt x="109336" y="26817"/>
                    <a:pt x="116989" y="34469"/>
                    <a:pt x="125881" y="40191"/>
                  </a:cubicBezTo>
                  <a:lnTo>
                    <a:pt x="125881" y="151044"/>
                  </a:lnTo>
                  <a:cubicBezTo>
                    <a:pt x="116920" y="156835"/>
                    <a:pt x="109198" y="164556"/>
                    <a:pt x="103476" y="173587"/>
                  </a:cubicBezTo>
                  <a:lnTo>
                    <a:pt x="9169" y="173587"/>
                  </a:lnTo>
                  <a:cubicBezTo>
                    <a:pt x="4205" y="173587"/>
                    <a:pt x="207" y="177585"/>
                    <a:pt x="207" y="182549"/>
                  </a:cubicBezTo>
                  <a:cubicBezTo>
                    <a:pt x="207" y="187512"/>
                    <a:pt x="4205" y="191511"/>
                    <a:pt x="9169" y="191511"/>
                  </a:cubicBezTo>
                  <a:lnTo>
                    <a:pt x="103683" y="191511"/>
                  </a:lnTo>
                  <a:cubicBezTo>
                    <a:pt x="109750" y="191511"/>
                    <a:pt x="115265" y="188478"/>
                    <a:pt x="118436" y="183445"/>
                  </a:cubicBezTo>
                  <a:cubicBezTo>
                    <a:pt x="122848" y="176482"/>
                    <a:pt x="128846" y="170485"/>
                    <a:pt x="135740" y="166004"/>
                  </a:cubicBezTo>
                  <a:cubicBezTo>
                    <a:pt x="140772" y="162763"/>
                    <a:pt x="143736" y="157317"/>
                    <a:pt x="143736" y="151320"/>
                  </a:cubicBezTo>
                  <a:lnTo>
                    <a:pt x="143736" y="40053"/>
                  </a:lnTo>
                  <a:cubicBezTo>
                    <a:pt x="143736" y="34056"/>
                    <a:pt x="140772" y="28541"/>
                    <a:pt x="135740" y="25301"/>
                  </a:cubicBezTo>
                  <a:lnTo>
                    <a:pt x="135740" y="2530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33"/>
            <p:cNvSpPr/>
            <p:nvPr/>
          </p:nvSpPr>
          <p:spPr>
            <a:xfrm>
              <a:off x="5344252" y="5780210"/>
              <a:ext cx="458301" cy="418009"/>
            </a:xfrm>
            <a:custGeom>
              <a:avLst/>
              <a:gdLst/>
              <a:ahLst/>
              <a:cxnLst/>
              <a:rect l="l" t="t" r="r" b="b"/>
              <a:pathLst>
                <a:path w="458301" h="418009" extrusionOk="0">
                  <a:moveTo>
                    <a:pt x="107268" y="401841"/>
                  </a:moveTo>
                  <a:cubicBezTo>
                    <a:pt x="99823" y="396602"/>
                    <a:pt x="92791" y="390880"/>
                    <a:pt x="86173" y="384745"/>
                  </a:cubicBezTo>
                  <a:lnTo>
                    <a:pt x="96582" y="374335"/>
                  </a:lnTo>
                  <a:cubicBezTo>
                    <a:pt x="100098" y="370819"/>
                    <a:pt x="100098" y="365167"/>
                    <a:pt x="96582" y="361651"/>
                  </a:cubicBezTo>
                  <a:cubicBezTo>
                    <a:pt x="93067" y="358135"/>
                    <a:pt x="87414" y="358135"/>
                    <a:pt x="83898" y="361651"/>
                  </a:cubicBezTo>
                  <a:lnTo>
                    <a:pt x="73488" y="372060"/>
                  </a:lnTo>
                  <a:cubicBezTo>
                    <a:pt x="40053" y="335592"/>
                    <a:pt x="20130" y="288162"/>
                    <a:pt x="17993" y="238113"/>
                  </a:cubicBezTo>
                  <a:lnTo>
                    <a:pt x="32746" y="238113"/>
                  </a:lnTo>
                  <a:cubicBezTo>
                    <a:pt x="37709" y="238113"/>
                    <a:pt x="41708" y="234115"/>
                    <a:pt x="41708" y="229151"/>
                  </a:cubicBezTo>
                  <a:cubicBezTo>
                    <a:pt x="41708" y="224188"/>
                    <a:pt x="37709" y="220189"/>
                    <a:pt x="32746" y="220189"/>
                  </a:cubicBezTo>
                  <a:lnTo>
                    <a:pt x="17993" y="220189"/>
                  </a:lnTo>
                  <a:cubicBezTo>
                    <a:pt x="20130" y="168692"/>
                    <a:pt x="40811" y="121883"/>
                    <a:pt x="73557" y="86311"/>
                  </a:cubicBezTo>
                  <a:lnTo>
                    <a:pt x="83898" y="96652"/>
                  </a:lnTo>
                  <a:cubicBezTo>
                    <a:pt x="85621" y="98375"/>
                    <a:pt x="87965" y="99271"/>
                    <a:pt x="90240" y="99271"/>
                  </a:cubicBezTo>
                  <a:cubicBezTo>
                    <a:pt x="92515" y="99271"/>
                    <a:pt x="94790" y="98375"/>
                    <a:pt x="96582" y="96652"/>
                  </a:cubicBezTo>
                  <a:cubicBezTo>
                    <a:pt x="100098" y="93136"/>
                    <a:pt x="100098" y="87483"/>
                    <a:pt x="96582" y="83967"/>
                  </a:cubicBezTo>
                  <a:lnTo>
                    <a:pt x="86241" y="73626"/>
                  </a:lnTo>
                  <a:cubicBezTo>
                    <a:pt x="121814" y="40880"/>
                    <a:pt x="168623" y="20199"/>
                    <a:pt x="220120" y="18062"/>
                  </a:cubicBezTo>
                  <a:lnTo>
                    <a:pt x="220120" y="32815"/>
                  </a:lnTo>
                  <a:cubicBezTo>
                    <a:pt x="220120" y="37778"/>
                    <a:pt x="224118" y="41777"/>
                    <a:pt x="229082" y="41777"/>
                  </a:cubicBezTo>
                  <a:cubicBezTo>
                    <a:pt x="234045" y="41777"/>
                    <a:pt x="238044" y="37778"/>
                    <a:pt x="238044" y="32815"/>
                  </a:cubicBezTo>
                  <a:lnTo>
                    <a:pt x="238044" y="18062"/>
                  </a:lnTo>
                  <a:cubicBezTo>
                    <a:pt x="289541" y="20199"/>
                    <a:pt x="336350" y="40880"/>
                    <a:pt x="371922" y="73626"/>
                  </a:cubicBezTo>
                  <a:lnTo>
                    <a:pt x="361581" y="83967"/>
                  </a:lnTo>
                  <a:cubicBezTo>
                    <a:pt x="358066" y="87483"/>
                    <a:pt x="358066" y="93136"/>
                    <a:pt x="361581" y="96652"/>
                  </a:cubicBezTo>
                  <a:cubicBezTo>
                    <a:pt x="365097" y="100168"/>
                    <a:pt x="370750" y="100168"/>
                    <a:pt x="374266" y="96652"/>
                  </a:cubicBezTo>
                  <a:lnTo>
                    <a:pt x="384607" y="86311"/>
                  </a:lnTo>
                  <a:cubicBezTo>
                    <a:pt x="417352" y="121883"/>
                    <a:pt x="438034" y="168692"/>
                    <a:pt x="440171" y="220189"/>
                  </a:cubicBezTo>
                  <a:lnTo>
                    <a:pt x="425418" y="220189"/>
                  </a:lnTo>
                  <a:cubicBezTo>
                    <a:pt x="420455" y="220189"/>
                    <a:pt x="416456" y="224188"/>
                    <a:pt x="416456" y="229151"/>
                  </a:cubicBezTo>
                  <a:cubicBezTo>
                    <a:pt x="416456" y="234115"/>
                    <a:pt x="420455" y="238113"/>
                    <a:pt x="425418" y="238113"/>
                  </a:cubicBezTo>
                  <a:lnTo>
                    <a:pt x="440171" y="238113"/>
                  </a:lnTo>
                  <a:cubicBezTo>
                    <a:pt x="439688" y="249143"/>
                    <a:pt x="438379" y="260104"/>
                    <a:pt x="436241" y="270859"/>
                  </a:cubicBezTo>
                  <a:cubicBezTo>
                    <a:pt x="435276" y="275684"/>
                    <a:pt x="438379" y="280441"/>
                    <a:pt x="443273" y="281406"/>
                  </a:cubicBezTo>
                  <a:cubicBezTo>
                    <a:pt x="448099" y="282372"/>
                    <a:pt x="452856" y="279269"/>
                    <a:pt x="453821" y="274374"/>
                  </a:cubicBezTo>
                  <a:cubicBezTo>
                    <a:pt x="456785" y="259553"/>
                    <a:pt x="458302" y="244386"/>
                    <a:pt x="458302" y="229151"/>
                  </a:cubicBezTo>
                  <a:cubicBezTo>
                    <a:pt x="458302" y="102787"/>
                    <a:pt x="355515" y="0"/>
                    <a:pt x="229151" y="0"/>
                  </a:cubicBezTo>
                  <a:cubicBezTo>
                    <a:pt x="102787" y="0"/>
                    <a:pt x="0" y="102787"/>
                    <a:pt x="0" y="229151"/>
                  </a:cubicBezTo>
                  <a:cubicBezTo>
                    <a:pt x="0" y="303467"/>
                    <a:pt x="36261" y="373439"/>
                    <a:pt x="97065" y="416388"/>
                  </a:cubicBezTo>
                  <a:cubicBezTo>
                    <a:pt x="101132" y="419214"/>
                    <a:pt x="106716" y="418249"/>
                    <a:pt x="109543" y="414251"/>
                  </a:cubicBezTo>
                  <a:cubicBezTo>
                    <a:pt x="112369" y="410183"/>
                    <a:pt x="111473" y="404599"/>
                    <a:pt x="107406" y="401773"/>
                  </a:cubicBezTo>
                  <a:lnTo>
                    <a:pt x="107406" y="40177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33"/>
            <p:cNvSpPr/>
            <p:nvPr/>
          </p:nvSpPr>
          <p:spPr>
            <a:xfrm>
              <a:off x="5297443" y="5733538"/>
              <a:ext cx="551644" cy="519360"/>
            </a:xfrm>
            <a:custGeom>
              <a:avLst/>
              <a:gdLst/>
              <a:ahLst/>
              <a:cxnLst/>
              <a:rect l="l" t="t" r="r" b="b"/>
              <a:pathLst>
                <a:path w="551644" h="519360" extrusionOk="0">
                  <a:moveTo>
                    <a:pt x="152837" y="502561"/>
                  </a:moveTo>
                  <a:cubicBezTo>
                    <a:pt x="69628" y="457337"/>
                    <a:pt x="17993" y="370475"/>
                    <a:pt x="17993" y="275822"/>
                  </a:cubicBezTo>
                  <a:cubicBezTo>
                    <a:pt x="17993" y="133258"/>
                    <a:pt x="133327" y="17924"/>
                    <a:pt x="275891" y="17924"/>
                  </a:cubicBezTo>
                  <a:cubicBezTo>
                    <a:pt x="418456" y="17924"/>
                    <a:pt x="533789" y="133258"/>
                    <a:pt x="533789" y="275822"/>
                  </a:cubicBezTo>
                  <a:cubicBezTo>
                    <a:pt x="533789" y="289817"/>
                    <a:pt x="532687" y="303880"/>
                    <a:pt x="530411" y="317599"/>
                  </a:cubicBezTo>
                  <a:cubicBezTo>
                    <a:pt x="529584" y="322494"/>
                    <a:pt x="532893" y="327043"/>
                    <a:pt x="537788" y="327871"/>
                  </a:cubicBezTo>
                  <a:cubicBezTo>
                    <a:pt x="542683" y="328698"/>
                    <a:pt x="547232" y="325389"/>
                    <a:pt x="548060" y="320495"/>
                  </a:cubicBezTo>
                  <a:cubicBezTo>
                    <a:pt x="550473" y="305811"/>
                    <a:pt x="551645" y="290782"/>
                    <a:pt x="551645" y="275822"/>
                  </a:cubicBezTo>
                  <a:cubicBezTo>
                    <a:pt x="551645" y="123400"/>
                    <a:pt x="428314" y="0"/>
                    <a:pt x="275822" y="0"/>
                  </a:cubicBezTo>
                  <a:cubicBezTo>
                    <a:pt x="123331" y="0"/>
                    <a:pt x="0" y="123331"/>
                    <a:pt x="0" y="275822"/>
                  </a:cubicBezTo>
                  <a:cubicBezTo>
                    <a:pt x="0" y="376955"/>
                    <a:pt x="55289" y="469884"/>
                    <a:pt x="144219" y="518278"/>
                  </a:cubicBezTo>
                  <a:cubicBezTo>
                    <a:pt x="148562" y="520622"/>
                    <a:pt x="154008" y="519037"/>
                    <a:pt x="156352" y="514694"/>
                  </a:cubicBezTo>
                  <a:cubicBezTo>
                    <a:pt x="158696" y="510351"/>
                    <a:pt x="157111" y="504905"/>
                    <a:pt x="152768" y="502561"/>
                  </a:cubicBezTo>
                  <a:lnTo>
                    <a:pt x="152768" y="50256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73" name="Google Shape;873;p33"/>
          <p:cNvGrpSpPr/>
          <p:nvPr/>
        </p:nvGrpSpPr>
        <p:grpSpPr>
          <a:xfrm>
            <a:off x="5264579" y="1375679"/>
            <a:ext cx="360976" cy="416284"/>
            <a:chOff x="5332394" y="3189163"/>
            <a:chExt cx="522170" cy="602176"/>
          </a:xfrm>
        </p:grpSpPr>
        <p:sp>
          <p:nvSpPr>
            <p:cNvPr id="874" name="Google Shape;874;p33"/>
            <p:cNvSpPr/>
            <p:nvPr/>
          </p:nvSpPr>
          <p:spPr>
            <a:xfrm>
              <a:off x="5441199" y="3348407"/>
              <a:ext cx="55203" cy="48674"/>
            </a:xfrm>
            <a:custGeom>
              <a:avLst/>
              <a:gdLst/>
              <a:ahLst/>
              <a:cxnLst/>
              <a:rect l="l" t="t" r="r" b="b"/>
              <a:pathLst>
                <a:path w="55203" h="48674" extrusionOk="0">
                  <a:moveTo>
                    <a:pt x="51752" y="1727"/>
                  </a:moveTo>
                  <a:cubicBezTo>
                    <a:pt x="47823" y="-1168"/>
                    <a:pt x="42308" y="-341"/>
                    <a:pt x="39412" y="3589"/>
                  </a:cubicBezTo>
                  <a:lnTo>
                    <a:pt x="21971" y="27303"/>
                  </a:lnTo>
                  <a:lnTo>
                    <a:pt x="15974" y="19100"/>
                  </a:lnTo>
                  <a:cubicBezTo>
                    <a:pt x="13078" y="15170"/>
                    <a:pt x="7563" y="14274"/>
                    <a:pt x="3633" y="17169"/>
                  </a:cubicBezTo>
                  <a:cubicBezTo>
                    <a:pt x="-296" y="20065"/>
                    <a:pt x="-1192" y="25580"/>
                    <a:pt x="1703" y="29509"/>
                  </a:cubicBezTo>
                  <a:lnTo>
                    <a:pt x="11975" y="43642"/>
                  </a:lnTo>
                  <a:cubicBezTo>
                    <a:pt x="14250" y="46813"/>
                    <a:pt x="17973" y="48674"/>
                    <a:pt x="21833" y="48674"/>
                  </a:cubicBezTo>
                  <a:lnTo>
                    <a:pt x="21833" y="48674"/>
                  </a:lnTo>
                  <a:cubicBezTo>
                    <a:pt x="25694" y="48674"/>
                    <a:pt x="29416" y="46813"/>
                    <a:pt x="31691" y="43711"/>
                  </a:cubicBezTo>
                  <a:lnTo>
                    <a:pt x="53476" y="14067"/>
                  </a:lnTo>
                  <a:cubicBezTo>
                    <a:pt x="56371" y="10138"/>
                    <a:pt x="55544" y="4623"/>
                    <a:pt x="51615" y="1727"/>
                  </a:cubicBezTo>
                  <a:lnTo>
                    <a:pt x="51615" y="17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33"/>
            <p:cNvSpPr/>
            <p:nvPr/>
          </p:nvSpPr>
          <p:spPr>
            <a:xfrm>
              <a:off x="5441199" y="3493108"/>
              <a:ext cx="55203" cy="48674"/>
            </a:xfrm>
            <a:custGeom>
              <a:avLst/>
              <a:gdLst/>
              <a:ahLst/>
              <a:cxnLst/>
              <a:rect l="l" t="t" r="r" b="b"/>
              <a:pathLst>
                <a:path w="55203" h="48674" extrusionOk="0">
                  <a:moveTo>
                    <a:pt x="51752" y="1727"/>
                  </a:moveTo>
                  <a:cubicBezTo>
                    <a:pt x="47823" y="-1168"/>
                    <a:pt x="42308" y="-341"/>
                    <a:pt x="39412" y="3589"/>
                  </a:cubicBezTo>
                  <a:lnTo>
                    <a:pt x="21971" y="27304"/>
                  </a:lnTo>
                  <a:lnTo>
                    <a:pt x="15974" y="19100"/>
                  </a:lnTo>
                  <a:cubicBezTo>
                    <a:pt x="13078" y="15170"/>
                    <a:pt x="7563" y="14274"/>
                    <a:pt x="3633" y="17170"/>
                  </a:cubicBezTo>
                  <a:cubicBezTo>
                    <a:pt x="-296" y="20065"/>
                    <a:pt x="-1192" y="25580"/>
                    <a:pt x="1703" y="29509"/>
                  </a:cubicBezTo>
                  <a:lnTo>
                    <a:pt x="11975" y="43642"/>
                  </a:lnTo>
                  <a:cubicBezTo>
                    <a:pt x="14250" y="46813"/>
                    <a:pt x="17973" y="48674"/>
                    <a:pt x="21833" y="48674"/>
                  </a:cubicBezTo>
                  <a:cubicBezTo>
                    <a:pt x="21833" y="48674"/>
                    <a:pt x="21833" y="48674"/>
                    <a:pt x="21833" y="48674"/>
                  </a:cubicBezTo>
                  <a:cubicBezTo>
                    <a:pt x="25694" y="48674"/>
                    <a:pt x="29416" y="46813"/>
                    <a:pt x="31691" y="43711"/>
                  </a:cubicBezTo>
                  <a:lnTo>
                    <a:pt x="53476" y="14067"/>
                  </a:lnTo>
                  <a:cubicBezTo>
                    <a:pt x="56371" y="10138"/>
                    <a:pt x="55544" y="4623"/>
                    <a:pt x="51615" y="1727"/>
                  </a:cubicBezTo>
                  <a:lnTo>
                    <a:pt x="51615" y="17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33"/>
            <p:cNvSpPr/>
            <p:nvPr/>
          </p:nvSpPr>
          <p:spPr>
            <a:xfrm>
              <a:off x="5441199" y="3631605"/>
              <a:ext cx="55203" cy="48674"/>
            </a:xfrm>
            <a:custGeom>
              <a:avLst/>
              <a:gdLst/>
              <a:ahLst/>
              <a:cxnLst/>
              <a:rect l="l" t="t" r="r" b="b"/>
              <a:pathLst>
                <a:path w="55203" h="48674" extrusionOk="0">
                  <a:moveTo>
                    <a:pt x="51752" y="1727"/>
                  </a:moveTo>
                  <a:cubicBezTo>
                    <a:pt x="47823" y="-1168"/>
                    <a:pt x="42308" y="-341"/>
                    <a:pt x="39412" y="3589"/>
                  </a:cubicBezTo>
                  <a:lnTo>
                    <a:pt x="21971" y="27304"/>
                  </a:lnTo>
                  <a:lnTo>
                    <a:pt x="15974" y="19100"/>
                  </a:lnTo>
                  <a:cubicBezTo>
                    <a:pt x="13078" y="15170"/>
                    <a:pt x="7563" y="14274"/>
                    <a:pt x="3633" y="17170"/>
                  </a:cubicBezTo>
                  <a:cubicBezTo>
                    <a:pt x="-296" y="20065"/>
                    <a:pt x="-1192" y="25580"/>
                    <a:pt x="1703" y="29510"/>
                  </a:cubicBezTo>
                  <a:lnTo>
                    <a:pt x="11975" y="43642"/>
                  </a:lnTo>
                  <a:cubicBezTo>
                    <a:pt x="14250" y="46813"/>
                    <a:pt x="17973" y="48674"/>
                    <a:pt x="21833" y="48674"/>
                  </a:cubicBezTo>
                  <a:cubicBezTo>
                    <a:pt x="21833" y="48674"/>
                    <a:pt x="21833" y="48674"/>
                    <a:pt x="21833" y="48674"/>
                  </a:cubicBezTo>
                  <a:cubicBezTo>
                    <a:pt x="25694" y="48674"/>
                    <a:pt x="29416" y="46813"/>
                    <a:pt x="31691" y="43711"/>
                  </a:cubicBezTo>
                  <a:lnTo>
                    <a:pt x="53476" y="14067"/>
                  </a:lnTo>
                  <a:cubicBezTo>
                    <a:pt x="56371" y="10138"/>
                    <a:pt x="55544" y="4623"/>
                    <a:pt x="51615" y="1727"/>
                  </a:cubicBezTo>
                  <a:lnTo>
                    <a:pt x="51615" y="17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33"/>
            <p:cNvSpPr/>
            <p:nvPr/>
          </p:nvSpPr>
          <p:spPr>
            <a:xfrm>
              <a:off x="5551618" y="3345515"/>
              <a:ext cx="126708" cy="17648"/>
            </a:xfrm>
            <a:custGeom>
              <a:avLst/>
              <a:gdLst/>
              <a:ahLst/>
              <a:cxnLst/>
              <a:rect l="l" t="t" r="r" b="b"/>
              <a:pathLst>
                <a:path w="126708" h="17648" extrusionOk="0">
                  <a:moveTo>
                    <a:pt x="8824" y="17648"/>
                  </a:moveTo>
                  <a:lnTo>
                    <a:pt x="117885" y="17648"/>
                  </a:lnTo>
                  <a:cubicBezTo>
                    <a:pt x="122779" y="17648"/>
                    <a:pt x="126709" y="13719"/>
                    <a:pt x="126709" y="8824"/>
                  </a:cubicBezTo>
                  <a:cubicBezTo>
                    <a:pt x="126709" y="3929"/>
                    <a:pt x="122779" y="0"/>
                    <a:pt x="117885" y="0"/>
                  </a:cubicBezTo>
                  <a:lnTo>
                    <a:pt x="8824" y="0"/>
                  </a:lnTo>
                  <a:cubicBezTo>
                    <a:pt x="3930" y="0"/>
                    <a:pt x="0" y="3929"/>
                    <a:pt x="0" y="8824"/>
                  </a:cubicBezTo>
                  <a:cubicBezTo>
                    <a:pt x="0" y="13719"/>
                    <a:pt x="3930" y="17648"/>
                    <a:pt x="8824" y="17648"/>
                  </a:cubicBezTo>
                  <a:lnTo>
                    <a:pt x="882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33"/>
            <p:cNvSpPr/>
            <p:nvPr/>
          </p:nvSpPr>
          <p:spPr>
            <a:xfrm>
              <a:off x="5551618" y="3382397"/>
              <a:ext cx="72178" cy="17648"/>
            </a:xfrm>
            <a:custGeom>
              <a:avLst/>
              <a:gdLst/>
              <a:ahLst/>
              <a:cxnLst/>
              <a:rect l="l" t="t" r="r" b="b"/>
              <a:pathLst>
                <a:path w="72178" h="17648" extrusionOk="0">
                  <a:moveTo>
                    <a:pt x="8824" y="17648"/>
                  </a:moveTo>
                  <a:lnTo>
                    <a:pt x="63354" y="17648"/>
                  </a:lnTo>
                  <a:cubicBezTo>
                    <a:pt x="68249" y="17648"/>
                    <a:pt x="72179" y="13719"/>
                    <a:pt x="72179" y="8824"/>
                  </a:cubicBezTo>
                  <a:cubicBezTo>
                    <a:pt x="72179" y="3930"/>
                    <a:pt x="68249" y="0"/>
                    <a:pt x="63354" y="0"/>
                  </a:cubicBezTo>
                  <a:lnTo>
                    <a:pt x="8824" y="0"/>
                  </a:lnTo>
                  <a:cubicBezTo>
                    <a:pt x="3930" y="0"/>
                    <a:pt x="0" y="3930"/>
                    <a:pt x="0" y="8824"/>
                  </a:cubicBezTo>
                  <a:cubicBezTo>
                    <a:pt x="0" y="13719"/>
                    <a:pt x="3930" y="17648"/>
                    <a:pt x="8824" y="17648"/>
                  </a:cubicBezTo>
                  <a:lnTo>
                    <a:pt x="882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33"/>
            <p:cNvSpPr/>
            <p:nvPr/>
          </p:nvSpPr>
          <p:spPr>
            <a:xfrm>
              <a:off x="5551618" y="3487114"/>
              <a:ext cx="90792" cy="17648"/>
            </a:xfrm>
            <a:custGeom>
              <a:avLst/>
              <a:gdLst/>
              <a:ahLst/>
              <a:cxnLst/>
              <a:rect l="l" t="t" r="r" b="b"/>
              <a:pathLst>
                <a:path w="90792" h="17648" extrusionOk="0">
                  <a:moveTo>
                    <a:pt x="8824" y="17648"/>
                  </a:moveTo>
                  <a:lnTo>
                    <a:pt x="81968" y="17648"/>
                  </a:lnTo>
                  <a:cubicBezTo>
                    <a:pt x="86863" y="17648"/>
                    <a:pt x="90792" y="13719"/>
                    <a:pt x="90792" y="8824"/>
                  </a:cubicBezTo>
                  <a:cubicBezTo>
                    <a:pt x="90792" y="3930"/>
                    <a:pt x="86863" y="0"/>
                    <a:pt x="81968" y="0"/>
                  </a:cubicBezTo>
                  <a:lnTo>
                    <a:pt x="8824" y="0"/>
                  </a:lnTo>
                  <a:cubicBezTo>
                    <a:pt x="3930" y="0"/>
                    <a:pt x="0" y="3930"/>
                    <a:pt x="0" y="8824"/>
                  </a:cubicBezTo>
                  <a:cubicBezTo>
                    <a:pt x="0" y="13719"/>
                    <a:pt x="3930" y="17648"/>
                    <a:pt x="8824" y="17648"/>
                  </a:cubicBezTo>
                  <a:lnTo>
                    <a:pt x="882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33"/>
            <p:cNvSpPr/>
            <p:nvPr/>
          </p:nvSpPr>
          <p:spPr>
            <a:xfrm>
              <a:off x="5551618" y="3523996"/>
              <a:ext cx="72178" cy="17648"/>
            </a:xfrm>
            <a:custGeom>
              <a:avLst/>
              <a:gdLst/>
              <a:ahLst/>
              <a:cxnLst/>
              <a:rect l="l" t="t" r="r" b="b"/>
              <a:pathLst>
                <a:path w="72178" h="17648" extrusionOk="0">
                  <a:moveTo>
                    <a:pt x="63354" y="17648"/>
                  </a:moveTo>
                  <a:cubicBezTo>
                    <a:pt x="68249" y="17648"/>
                    <a:pt x="72179" y="13719"/>
                    <a:pt x="72179" y="8824"/>
                  </a:cubicBezTo>
                  <a:cubicBezTo>
                    <a:pt x="72179" y="3930"/>
                    <a:pt x="68249" y="0"/>
                    <a:pt x="63354" y="0"/>
                  </a:cubicBezTo>
                  <a:lnTo>
                    <a:pt x="8824" y="0"/>
                  </a:lnTo>
                  <a:cubicBezTo>
                    <a:pt x="3930" y="0"/>
                    <a:pt x="0" y="3930"/>
                    <a:pt x="0" y="8824"/>
                  </a:cubicBezTo>
                  <a:cubicBezTo>
                    <a:pt x="0" y="13719"/>
                    <a:pt x="3930" y="17648"/>
                    <a:pt x="8824" y="17648"/>
                  </a:cubicBezTo>
                  <a:lnTo>
                    <a:pt x="6335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33"/>
            <p:cNvSpPr/>
            <p:nvPr/>
          </p:nvSpPr>
          <p:spPr>
            <a:xfrm>
              <a:off x="5412432" y="3316354"/>
              <a:ext cx="112920" cy="112920"/>
            </a:xfrm>
            <a:custGeom>
              <a:avLst/>
              <a:gdLst/>
              <a:ahLst/>
              <a:cxnLst/>
              <a:rect l="l" t="t" r="r" b="b"/>
              <a:pathLst>
                <a:path w="112920" h="112920" extrusionOk="0">
                  <a:moveTo>
                    <a:pt x="90447" y="0"/>
                  </a:moveTo>
                  <a:lnTo>
                    <a:pt x="22474" y="0"/>
                  </a:lnTo>
                  <a:cubicBezTo>
                    <a:pt x="10065" y="0"/>
                    <a:pt x="0" y="10065"/>
                    <a:pt x="0" y="22474"/>
                  </a:cubicBezTo>
                  <a:lnTo>
                    <a:pt x="0" y="90447"/>
                  </a:lnTo>
                  <a:cubicBezTo>
                    <a:pt x="0" y="102856"/>
                    <a:pt x="10065" y="112921"/>
                    <a:pt x="22474" y="112921"/>
                  </a:cubicBezTo>
                  <a:lnTo>
                    <a:pt x="90447" y="112921"/>
                  </a:lnTo>
                  <a:cubicBezTo>
                    <a:pt x="102856" y="112921"/>
                    <a:pt x="112921" y="102856"/>
                    <a:pt x="112921" y="90447"/>
                  </a:cubicBezTo>
                  <a:lnTo>
                    <a:pt x="112921" y="22474"/>
                  </a:lnTo>
                  <a:cubicBezTo>
                    <a:pt x="112921" y="10065"/>
                    <a:pt x="102856" y="0"/>
                    <a:pt x="90447" y="0"/>
                  </a:cubicBezTo>
                  <a:lnTo>
                    <a:pt x="90447" y="0"/>
                  </a:lnTo>
                  <a:close/>
                  <a:moveTo>
                    <a:pt x="95273" y="90447"/>
                  </a:moveTo>
                  <a:cubicBezTo>
                    <a:pt x="95273" y="93067"/>
                    <a:pt x="93136" y="95273"/>
                    <a:pt x="90447" y="95273"/>
                  </a:cubicBezTo>
                  <a:lnTo>
                    <a:pt x="22474" y="95273"/>
                  </a:lnTo>
                  <a:cubicBezTo>
                    <a:pt x="19854" y="95273"/>
                    <a:pt x="17648" y="93136"/>
                    <a:pt x="17648" y="90447"/>
                  </a:cubicBezTo>
                  <a:lnTo>
                    <a:pt x="17648" y="22474"/>
                  </a:lnTo>
                  <a:cubicBezTo>
                    <a:pt x="17648" y="19854"/>
                    <a:pt x="19785" y="17648"/>
                    <a:pt x="22474" y="17648"/>
                  </a:cubicBezTo>
                  <a:lnTo>
                    <a:pt x="90447" y="17648"/>
                  </a:lnTo>
                  <a:cubicBezTo>
                    <a:pt x="93067" y="17648"/>
                    <a:pt x="95273" y="19785"/>
                    <a:pt x="95273" y="22474"/>
                  </a:cubicBezTo>
                  <a:lnTo>
                    <a:pt x="95273" y="904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33"/>
            <p:cNvSpPr/>
            <p:nvPr/>
          </p:nvSpPr>
          <p:spPr>
            <a:xfrm>
              <a:off x="5412432" y="3457954"/>
              <a:ext cx="112920" cy="112920"/>
            </a:xfrm>
            <a:custGeom>
              <a:avLst/>
              <a:gdLst/>
              <a:ahLst/>
              <a:cxnLst/>
              <a:rect l="l" t="t" r="r" b="b"/>
              <a:pathLst>
                <a:path w="112920" h="112920" extrusionOk="0">
                  <a:moveTo>
                    <a:pt x="90447" y="0"/>
                  </a:moveTo>
                  <a:lnTo>
                    <a:pt x="22474" y="0"/>
                  </a:lnTo>
                  <a:cubicBezTo>
                    <a:pt x="10065" y="0"/>
                    <a:pt x="0" y="10065"/>
                    <a:pt x="0" y="22474"/>
                  </a:cubicBezTo>
                  <a:lnTo>
                    <a:pt x="0" y="90447"/>
                  </a:lnTo>
                  <a:cubicBezTo>
                    <a:pt x="0" y="102856"/>
                    <a:pt x="10065" y="112921"/>
                    <a:pt x="22474" y="112921"/>
                  </a:cubicBezTo>
                  <a:lnTo>
                    <a:pt x="90447" y="112921"/>
                  </a:lnTo>
                  <a:cubicBezTo>
                    <a:pt x="102856" y="112921"/>
                    <a:pt x="112921" y="102856"/>
                    <a:pt x="112921" y="90447"/>
                  </a:cubicBezTo>
                  <a:lnTo>
                    <a:pt x="112921" y="22474"/>
                  </a:lnTo>
                  <a:cubicBezTo>
                    <a:pt x="112921" y="10065"/>
                    <a:pt x="102856" y="0"/>
                    <a:pt x="90447" y="0"/>
                  </a:cubicBezTo>
                  <a:close/>
                  <a:moveTo>
                    <a:pt x="95273" y="90447"/>
                  </a:moveTo>
                  <a:cubicBezTo>
                    <a:pt x="95273" y="93067"/>
                    <a:pt x="93136" y="95273"/>
                    <a:pt x="90447" y="95273"/>
                  </a:cubicBezTo>
                  <a:lnTo>
                    <a:pt x="22474" y="95273"/>
                  </a:lnTo>
                  <a:cubicBezTo>
                    <a:pt x="19854" y="95273"/>
                    <a:pt x="17648" y="93136"/>
                    <a:pt x="17648" y="90447"/>
                  </a:cubicBezTo>
                  <a:lnTo>
                    <a:pt x="17648" y="22474"/>
                  </a:lnTo>
                  <a:cubicBezTo>
                    <a:pt x="17648" y="19854"/>
                    <a:pt x="19785" y="17648"/>
                    <a:pt x="22474" y="17648"/>
                  </a:cubicBezTo>
                  <a:lnTo>
                    <a:pt x="90447" y="17648"/>
                  </a:lnTo>
                  <a:cubicBezTo>
                    <a:pt x="93067" y="17648"/>
                    <a:pt x="95273" y="19785"/>
                    <a:pt x="95273" y="22474"/>
                  </a:cubicBezTo>
                  <a:lnTo>
                    <a:pt x="95273" y="904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33"/>
            <p:cNvSpPr/>
            <p:nvPr/>
          </p:nvSpPr>
          <p:spPr>
            <a:xfrm>
              <a:off x="5412432" y="3599553"/>
              <a:ext cx="112920" cy="112920"/>
            </a:xfrm>
            <a:custGeom>
              <a:avLst/>
              <a:gdLst/>
              <a:ahLst/>
              <a:cxnLst/>
              <a:rect l="l" t="t" r="r" b="b"/>
              <a:pathLst>
                <a:path w="112920" h="112920" extrusionOk="0">
                  <a:moveTo>
                    <a:pt x="90447" y="0"/>
                  </a:moveTo>
                  <a:lnTo>
                    <a:pt x="22474" y="0"/>
                  </a:lnTo>
                  <a:cubicBezTo>
                    <a:pt x="10065" y="0"/>
                    <a:pt x="0" y="10065"/>
                    <a:pt x="0" y="22474"/>
                  </a:cubicBezTo>
                  <a:lnTo>
                    <a:pt x="0" y="90447"/>
                  </a:lnTo>
                  <a:cubicBezTo>
                    <a:pt x="0" y="102856"/>
                    <a:pt x="10065" y="112921"/>
                    <a:pt x="22474" y="112921"/>
                  </a:cubicBezTo>
                  <a:lnTo>
                    <a:pt x="90447" y="112921"/>
                  </a:lnTo>
                  <a:cubicBezTo>
                    <a:pt x="102856" y="112921"/>
                    <a:pt x="112921" y="102856"/>
                    <a:pt x="112921" y="90447"/>
                  </a:cubicBezTo>
                  <a:lnTo>
                    <a:pt x="112921" y="22474"/>
                  </a:lnTo>
                  <a:cubicBezTo>
                    <a:pt x="112921" y="10065"/>
                    <a:pt x="102856" y="0"/>
                    <a:pt x="90447" y="0"/>
                  </a:cubicBezTo>
                  <a:close/>
                  <a:moveTo>
                    <a:pt x="95273" y="90447"/>
                  </a:moveTo>
                  <a:cubicBezTo>
                    <a:pt x="95273" y="93067"/>
                    <a:pt x="93136" y="95273"/>
                    <a:pt x="90447" y="95273"/>
                  </a:cubicBezTo>
                  <a:lnTo>
                    <a:pt x="22474" y="95273"/>
                  </a:lnTo>
                  <a:cubicBezTo>
                    <a:pt x="19854" y="95273"/>
                    <a:pt x="17648" y="93136"/>
                    <a:pt x="17648" y="90447"/>
                  </a:cubicBezTo>
                  <a:lnTo>
                    <a:pt x="17648" y="22474"/>
                  </a:lnTo>
                  <a:cubicBezTo>
                    <a:pt x="17648" y="19854"/>
                    <a:pt x="19785" y="17648"/>
                    <a:pt x="22474" y="17648"/>
                  </a:cubicBezTo>
                  <a:lnTo>
                    <a:pt x="90447" y="17648"/>
                  </a:lnTo>
                  <a:cubicBezTo>
                    <a:pt x="93067" y="17648"/>
                    <a:pt x="95273" y="19785"/>
                    <a:pt x="95273" y="22474"/>
                  </a:cubicBezTo>
                  <a:lnTo>
                    <a:pt x="95273" y="904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33"/>
            <p:cNvSpPr/>
            <p:nvPr/>
          </p:nvSpPr>
          <p:spPr>
            <a:xfrm>
              <a:off x="5332394" y="3189163"/>
              <a:ext cx="522170" cy="602176"/>
            </a:xfrm>
            <a:custGeom>
              <a:avLst/>
              <a:gdLst/>
              <a:ahLst/>
              <a:cxnLst/>
              <a:rect l="l" t="t" r="r" b="b"/>
              <a:pathLst>
                <a:path w="522170" h="602176" extrusionOk="0">
                  <a:moveTo>
                    <a:pt x="507041" y="150975"/>
                  </a:moveTo>
                  <a:lnTo>
                    <a:pt x="493047" y="142082"/>
                  </a:lnTo>
                  <a:cubicBezTo>
                    <a:pt x="485809" y="137463"/>
                    <a:pt x="477122" y="136015"/>
                    <a:pt x="468781" y="137877"/>
                  </a:cubicBezTo>
                  <a:cubicBezTo>
                    <a:pt x="460370" y="139738"/>
                    <a:pt x="453200" y="144839"/>
                    <a:pt x="448651" y="152078"/>
                  </a:cubicBezTo>
                  <a:lnTo>
                    <a:pt x="435828" y="172346"/>
                  </a:lnTo>
                  <a:lnTo>
                    <a:pt x="417973" y="200542"/>
                  </a:lnTo>
                  <a:lnTo>
                    <a:pt x="397843" y="232391"/>
                  </a:lnTo>
                  <a:lnTo>
                    <a:pt x="397843" y="99961"/>
                  </a:lnTo>
                  <a:cubicBezTo>
                    <a:pt x="397843" y="90861"/>
                    <a:pt x="390398" y="83415"/>
                    <a:pt x="381298" y="83415"/>
                  </a:cubicBezTo>
                  <a:lnTo>
                    <a:pt x="318082" y="83415"/>
                  </a:lnTo>
                  <a:lnTo>
                    <a:pt x="318082" y="65767"/>
                  </a:lnTo>
                  <a:lnTo>
                    <a:pt x="402738" y="65767"/>
                  </a:lnTo>
                  <a:cubicBezTo>
                    <a:pt x="409769" y="65767"/>
                    <a:pt x="415491" y="71489"/>
                    <a:pt x="415491" y="78521"/>
                  </a:cubicBezTo>
                  <a:lnTo>
                    <a:pt x="415491" y="154904"/>
                  </a:lnTo>
                  <a:cubicBezTo>
                    <a:pt x="415491" y="159799"/>
                    <a:pt x="419421" y="163729"/>
                    <a:pt x="424315" y="163729"/>
                  </a:cubicBezTo>
                  <a:cubicBezTo>
                    <a:pt x="429210" y="163729"/>
                    <a:pt x="433140" y="159799"/>
                    <a:pt x="433140" y="154904"/>
                  </a:cubicBezTo>
                  <a:lnTo>
                    <a:pt x="433140" y="78521"/>
                  </a:lnTo>
                  <a:cubicBezTo>
                    <a:pt x="433140" y="61769"/>
                    <a:pt x="419490" y="48119"/>
                    <a:pt x="402738" y="48119"/>
                  </a:cubicBezTo>
                  <a:lnTo>
                    <a:pt x="316289" y="48119"/>
                  </a:lnTo>
                  <a:cubicBezTo>
                    <a:pt x="312704" y="39364"/>
                    <a:pt x="304087" y="33228"/>
                    <a:pt x="294091" y="33228"/>
                  </a:cubicBezTo>
                  <a:lnTo>
                    <a:pt x="271273" y="33228"/>
                  </a:lnTo>
                  <a:lnTo>
                    <a:pt x="271273" y="24335"/>
                  </a:lnTo>
                  <a:cubicBezTo>
                    <a:pt x="271273" y="10892"/>
                    <a:pt x="260380" y="0"/>
                    <a:pt x="246937" y="0"/>
                  </a:cubicBezTo>
                  <a:lnTo>
                    <a:pt x="186202" y="0"/>
                  </a:lnTo>
                  <a:cubicBezTo>
                    <a:pt x="172759" y="0"/>
                    <a:pt x="161867" y="10892"/>
                    <a:pt x="161867" y="24335"/>
                  </a:cubicBezTo>
                  <a:lnTo>
                    <a:pt x="161867" y="33228"/>
                  </a:lnTo>
                  <a:lnTo>
                    <a:pt x="139048" y="33228"/>
                  </a:lnTo>
                  <a:cubicBezTo>
                    <a:pt x="129053" y="33228"/>
                    <a:pt x="120435" y="39364"/>
                    <a:pt x="116851" y="48119"/>
                  </a:cubicBezTo>
                  <a:lnTo>
                    <a:pt x="30402" y="48119"/>
                  </a:lnTo>
                  <a:cubicBezTo>
                    <a:pt x="13650" y="48119"/>
                    <a:pt x="0" y="61769"/>
                    <a:pt x="0" y="78521"/>
                  </a:cubicBezTo>
                  <a:lnTo>
                    <a:pt x="0" y="571774"/>
                  </a:lnTo>
                  <a:cubicBezTo>
                    <a:pt x="0" y="588526"/>
                    <a:pt x="13650" y="602176"/>
                    <a:pt x="30402" y="602176"/>
                  </a:cubicBezTo>
                  <a:lnTo>
                    <a:pt x="402738" y="602176"/>
                  </a:lnTo>
                  <a:cubicBezTo>
                    <a:pt x="419490" y="602176"/>
                    <a:pt x="433140" y="588526"/>
                    <a:pt x="433140" y="571774"/>
                  </a:cubicBezTo>
                  <a:lnTo>
                    <a:pt x="433140" y="373922"/>
                  </a:lnTo>
                  <a:cubicBezTo>
                    <a:pt x="433140" y="369027"/>
                    <a:pt x="429210" y="365097"/>
                    <a:pt x="424315" y="365097"/>
                  </a:cubicBezTo>
                  <a:cubicBezTo>
                    <a:pt x="419421" y="365097"/>
                    <a:pt x="415491" y="369027"/>
                    <a:pt x="415491" y="373922"/>
                  </a:cubicBezTo>
                  <a:lnTo>
                    <a:pt x="415491" y="571774"/>
                  </a:lnTo>
                  <a:cubicBezTo>
                    <a:pt x="415491" y="578806"/>
                    <a:pt x="409769" y="584528"/>
                    <a:pt x="402738" y="584528"/>
                  </a:cubicBezTo>
                  <a:lnTo>
                    <a:pt x="30402" y="584528"/>
                  </a:lnTo>
                  <a:cubicBezTo>
                    <a:pt x="23370" y="584528"/>
                    <a:pt x="17648" y="578806"/>
                    <a:pt x="17648" y="571774"/>
                  </a:cubicBezTo>
                  <a:lnTo>
                    <a:pt x="17648" y="78521"/>
                  </a:lnTo>
                  <a:cubicBezTo>
                    <a:pt x="17648" y="71489"/>
                    <a:pt x="23370" y="65767"/>
                    <a:pt x="30402" y="65767"/>
                  </a:cubicBezTo>
                  <a:lnTo>
                    <a:pt x="115058" y="65767"/>
                  </a:lnTo>
                  <a:lnTo>
                    <a:pt x="115058" y="83415"/>
                  </a:lnTo>
                  <a:lnTo>
                    <a:pt x="51842" y="83415"/>
                  </a:lnTo>
                  <a:cubicBezTo>
                    <a:pt x="42742" y="83415"/>
                    <a:pt x="35296" y="90861"/>
                    <a:pt x="35296" y="99961"/>
                  </a:cubicBezTo>
                  <a:lnTo>
                    <a:pt x="35296" y="550335"/>
                  </a:lnTo>
                  <a:cubicBezTo>
                    <a:pt x="35296" y="559434"/>
                    <a:pt x="42742" y="566880"/>
                    <a:pt x="51842" y="566880"/>
                  </a:cubicBezTo>
                  <a:lnTo>
                    <a:pt x="381367" y="566880"/>
                  </a:lnTo>
                  <a:cubicBezTo>
                    <a:pt x="390467" y="566880"/>
                    <a:pt x="397912" y="559434"/>
                    <a:pt x="397912" y="550335"/>
                  </a:cubicBezTo>
                  <a:lnTo>
                    <a:pt x="397912" y="383849"/>
                  </a:lnTo>
                  <a:lnTo>
                    <a:pt x="486498" y="243835"/>
                  </a:lnTo>
                  <a:cubicBezTo>
                    <a:pt x="486498" y="243835"/>
                    <a:pt x="486498" y="243835"/>
                    <a:pt x="486498" y="243835"/>
                  </a:cubicBezTo>
                  <a:lnTo>
                    <a:pt x="504353" y="215639"/>
                  </a:lnTo>
                  <a:lnTo>
                    <a:pt x="517175" y="195302"/>
                  </a:lnTo>
                  <a:cubicBezTo>
                    <a:pt x="526689" y="180274"/>
                    <a:pt x="522208" y="160351"/>
                    <a:pt x="507179" y="150837"/>
                  </a:cubicBezTo>
                  <a:lnTo>
                    <a:pt x="507179" y="150837"/>
                  </a:lnTo>
                  <a:close/>
                  <a:moveTo>
                    <a:pt x="472641" y="155111"/>
                  </a:moveTo>
                  <a:cubicBezTo>
                    <a:pt x="476433" y="154284"/>
                    <a:pt x="480362" y="154904"/>
                    <a:pt x="483602" y="157041"/>
                  </a:cubicBezTo>
                  <a:lnTo>
                    <a:pt x="497597" y="165935"/>
                  </a:lnTo>
                  <a:cubicBezTo>
                    <a:pt x="504353" y="170209"/>
                    <a:pt x="506421" y="179240"/>
                    <a:pt x="502078" y="185996"/>
                  </a:cubicBezTo>
                  <a:lnTo>
                    <a:pt x="493943" y="198818"/>
                  </a:lnTo>
                  <a:lnTo>
                    <a:pt x="455338" y="174345"/>
                  </a:lnTo>
                  <a:lnTo>
                    <a:pt x="463472" y="161523"/>
                  </a:lnTo>
                  <a:cubicBezTo>
                    <a:pt x="465541" y="158214"/>
                    <a:pt x="468781" y="155938"/>
                    <a:pt x="472572" y="155111"/>
                  </a:cubicBezTo>
                  <a:lnTo>
                    <a:pt x="472572" y="155111"/>
                  </a:lnTo>
                  <a:close/>
                  <a:moveTo>
                    <a:pt x="305535" y="496632"/>
                  </a:moveTo>
                  <a:cubicBezTo>
                    <a:pt x="303880" y="499251"/>
                    <a:pt x="302019" y="501733"/>
                    <a:pt x="299951" y="504077"/>
                  </a:cubicBezTo>
                  <a:cubicBezTo>
                    <a:pt x="297193" y="500354"/>
                    <a:pt x="294022" y="496976"/>
                    <a:pt x="290575" y="494012"/>
                  </a:cubicBezTo>
                  <a:lnTo>
                    <a:pt x="454993" y="234390"/>
                  </a:lnTo>
                  <a:lnTo>
                    <a:pt x="466782" y="241836"/>
                  </a:lnTo>
                  <a:lnTo>
                    <a:pt x="305535" y="496563"/>
                  </a:lnTo>
                  <a:close/>
                  <a:moveTo>
                    <a:pt x="245283" y="549232"/>
                  </a:moveTo>
                  <a:cubicBezTo>
                    <a:pt x="245283" y="549232"/>
                    <a:pt x="245145" y="549232"/>
                    <a:pt x="245145" y="549232"/>
                  </a:cubicBezTo>
                  <a:cubicBezTo>
                    <a:pt x="245145" y="549232"/>
                    <a:pt x="245145" y="549232"/>
                    <a:pt x="245145" y="549232"/>
                  </a:cubicBezTo>
                  <a:cubicBezTo>
                    <a:pt x="264241" y="469884"/>
                    <a:pt x="254934" y="508489"/>
                    <a:pt x="257622" y="497459"/>
                  </a:cubicBezTo>
                  <a:cubicBezTo>
                    <a:pt x="269066" y="499389"/>
                    <a:pt x="279752" y="505800"/>
                    <a:pt x="286784" y="515934"/>
                  </a:cubicBezTo>
                  <a:cubicBezTo>
                    <a:pt x="240043" y="553575"/>
                    <a:pt x="246041" y="548680"/>
                    <a:pt x="245352" y="549301"/>
                  </a:cubicBezTo>
                  <a:lnTo>
                    <a:pt x="245352" y="549301"/>
                  </a:lnTo>
                  <a:close/>
                  <a:moveTo>
                    <a:pt x="445962" y="189236"/>
                  </a:moveTo>
                  <a:lnTo>
                    <a:pt x="484567" y="213709"/>
                  </a:lnTo>
                  <a:lnTo>
                    <a:pt x="476157" y="226945"/>
                  </a:lnTo>
                  <a:lnTo>
                    <a:pt x="437552" y="202472"/>
                  </a:lnTo>
                  <a:lnTo>
                    <a:pt x="445962" y="189236"/>
                  </a:lnTo>
                  <a:close/>
                  <a:moveTo>
                    <a:pt x="132568" y="57495"/>
                  </a:moveTo>
                  <a:cubicBezTo>
                    <a:pt x="132568" y="57495"/>
                    <a:pt x="132568" y="57288"/>
                    <a:pt x="132568" y="57150"/>
                  </a:cubicBezTo>
                  <a:cubicBezTo>
                    <a:pt x="132568" y="57150"/>
                    <a:pt x="132568" y="57081"/>
                    <a:pt x="132568" y="57012"/>
                  </a:cubicBezTo>
                  <a:cubicBezTo>
                    <a:pt x="132706" y="53565"/>
                    <a:pt x="135533" y="50877"/>
                    <a:pt x="138980" y="50877"/>
                  </a:cubicBezTo>
                  <a:lnTo>
                    <a:pt x="164280" y="50877"/>
                  </a:lnTo>
                  <a:cubicBezTo>
                    <a:pt x="172621" y="50877"/>
                    <a:pt x="179447" y="44052"/>
                    <a:pt x="179447" y="35710"/>
                  </a:cubicBezTo>
                  <a:lnTo>
                    <a:pt x="179447" y="24335"/>
                  </a:lnTo>
                  <a:cubicBezTo>
                    <a:pt x="179447" y="20681"/>
                    <a:pt x="182411" y="17648"/>
                    <a:pt x="186133" y="17648"/>
                  </a:cubicBezTo>
                  <a:lnTo>
                    <a:pt x="246868" y="17648"/>
                  </a:lnTo>
                  <a:cubicBezTo>
                    <a:pt x="250522" y="17648"/>
                    <a:pt x="253555" y="20613"/>
                    <a:pt x="253555" y="24335"/>
                  </a:cubicBezTo>
                  <a:lnTo>
                    <a:pt x="253555" y="35710"/>
                  </a:lnTo>
                  <a:cubicBezTo>
                    <a:pt x="253555" y="44052"/>
                    <a:pt x="260380" y="50877"/>
                    <a:pt x="268721" y="50877"/>
                  </a:cubicBezTo>
                  <a:lnTo>
                    <a:pt x="294022" y="50877"/>
                  </a:lnTo>
                  <a:cubicBezTo>
                    <a:pt x="297469" y="50877"/>
                    <a:pt x="300295" y="53634"/>
                    <a:pt x="300433" y="57012"/>
                  </a:cubicBezTo>
                  <a:cubicBezTo>
                    <a:pt x="300433" y="57012"/>
                    <a:pt x="300433" y="57081"/>
                    <a:pt x="300433" y="57150"/>
                  </a:cubicBezTo>
                  <a:cubicBezTo>
                    <a:pt x="300433" y="57288"/>
                    <a:pt x="300433" y="57357"/>
                    <a:pt x="300433" y="57495"/>
                  </a:cubicBezTo>
                  <a:lnTo>
                    <a:pt x="300433" y="83415"/>
                  </a:lnTo>
                  <a:lnTo>
                    <a:pt x="132637" y="83415"/>
                  </a:lnTo>
                  <a:lnTo>
                    <a:pt x="132637" y="57495"/>
                  </a:lnTo>
                  <a:close/>
                  <a:moveTo>
                    <a:pt x="52807" y="101064"/>
                  </a:moveTo>
                  <a:lnTo>
                    <a:pt x="380126" y="101064"/>
                  </a:lnTo>
                  <a:lnTo>
                    <a:pt x="380126" y="260311"/>
                  </a:lnTo>
                  <a:lnTo>
                    <a:pt x="287817" y="406254"/>
                  </a:lnTo>
                  <a:cubicBezTo>
                    <a:pt x="285198" y="410390"/>
                    <a:pt x="286439" y="415836"/>
                    <a:pt x="290575" y="418456"/>
                  </a:cubicBezTo>
                  <a:cubicBezTo>
                    <a:pt x="294642" y="421075"/>
                    <a:pt x="300157" y="419834"/>
                    <a:pt x="302777" y="415698"/>
                  </a:cubicBezTo>
                  <a:lnTo>
                    <a:pt x="428176" y="217501"/>
                  </a:lnTo>
                  <a:lnTo>
                    <a:pt x="440102" y="225084"/>
                  </a:lnTo>
                  <a:lnTo>
                    <a:pt x="275684" y="484705"/>
                  </a:lnTo>
                  <a:cubicBezTo>
                    <a:pt x="271548" y="482844"/>
                    <a:pt x="267136" y="481465"/>
                    <a:pt x="262586" y="480500"/>
                  </a:cubicBezTo>
                  <a:cubicBezTo>
                    <a:pt x="263827" y="477674"/>
                    <a:pt x="265275" y="474916"/>
                    <a:pt x="266929" y="472227"/>
                  </a:cubicBezTo>
                  <a:lnTo>
                    <a:pt x="280648" y="450581"/>
                  </a:lnTo>
                  <a:cubicBezTo>
                    <a:pt x="283268" y="446445"/>
                    <a:pt x="282027" y="440998"/>
                    <a:pt x="277890" y="438379"/>
                  </a:cubicBezTo>
                  <a:cubicBezTo>
                    <a:pt x="273754" y="435759"/>
                    <a:pt x="268308" y="437000"/>
                    <a:pt x="265688" y="441136"/>
                  </a:cubicBezTo>
                  <a:lnTo>
                    <a:pt x="251969" y="462783"/>
                  </a:lnTo>
                  <a:cubicBezTo>
                    <a:pt x="247420" y="469953"/>
                    <a:pt x="244111" y="477743"/>
                    <a:pt x="242180" y="485946"/>
                  </a:cubicBezTo>
                  <a:cubicBezTo>
                    <a:pt x="242180" y="485946"/>
                    <a:pt x="242180" y="485946"/>
                    <a:pt x="242180" y="485946"/>
                  </a:cubicBezTo>
                  <a:lnTo>
                    <a:pt x="227979" y="544958"/>
                  </a:lnTo>
                  <a:cubicBezTo>
                    <a:pt x="227634" y="546405"/>
                    <a:pt x="227496" y="547853"/>
                    <a:pt x="227496" y="549301"/>
                  </a:cubicBezTo>
                  <a:lnTo>
                    <a:pt x="52876" y="549301"/>
                  </a:lnTo>
                  <a:lnTo>
                    <a:pt x="52876" y="101133"/>
                  </a:lnTo>
                  <a:close/>
                  <a:moveTo>
                    <a:pt x="380126" y="549232"/>
                  </a:moveTo>
                  <a:lnTo>
                    <a:pt x="273410" y="549232"/>
                  </a:lnTo>
                  <a:lnTo>
                    <a:pt x="303673" y="524827"/>
                  </a:lnTo>
                  <a:cubicBezTo>
                    <a:pt x="310291" y="519519"/>
                    <a:pt x="315875" y="513177"/>
                    <a:pt x="320425" y="506007"/>
                  </a:cubicBezTo>
                  <a:lnTo>
                    <a:pt x="380126" y="411700"/>
                  </a:lnTo>
                  <a:lnTo>
                    <a:pt x="380126" y="5492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5" name="Google Shape;885;p33"/>
          <p:cNvGrpSpPr/>
          <p:nvPr/>
        </p:nvGrpSpPr>
        <p:grpSpPr>
          <a:xfrm>
            <a:off x="3414413" y="1411800"/>
            <a:ext cx="416237" cy="344038"/>
            <a:chOff x="4102948" y="3241487"/>
            <a:chExt cx="602107" cy="497668"/>
          </a:xfrm>
        </p:grpSpPr>
        <p:sp>
          <p:nvSpPr>
            <p:cNvPr id="886" name="Google Shape;886;p33"/>
            <p:cNvSpPr/>
            <p:nvPr/>
          </p:nvSpPr>
          <p:spPr>
            <a:xfrm>
              <a:off x="4202909" y="3429689"/>
              <a:ext cx="402255" cy="17648"/>
            </a:xfrm>
            <a:custGeom>
              <a:avLst/>
              <a:gdLst/>
              <a:ahLst/>
              <a:cxnLst/>
              <a:rect l="l" t="t" r="r" b="b"/>
              <a:pathLst>
                <a:path w="402255" h="17648" extrusionOk="0">
                  <a:moveTo>
                    <a:pt x="393431" y="0"/>
                  </a:moveTo>
                  <a:lnTo>
                    <a:pt x="8824" y="0"/>
                  </a:lnTo>
                  <a:cubicBezTo>
                    <a:pt x="3930" y="0"/>
                    <a:pt x="0" y="3930"/>
                    <a:pt x="0" y="8824"/>
                  </a:cubicBezTo>
                  <a:cubicBezTo>
                    <a:pt x="0" y="13719"/>
                    <a:pt x="3930" y="17648"/>
                    <a:pt x="8824" y="17648"/>
                  </a:cubicBezTo>
                  <a:lnTo>
                    <a:pt x="393431" y="17648"/>
                  </a:lnTo>
                  <a:cubicBezTo>
                    <a:pt x="398326" y="17648"/>
                    <a:pt x="402255" y="13719"/>
                    <a:pt x="402255" y="8824"/>
                  </a:cubicBezTo>
                  <a:cubicBezTo>
                    <a:pt x="402255" y="3930"/>
                    <a:pt x="398326" y="0"/>
                    <a:pt x="3934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33"/>
            <p:cNvSpPr/>
            <p:nvPr/>
          </p:nvSpPr>
          <p:spPr>
            <a:xfrm>
              <a:off x="4202909" y="3474223"/>
              <a:ext cx="265274" cy="17648"/>
            </a:xfrm>
            <a:custGeom>
              <a:avLst/>
              <a:gdLst/>
              <a:ahLst/>
              <a:cxnLst/>
              <a:rect l="l" t="t" r="r" b="b"/>
              <a:pathLst>
                <a:path w="265274" h="17648" extrusionOk="0">
                  <a:moveTo>
                    <a:pt x="256450" y="0"/>
                  </a:moveTo>
                  <a:lnTo>
                    <a:pt x="8824" y="0"/>
                  </a:lnTo>
                  <a:cubicBezTo>
                    <a:pt x="3930" y="0"/>
                    <a:pt x="0" y="3930"/>
                    <a:pt x="0" y="8824"/>
                  </a:cubicBezTo>
                  <a:cubicBezTo>
                    <a:pt x="0" y="13719"/>
                    <a:pt x="3930" y="17648"/>
                    <a:pt x="8824" y="17648"/>
                  </a:cubicBezTo>
                  <a:lnTo>
                    <a:pt x="256450" y="17648"/>
                  </a:lnTo>
                  <a:cubicBezTo>
                    <a:pt x="261345" y="17648"/>
                    <a:pt x="265275" y="13719"/>
                    <a:pt x="265275" y="8824"/>
                  </a:cubicBezTo>
                  <a:cubicBezTo>
                    <a:pt x="265275" y="3930"/>
                    <a:pt x="261345" y="0"/>
                    <a:pt x="25645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33"/>
            <p:cNvSpPr/>
            <p:nvPr/>
          </p:nvSpPr>
          <p:spPr>
            <a:xfrm>
              <a:off x="4202909" y="3518757"/>
              <a:ext cx="237009" cy="17648"/>
            </a:xfrm>
            <a:custGeom>
              <a:avLst/>
              <a:gdLst/>
              <a:ahLst/>
              <a:cxnLst/>
              <a:rect l="l" t="t" r="r" b="b"/>
              <a:pathLst>
                <a:path w="237009" h="17648" extrusionOk="0">
                  <a:moveTo>
                    <a:pt x="228186" y="17648"/>
                  </a:moveTo>
                  <a:cubicBezTo>
                    <a:pt x="233081" y="17648"/>
                    <a:pt x="237010" y="13719"/>
                    <a:pt x="237010" y="8824"/>
                  </a:cubicBezTo>
                  <a:cubicBezTo>
                    <a:pt x="237010" y="3930"/>
                    <a:pt x="233081" y="0"/>
                    <a:pt x="228186" y="0"/>
                  </a:cubicBezTo>
                  <a:lnTo>
                    <a:pt x="8824" y="0"/>
                  </a:lnTo>
                  <a:cubicBezTo>
                    <a:pt x="3930" y="0"/>
                    <a:pt x="0" y="3930"/>
                    <a:pt x="0" y="8824"/>
                  </a:cubicBezTo>
                  <a:cubicBezTo>
                    <a:pt x="0" y="13719"/>
                    <a:pt x="3930" y="17648"/>
                    <a:pt x="8824" y="17648"/>
                  </a:cubicBezTo>
                  <a:lnTo>
                    <a:pt x="228186"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33"/>
            <p:cNvSpPr/>
            <p:nvPr/>
          </p:nvSpPr>
          <p:spPr>
            <a:xfrm>
              <a:off x="4320656" y="3332210"/>
              <a:ext cx="166761" cy="53565"/>
            </a:xfrm>
            <a:custGeom>
              <a:avLst/>
              <a:gdLst/>
              <a:ahLst/>
              <a:cxnLst/>
              <a:rect l="l" t="t" r="r" b="b"/>
              <a:pathLst>
                <a:path w="166761" h="53565" extrusionOk="0">
                  <a:moveTo>
                    <a:pt x="147735" y="53565"/>
                  </a:moveTo>
                  <a:cubicBezTo>
                    <a:pt x="158214" y="53565"/>
                    <a:pt x="166762" y="45017"/>
                    <a:pt x="166762" y="34538"/>
                  </a:cubicBezTo>
                  <a:lnTo>
                    <a:pt x="166762" y="19027"/>
                  </a:lnTo>
                  <a:cubicBezTo>
                    <a:pt x="166762" y="8548"/>
                    <a:pt x="158214" y="0"/>
                    <a:pt x="147735" y="0"/>
                  </a:cubicBezTo>
                  <a:lnTo>
                    <a:pt x="19027" y="0"/>
                  </a:lnTo>
                  <a:cubicBezTo>
                    <a:pt x="8548" y="0"/>
                    <a:pt x="0" y="8548"/>
                    <a:pt x="0" y="19027"/>
                  </a:cubicBezTo>
                  <a:lnTo>
                    <a:pt x="0" y="34538"/>
                  </a:lnTo>
                  <a:cubicBezTo>
                    <a:pt x="0" y="45017"/>
                    <a:pt x="8548" y="53565"/>
                    <a:pt x="19027" y="53565"/>
                  </a:cubicBezTo>
                  <a:lnTo>
                    <a:pt x="147735" y="53565"/>
                  </a:lnTo>
                  <a:close/>
                  <a:moveTo>
                    <a:pt x="17648" y="34538"/>
                  </a:moveTo>
                  <a:lnTo>
                    <a:pt x="17648" y="19027"/>
                  </a:lnTo>
                  <a:cubicBezTo>
                    <a:pt x="17648" y="18269"/>
                    <a:pt x="18269" y="17648"/>
                    <a:pt x="19027" y="17648"/>
                  </a:cubicBezTo>
                  <a:lnTo>
                    <a:pt x="147735" y="17648"/>
                  </a:lnTo>
                  <a:cubicBezTo>
                    <a:pt x="148493" y="17648"/>
                    <a:pt x="149114" y="18269"/>
                    <a:pt x="149114" y="19027"/>
                  </a:cubicBezTo>
                  <a:lnTo>
                    <a:pt x="149114" y="34538"/>
                  </a:lnTo>
                  <a:cubicBezTo>
                    <a:pt x="149114" y="35296"/>
                    <a:pt x="148493" y="35917"/>
                    <a:pt x="147735" y="35917"/>
                  </a:cubicBezTo>
                  <a:lnTo>
                    <a:pt x="19027" y="35917"/>
                  </a:lnTo>
                  <a:cubicBezTo>
                    <a:pt x="18269" y="35917"/>
                    <a:pt x="17648" y="35296"/>
                    <a:pt x="17648" y="345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33"/>
            <p:cNvSpPr/>
            <p:nvPr/>
          </p:nvSpPr>
          <p:spPr>
            <a:xfrm>
              <a:off x="4149689" y="3466502"/>
              <a:ext cx="294435" cy="155731"/>
            </a:xfrm>
            <a:custGeom>
              <a:avLst/>
              <a:gdLst/>
              <a:ahLst/>
              <a:cxnLst/>
              <a:rect l="l" t="t" r="r" b="b"/>
              <a:pathLst>
                <a:path w="294435" h="155731" extrusionOk="0">
                  <a:moveTo>
                    <a:pt x="285611" y="138014"/>
                  </a:moveTo>
                  <a:lnTo>
                    <a:pt x="63768" y="138014"/>
                  </a:lnTo>
                  <a:cubicBezTo>
                    <a:pt x="58115" y="115058"/>
                    <a:pt x="40467" y="97065"/>
                    <a:pt x="17648" y="91067"/>
                  </a:cubicBezTo>
                  <a:lnTo>
                    <a:pt x="17648" y="8824"/>
                  </a:lnTo>
                  <a:cubicBezTo>
                    <a:pt x="17648" y="3930"/>
                    <a:pt x="13719" y="0"/>
                    <a:pt x="8824" y="0"/>
                  </a:cubicBezTo>
                  <a:cubicBezTo>
                    <a:pt x="3930" y="0"/>
                    <a:pt x="0" y="3930"/>
                    <a:pt x="0" y="8824"/>
                  </a:cubicBezTo>
                  <a:lnTo>
                    <a:pt x="0" y="91412"/>
                  </a:lnTo>
                  <a:cubicBezTo>
                    <a:pt x="0" y="99271"/>
                    <a:pt x="5308" y="106165"/>
                    <a:pt x="12823" y="108095"/>
                  </a:cubicBezTo>
                  <a:cubicBezTo>
                    <a:pt x="29712" y="112438"/>
                    <a:pt x="42673" y="125675"/>
                    <a:pt x="46740" y="142564"/>
                  </a:cubicBezTo>
                  <a:cubicBezTo>
                    <a:pt x="48602" y="150285"/>
                    <a:pt x="55495" y="155732"/>
                    <a:pt x="63492" y="155732"/>
                  </a:cubicBezTo>
                  <a:lnTo>
                    <a:pt x="285611" y="155732"/>
                  </a:lnTo>
                  <a:cubicBezTo>
                    <a:pt x="290506" y="155732"/>
                    <a:pt x="294436" y="151802"/>
                    <a:pt x="294436" y="146908"/>
                  </a:cubicBezTo>
                  <a:cubicBezTo>
                    <a:pt x="294436" y="142013"/>
                    <a:pt x="290506" y="138083"/>
                    <a:pt x="285611" y="138083"/>
                  </a:cubicBezTo>
                  <a:lnTo>
                    <a:pt x="285611" y="13808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33"/>
            <p:cNvSpPr/>
            <p:nvPr/>
          </p:nvSpPr>
          <p:spPr>
            <a:xfrm>
              <a:off x="4149689" y="3287125"/>
              <a:ext cx="508627" cy="230253"/>
            </a:xfrm>
            <a:custGeom>
              <a:avLst/>
              <a:gdLst/>
              <a:ahLst/>
              <a:cxnLst/>
              <a:rect l="l" t="t" r="r" b="b"/>
              <a:pathLst>
                <a:path w="508627" h="230253" extrusionOk="0">
                  <a:moveTo>
                    <a:pt x="495873" y="47636"/>
                  </a:moveTo>
                  <a:cubicBezTo>
                    <a:pt x="478983" y="43293"/>
                    <a:pt x="466023" y="30057"/>
                    <a:pt x="461956" y="13167"/>
                  </a:cubicBezTo>
                  <a:cubicBezTo>
                    <a:pt x="460094" y="5446"/>
                    <a:pt x="453200" y="0"/>
                    <a:pt x="445204" y="0"/>
                  </a:cubicBezTo>
                  <a:lnTo>
                    <a:pt x="63492" y="0"/>
                  </a:lnTo>
                  <a:cubicBezTo>
                    <a:pt x="55495" y="0"/>
                    <a:pt x="48602" y="5377"/>
                    <a:pt x="46740" y="13167"/>
                  </a:cubicBezTo>
                  <a:cubicBezTo>
                    <a:pt x="42673" y="30126"/>
                    <a:pt x="29712" y="43293"/>
                    <a:pt x="12823" y="47636"/>
                  </a:cubicBezTo>
                  <a:cubicBezTo>
                    <a:pt x="5239" y="49566"/>
                    <a:pt x="0" y="56460"/>
                    <a:pt x="0" y="64319"/>
                  </a:cubicBezTo>
                  <a:lnTo>
                    <a:pt x="0" y="146908"/>
                  </a:lnTo>
                  <a:cubicBezTo>
                    <a:pt x="0" y="151802"/>
                    <a:pt x="3930" y="155732"/>
                    <a:pt x="8824" y="155732"/>
                  </a:cubicBezTo>
                  <a:cubicBezTo>
                    <a:pt x="13719" y="155732"/>
                    <a:pt x="17648" y="151802"/>
                    <a:pt x="17648" y="146908"/>
                  </a:cubicBezTo>
                  <a:lnTo>
                    <a:pt x="17648" y="64664"/>
                  </a:lnTo>
                  <a:cubicBezTo>
                    <a:pt x="40536" y="58598"/>
                    <a:pt x="58184" y="40674"/>
                    <a:pt x="63768" y="17717"/>
                  </a:cubicBezTo>
                  <a:lnTo>
                    <a:pt x="444859" y="17717"/>
                  </a:lnTo>
                  <a:cubicBezTo>
                    <a:pt x="450512" y="40674"/>
                    <a:pt x="468160" y="58666"/>
                    <a:pt x="490979" y="64664"/>
                  </a:cubicBezTo>
                  <a:lnTo>
                    <a:pt x="490979" y="221430"/>
                  </a:lnTo>
                  <a:cubicBezTo>
                    <a:pt x="490979" y="226324"/>
                    <a:pt x="494908" y="230254"/>
                    <a:pt x="499803" y="230254"/>
                  </a:cubicBezTo>
                  <a:cubicBezTo>
                    <a:pt x="504698" y="230254"/>
                    <a:pt x="508627" y="226324"/>
                    <a:pt x="508627" y="221430"/>
                  </a:cubicBezTo>
                  <a:lnTo>
                    <a:pt x="508627" y="64388"/>
                  </a:lnTo>
                  <a:cubicBezTo>
                    <a:pt x="508627" y="56529"/>
                    <a:pt x="503319" y="49635"/>
                    <a:pt x="495804" y="47705"/>
                  </a:cubicBezTo>
                  <a:lnTo>
                    <a:pt x="495804" y="477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33"/>
            <p:cNvSpPr/>
            <p:nvPr/>
          </p:nvSpPr>
          <p:spPr>
            <a:xfrm>
              <a:off x="4102948" y="3241487"/>
              <a:ext cx="602107" cy="497668"/>
            </a:xfrm>
            <a:custGeom>
              <a:avLst/>
              <a:gdLst/>
              <a:ahLst/>
              <a:cxnLst/>
              <a:rect l="l" t="t" r="r" b="b"/>
              <a:pathLst>
                <a:path w="602107" h="497668" extrusionOk="0">
                  <a:moveTo>
                    <a:pt x="561502" y="0"/>
                  </a:moveTo>
                  <a:lnTo>
                    <a:pt x="40674" y="0"/>
                  </a:lnTo>
                  <a:cubicBezTo>
                    <a:pt x="18269" y="0"/>
                    <a:pt x="0" y="18269"/>
                    <a:pt x="0" y="40674"/>
                  </a:cubicBezTo>
                  <a:lnTo>
                    <a:pt x="0" y="385641"/>
                  </a:lnTo>
                  <a:cubicBezTo>
                    <a:pt x="0" y="408046"/>
                    <a:pt x="18269" y="426315"/>
                    <a:pt x="40674" y="426315"/>
                  </a:cubicBezTo>
                  <a:lnTo>
                    <a:pt x="396671" y="426315"/>
                  </a:lnTo>
                  <a:lnTo>
                    <a:pt x="382194" y="464162"/>
                  </a:lnTo>
                  <a:cubicBezTo>
                    <a:pt x="378265" y="474365"/>
                    <a:pt x="387640" y="484705"/>
                    <a:pt x="398188" y="481879"/>
                  </a:cubicBezTo>
                  <a:lnTo>
                    <a:pt x="414457" y="477467"/>
                  </a:lnTo>
                  <a:lnTo>
                    <a:pt x="423695" y="491599"/>
                  </a:lnTo>
                  <a:cubicBezTo>
                    <a:pt x="429692" y="500768"/>
                    <a:pt x="443549" y="499251"/>
                    <a:pt x="447410" y="489048"/>
                  </a:cubicBezTo>
                  <a:lnTo>
                    <a:pt x="459750" y="456716"/>
                  </a:lnTo>
                  <a:lnTo>
                    <a:pt x="472090" y="489048"/>
                  </a:lnTo>
                  <a:cubicBezTo>
                    <a:pt x="476019" y="499251"/>
                    <a:pt x="489876" y="500768"/>
                    <a:pt x="495804" y="491599"/>
                  </a:cubicBezTo>
                  <a:lnTo>
                    <a:pt x="505042" y="477467"/>
                  </a:lnTo>
                  <a:lnTo>
                    <a:pt x="521312" y="481879"/>
                  </a:lnTo>
                  <a:cubicBezTo>
                    <a:pt x="531859" y="484705"/>
                    <a:pt x="541235" y="474365"/>
                    <a:pt x="537305" y="464162"/>
                  </a:cubicBezTo>
                  <a:lnTo>
                    <a:pt x="522828" y="426315"/>
                  </a:lnTo>
                  <a:lnTo>
                    <a:pt x="561434" y="426315"/>
                  </a:lnTo>
                  <a:cubicBezTo>
                    <a:pt x="583839" y="426315"/>
                    <a:pt x="602107" y="408046"/>
                    <a:pt x="602107" y="385641"/>
                  </a:cubicBezTo>
                  <a:lnTo>
                    <a:pt x="602107" y="40674"/>
                  </a:lnTo>
                  <a:cubicBezTo>
                    <a:pt x="602107" y="18269"/>
                    <a:pt x="583839" y="0"/>
                    <a:pt x="561434" y="0"/>
                  </a:cubicBezTo>
                  <a:lnTo>
                    <a:pt x="561434" y="0"/>
                  </a:lnTo>
                  <a:close/>
                  <a:moveTo>
                    <a:pt x="384055" y="323528"/>
                  </a:moveTo>
                  <a:cubicBezTo>
                    <a:pt x="379643" y="319736"/>
                    <a:pt x="382056" y="312635"/>
                    <a:pt x="387778" y="312153"/>
                  </a:cubicBezTo>
                  <a:cubicBezTo>
                    <a:pt x="402531" y="310981"/>
                    <a:pt x="412734" y="296917"/>
                    <a:pt x="409287" y="282509"/>
                  </a:cubicBezTo>
                  <a:cubicBezTo>
                    <a:pt x="407977" y="276925"/>
                    <a:pt x="413975" y="272444"/>
                    <a:pt x="418938" y="275478"/>
                  </a:cubicBezTo>
                  <a:cubicBezTo>
                    <a:pt x="431554" y="283199"/>
                    <a:pt x="448099" y="277822"/>
                    <a:pt x="453752" y="264172"/>
                  </a:cubicBezTo>
                  <a:cubicBezTo>
                    <a:pt x="455958" y="258864"/>
                    <a:pt x="463472" y="258795"/>
                    <a:pt x="465678" y="264172"/>
                  </a:cubicBezTo>
                  <a:cubicBezTo>
                    <a:pt x="471400" y="277822"/>
                    <a:pt x="487876" y="283199"/>
                    <a:pt x="500492" y="275478"/>
                  </a:cubicBezTo>
                  <a:cubicBezTo>
                    <a:pt x="505387" y="272513"/>
                    <a:pt x="511522" y="276856"/>
                    <a:pt x="510144" y="282509"/>
                  </a:cubicBezTo>
                  <a:cubicBezTo>
                    <a:pt x="506697" y="296917"/>
                    <a:pt x="516969" y="310981"/>
                    <a:pt x="531653" y="312153"/>
                  </a:cubicBezTo>
                  <a:cubicBezTo>
                    <a:pt x="537374" y="312635"/>
                    <a:pt x="539718" y="319736"/>
                    <a:pt x="535375" y="323528"/>
                  </a:cubicBezTo>
                  <a:cubicBezTo>
                    <a:pt x="524138" y="333179"/>
                    <a:pt x="524138" y="350551"/>
                    <a:pt x="535375" y="360134"/>
                  </a:cubicBezTo>
                  <a:cubicBezTo>
                    <a:pt x="539787" y="363925"/>
                    <a:pt x="537374" y="371026"/>
                    <a:pt x="531653" y="371509"/>
                  </a:cubicBezTo>
                  <a:cubicBezTo>
                    <a:pt x="516900" y="372681"/>
                    <a:pt x="506697" y="386744"/>
                    <a:pt x="510144" y="401152"/>
                  </a:cubicBezTo>
                  <a:cubicBezTo>
                    <a:pt x="511454" y="406736"/>
                    <a:pt x="505387" y="411217"/>
                    <a:pt x="500492" y="408184"/>
                  </a:cubicBezTo>
                  <a:cubicBezTo>
                    <a:pt x="487876" y="400463"/>
                    <a:pt x="471331" y="405840"/>
                    <a:pt x="465678" y="419490"/>
                  </a:cubicBezTo>
                  <a:cubicBezTo>
                    <a:pt x="463472" y="424798"/>
                    <a:pt x="455958" y="424867"/>
                    <a:pt x="453752" y="419490"/>
                  </a:cubicBezTo>
                  <a:cubicBezTo>
                    <a:pt x="448099" y="405840"/>
                    <a:pt x="431554" y="400463"/>
                    <a:pt x="418938" y="408184"/>
                  </a:cubicBezTo>
                  <a:cubicBezTo>
                    <a:pt x="413975" y="411217"/>
                    <a:pt x="407908" y="406805"/>
                    <a:pt x="409287" y="401152"/>
                  </a:cubicBezTo>
                  <a:cubicBezTo>
                    <a:pt x="412734" y="386744"/>
                    <a:pt x="402462" y="372681"/>
                    <a:pt x="387778" y="371509"/>
                  </a:cubicBezTo>
                  <a:cubicBezTo>
                    <a:pt x="382056" y="371026"/>
                    <a:pt x="379712" y="363925"/>
                    <a:pt x="384055" y="360134"/>
                  </a:cubicBezTo>
                  <a:cubicBezTo>
                    <a:pt x="395292" y="350483"/>
                    <a:pt x="395292" y="333110"/>
                    <a:pt x="384055" y="323528"/>
                  </a:cubicBezTo>
                  <a:close/>
                  <a:moveTo>
                    <a:pt x="433898" y="474985"/>
                  </a:moveTo>
                  <a:lnTo>
                    <a:pt x="427555" y="465265"/>
                  </a:lnTo>
                  <a:cubicBezTo>
                    <a:pt x="424384" y="460370"/>
                    <a:pt x="418455" y="458164"/>
                    <a:pt x="412871" y="459612"/>
                  </a:cubicBezTo>
                  <a:lnTo>
                    <a:pt x="401704" y="462645"/>
                  </a:lnTo>
                  <a:lnTo>
                    <a:pt x="415354" y="426866"/>
                  </a:lnTo>
                  <a:cubicBezTo>
                    <a:pt x="419696" y="426866"/>
                    <a:pt x="424108" y="425694"/>
                    <a:pt x="428107" y="423281"/>
                  </a:cubicBezTo>
                  <a:cubicBezTo>
                    <a:pt x="431485" y="421213"/>
                    <a:pt x="435897" y="422661"/>
                    <a:pt x="437483" y="426315"/>
                  </a:cubicBezTo>
                  <a:cubicBezTo>
                    <a:pt x="439620" y="431554"/>
                    <a:pt x="443343" y="435621"/>
                    <a:pt x="447961" y="438172"/>
                  </a:cubicBezTo>
                  <a:lnTo>
                    <a:pt x="433898" y="474985"/>
                  </a:lnTo>
                  <a:close/>
                  <a:moveTo>
                    <a:pt x="506628" y="459612"/>
                  </a:moveTo>
                  <a:cubicBezTo>
                    <a:pt x="500975" y="458095"/>
                    <a:pt x="495115" y="460370"/>
                    <a:pt x="491944" y="465265"/>
                  </a:cubicBezTo>
                  <a:lnTo>
                    <a:pt x="485602" y="474985"/>
                  </a:lnTo>
                  <a:lnTo>
                    <a:pt x="471538" y="438172"/>
                  </a:lnTo>
                  <a:cubicBezTo>
                    <a:pt x="476157" y="435621"/>
                    <a:pt x="479880" y="431554"/>
                    <a:pt x="482017" y="426315"/>
                  </a:cubicBezTo>
                  <a:cubicBezTo>
                    <a:pt x="483533" y="422661"/>
                    <a:pt x="487945" y="421213"/>
                    <a:pt x="491392" y="423281"/>
                  </a:cubicBezTo>
                  <a:cubicBezTo>
                    <a:pt x="495391" y="425694"/>
                    <a:pt x="499803" y="426935"/>
                    <a:pt x="504146" y="426866"/>
                  </a:cubicBezTo>
                  <a:lnTo>
                    <a:pt x="517796" y="462645"/>
                  </a:lnTo>
                  <a:lnTo>
                    <a:pt x="506628" y="459612"/>
                  </a:lnTo>
                  <a:close/>
                  <a:moveTo>
                    <a:pt x="584459" y="385572"/>
                  </a:moveTo>
                  <a:cubicBezTo>
                    <a:pt x="584459" y="398257"/>
                    <a:pt x="574118" y="408598"/>
                    <a:pt x="561434" y="408598"/>
                  </a:cubicBezTo>
                  <a:lnTo>
                    <a:pt x="527378" y="408598"/>
                  </a:lnTo>
                  <a:cubicBezTo>
                    <a:pt x="528274" y="404944"/>
                    <a:pt x="528343" y="401014"/>
                    <a:pt x="527378" y="397085"/>
                  </a:cubicBezTo>
                  <a:cubicBezTo>
                    <a:pt x="526758" y="394534"/>
                    <a:pt x="527792" y="392673"/>
                    <a:pt x="528412" y="391777"/>
                  </a:cubicBezTo>
                  <a:cubicBezTo>
                    <a:pt x="529033" y="390880"/>
                    <a:pt x="530549" y="389364"/>
                    <a:pt x="533100" y="389157"/>
                  </a:cubicBezTo>
                  <a:cubicBezTo>
                    <a:pt x="554471" y="387433"/>
                    <a:pt x="563157" y="360754"/>
                    <a:pt x="546888" y="346760"/>
                  </a:cubicBezTo>
                  <a:cubicBezTo>
                    <a:pt x="543854" y="344209"/>
                    <a:pt x="543854" y="339521"/>
                    <a:pt x="546888" y="336902"/>
                  </a:cubicBezTo>
                  <a:cubicBezTo>
                    <a:pt x="563157" y="322907"/>
                    <a:pt x="554540" y="296228"/>
                    <a:pt x="533100" y="294505"/>
                  </a:cubicBezTo>
                  <a:cubicBezTo>
                    <a:pt x="529170" y="294160"/>
                    <a:pt x="526413" y="290437"/>
                    <a:pt x="527309" y="286577"/>
                  </a:cubicBezTo>
                  <a:cubicBezTo>
                    <a:pt x="532273" y="265688"/>
                    <a:pt x="509592" y="249212"/>
                    <a:pt x="491254" y="260380"/>
                  </a:cubicBezTo>
                  <a:cubicBezTo>
                    <a:pt x="487876" y="262448"/>
                    <a:pt x="483464" y="261001"/>
                    <a:pt x="481879" y="257347"/>
                  </a:cubicBezTo>
                  <a:lnTo>
                    <a:pt x="481879" y="257347"/>
                  </a:lnTo>
                  <a:cubicBezTo>
                    <a:pt x="473606" y="237562"/>
                    <a:pt x="445617" y="237493"/>
                    <a:pt x="437345" y="257347"/>
                  </a:cubicBezTo>
                  <a:cubicBezTo>
                    <a:pt x="435828" y="261001"/>
                    <a:pt x="431416" y="262448"/>
                    <a:pt x="427969" y="260380"/>
                  </a:cubicBezTo>
                  <a:cubicBezTo>
                    <a:pt x="409632" y="249212"/>
                    <a:pt x="386951" y="265688"/>
                    <a:pt x="391914" y="286577"/>
                  </a:cubicBezTo>
                  <a:cubicBezTo>
                    <a:pt x="392811" y="290437"/>
                    <a:pt x="390122" y="294229"/>
                    <a:pt x="386123" y="294505"/>
                  </a:cubicBezTo>
                  <a:cubicBezTo>
                    <a:pt x="364753" y="296228"/>
                    <a:pt x="356066" y="322907"/>
                    <a:pt x="372336" y="336902"/>
                  </a:cubicBezTo>
                  <a:cubicBezTo>
                    <a:pt x="375369" y="339452"/>
                    <a:pt x="375369" y="344140"/>
                    <a:pt x="372336" y="346760"/>
                  </a:cubicBezTo>
                  <a:cubicBezTo>
                    <a:pt x="356066" y="360754"/>
                    <a:pt x="364684" y="387433"/>
                    <a:pt x="386123" y="389157"/>
                  </a:cubicBezTo>
                  <a:cubicBezTo>
                    <a:pt x="390053" y="389502"/>
                    <a:pt x="392811" y="393224"/>
                    <a:pt x="391914" y="397085"/>
                  </a:cubicBezTo>
                  <a:cubicBezTo>
                    <a:pt x="390949" y="401014"/>
                    <a:pt x="391018" y="404944"/>
                    <a:pt x="391914" y="408598"/>
                  </a:cubicBezTo>
                  <a:lnTo>
                    <a:pt x="40467" y="408598"/>
                  </a:lnTo>
                  <a:cubicBezTo>
                    <a:pt x="27782" y="408598"/>
                    <a:pt x="17441" y="398257"/>
                    <a:pt x="17441" y="385572"/>
                  </a:cubicBezTo>
                  <a:lnTo>
                    <a:pt x="17441" y="40605"/>
                  </a:lnTo>
                  <a:cubicBezTo>
                    <a:pt x="17441" y="27920"/>
                    <a:pt x="27782" y="17579"/>
                    <a:pt x="40467" y="17579"/>
                  </a:cubicBezTo>
                  <a:lnTo>
                    <a:pt x="561296" y="17579"/>
                  </a:lnTo>
                  <a:cubicBezTo>
                    <a:pt x="573980" y="17579"/>
                    <a:pt x="584321" y="27920"/>
                    <a:pt x="584321" y="40605"/>
                  </a:cubicBezTo>
                  <a:lnTo>
                    <a:pt x="584321" y="385572"/>
                  </a:lnTo>
                  <a:lnTo>
                    <a:pt x="584321" y="38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33"/>
            <p:cNvSpPr/>
            <p:nvPr/>
          </p:nvSpPr>
          <p:spPr>
            <a:xfrm>
              <a:off x="4511063" y="3531649"/>
              <a:ext cx="103407" cy="103407"/>
            </a:xfrm>
            <a:custGeom>
              <a:avLst/>
              <a:gdLst/>
              <a:ahLst/>
              <a:cxnLst/>
              <a:rect l="l" t="t" r="r" b="b"/>
              <a:pathLst>
                <a:path w="103407" h="103407" extrusionOk="0">
                  <a:moveTo>
                    <a:pt x="51704" y="103407"/>
                  </a:moveTo>
                  <a:cubicBezTo>
                    <a:pt x="80175" y="103407"/>
                    <a:pt x="103407" y="80244"/>
                    <a:pt x="103407" y="51704"/>
                  </a:cubicBezTo>
                  <a:cubicBezTo>
                    <a:pt x="103407" y="23163"/>
                    <a:pt x="80244" y="0"/>
                    <a:pt x="51704" y="0"/>
                  </a:cubicBezTo>
                  <a:cubicBezTo>
                    <a:pt x="23164" y="0"/>
                    <a:pt x="0" y="23163"/>
                    <a:pt x="0" y="51704"/>
                  </a:cubicBezTo>
                  <a:cubicBezTo>
                    <a:pt x="0" y="80244"/>
                    <a:pt x="23164" y="103407"/>
                    <a:pt x="51704" y="103407"/>
                  </a:cubicBezTo>
                  <a:lnTo>
                    <a:pt x="51704" y="103407"/>
                  </a:lnTo>
                  <a:close/>
                  <a:moveTo>
                    <a:pt x="51704" y="17717"/>
                  </a:moveTo>
                  <a:cubicBezTo>
                    <a:pt x="70455" y="17717"/>
                    <a:pt x="85759" y="32953"/>
                    <a:pt x="85759" y="51773"/>
                  </a:cubicBezTo>
                  <a:cubicBezTo>
                    <a:pt x="85759" y="70593"/>
                    <a:pt x="70524" y="85828"/>
                    <a:pt x="51704" y="85828"/>
                  </a:cubicBezTo>
                  <a:cubicBezTo>
                    <a:pt x="32884" y="85828"/>
                    <a:pt x="17648" y="70593"/>
                    <a:pt x="17648" y="51773"/>
                  </a:cubicBezTo>
                  <a:cubicBezTo>
                    <a:pt x="17648" y="32953"/>
                    <a:pt x="32884" y="17717"/>
                    <a:pt x="51704" y="177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4" name="Google Shape;894;p33"/>
          <p:cNvGrpSpPr/>
          <p:nvPr/>
        </p:nvGrpSpPr>
        <p:grpSpPr>
          <a:xfrm>
            <a:off x="1592412" y="1375754"/>
            <a:ext cx="414987" cy="416141"/>
            <a:chOff x="2899561" y="1879059"/>
            <a:chExt cx="600299" cy="601969"/>
          </a:xfrm>
        </p:grpSpPr>
        <p:sp>
          <p:nvSpPr>
            <p:cNvPr id="895" name="Google Shape;895;p33"/>
            <p:cNvSpPr/>
            <p:nvPr/>
          </p:nvSpPr>
          <p:spPr>
            <a:xfrm>
              <a:off x="2899561" y="1879059"/>
              <a:ext cx="600299" cy="601969"/>
            </a:xfrm>
            <a:custGeom>
              <a:avLst/>
              <a:gdLst/>
              <a:ahLst/>
              <a:cxnLst/>
              <a:rect l="l" t="t" r="r" b="b"/>
              <a:pathLst>
                <a:path w="600299" h="601969" extrusionOk="0">
                  <a:moveTo>
                    <a:pt x="593421" y="525930"/>
                  </a:moveTo>
                  <a:cubicBezTo>
                    <a:pt x="588733" y="524759"/>
                    <a:pt x="583908" y="527654"/>
                    <a:pt x="582736" y="532342"/>
                  </a:cubicBezTo>
                  <a:cubicBezTo>
                    <a:pt x="580392" y="541717"/>
                    <a:pt x="576186" y="550266"/>
                    <a:pt x="570602" y="557504"/>
                  </a:cubicBezTo>
                  <a:cubicBezTo>
                    <a:pt x="567500" y="542751"/>
                    <a:pt x="558883" y="529860"/>
                    <a:pt x="546543" y="521587"/>
                  </a:cubicBezTo>
                  <a:cubicBezTo>
                    <a:pt x="548818" y="516899"/>
                    <a:pt x="550128" y="511660"/>
                    <a:pt x="550128" y="506076"/>
                  </a:cubicBezTo>
                  <a:cubicBezTo>
                    <a:pt x="550128" y="486773"/>
                    <a:pt x="534823" y="471056"/>
                    <a:pt x="516003" y="471056"/>
                  </a:cubicBezTo>
                  <a:cubicBezTo>
                    <a:pt x="497183" y="471056"/>
                    <a:pt x="481879" y="486773"/>
                    <a:pt x="481879" y="506076"/>
                  </a:cubicBezTo>
                  <a:cubicBezTo>
                    <a:pt x="481879" y="511660"/>
                    <a:pt x="483189" y="516899"/>
                    <a:pt x="485464" y="521587"/>
                  </a:cubicBezTo>
                  <a:cubicBezTo>
                    <a:pt x="473193" y="529860"/>
                    <a:pt x="464575" y="542683"/>
                    <a:pt x="461473" y="557366"/>
                  </a:cubicBezTo>
                  <a:cubicBezTo>
                    <a:pt x="452580" y="545785"/>
                    <a:pt x="447272" y="531239"/>
                    <a:pt x="447272" y="515521"/>
                  </a:cubicBezTo>
                  <a:cubicBezTo>
                    <a:pt x="447272" y="477605"/>
                    <a:pt x="478156" y="446720"/>
                    <a:pt x="516072" y="446720"/>
                  </a:cubicBezTo>
                  <a:cubicBezTo>
                    <a:pt x="546198" y="446720"/>
                    <a:pt x="573291" y="466850"/>
                    <a:pt x="581977" y="495598"/>
                  </a:cubicBezTo>
                  <a:cubicBezTo>
                    <a:pt x="583356" y="500285"/>
                    <a:pt x="588320" y="502905"/>
                    <a:pt x="593007" y="501526"/>
                  </a:cubicBezTo>
                  <a:cubicBezTo>
                    <a:pt x="597695" y="500148"/>
                    <a:pt x="600315" y="495184"/>
                    <a:pt x="598936" y="490496"/>
                  </a:cubicBezTo>
                  <a:cubicBezTo>
                    <a:pt x="593697" y="473055"/>
                    <a:pt x="582736" y="457406"/>
                    <a:pt x="568190" y="446445"/>
                  </a:cubicBezTo>
                  <a:cubicBezTo>
                    <a:pt x="555436" y="436862"/>
                    <a:pt x="540683" y="431071"/>
                    <a:pt x="524965" y="429486"/>
                  </a:cubicBezTo>
                  <a:lnTo>
                    <a:pt x="524965" y="383711"/>
                  </a:lnTo>
                  <a:cubicBezTo>
                    <a:pt x="524965" y="371784"/>
                    <a:pt x="515245" y="362133"/>
                    <a:pt x="503388" y="362133"/>
                  </a:cubicBezTo>
                  <a:lnTo>
                    <a:pt x="310016" y="362133"/>
                  </a:lnTo>
                  <a:lnTo>
                    <a:pt x="310016" y="325665"/>
                  </a:lnTo>
                  <a:cubicBezTo>
                    <a:pt x="327595" y="324562"/>
                    <a:pt x="341520" y="309947"/>
                    <a:pt x="341520" y="292161"/>
                  </a:cubicBezTo>
                  <a:cubicBezTo>
                    <a:pt x="341520" y="280234"/>
                    <a:pt x="355860" y="274306"/>
                    <a:pt x="364270" y="282716"/>
                  </a:cubicBezTo>
                  <a:cubicBezTo>
                    <a:pt x="377368" y="295814"/>
                    <a:pt x="398670" y="295814"/>
                    <a:pt x="411769" y="282716"/>
                  </a:cubicBezTo>
                  <a:lnTo>
                    <a:pt x="421144" y="273341"/>
                  </a:lnTo>
                  <a:cubicBezTo>
                    <a:pt x="434242" y="260242"/>
                    <a:pt x="434242" y="238940"/>
                    <a:pt x="421144" y="225842"/>
                  </a:cubicBezTo>
                  <a:cubicBezTo>
                    <a:pt x="412665" y="217363"/>
                    <a:pt x="418731" y="203092"/>
                    <a:pt x="430589" y="203092"/>
                  </a:cubicBezTo>
                  <a:cubicBezTo>
                    <a:pt x="430589" y="203092"/>
                    <a:pt x="430727" y="203092"/>
                    <a:pt x="430795" y="203092"/>
                  </a:cubicBezTo>
                  <a:cubicBezTo>
                    <a:pt x="439895" y="203092"/>
                    <a:pt x="448375" y="199645"/>
                    <a:pt x="454648" y="193372"/>
                  </a:cubicBezTo>
                  <a:cubicBezTo>
                    <a:pt x="460784" y="187237"/>
                    <a:pt x="464162" y="179033"/>
                    <a:pt x="464162" y="170347"/>
                  </a:cubicBezTo>
                  <a:lnTo>
                    <a:pt x="464162" y="155456"/>
                  </a:lnTo>
                  <a:cubicBezTo>
                    <a:pt x="464162" y="146701"/>
                    <a:pt x="460784" y="138566"/>
                    <a:pt x="454648" y="132431"/>
                  </a:cubicBezTo>
                  <a:cubicBezTo>
                    <a:pt x="448444" y="126226"/>
                    <a:pt x="440102" y="122710"/>
                    <a:pt x="430658" y="122710"/>
                  </a:cubicBezTo>
                  <a:cubicBezTo>
                    <a:pt x="418662" y="122710"/>
                    <a:pt x="412734" y="108371"/>
                    <a:pt x="421144" y="99961"/>
                  </a:cubicBezTo>
                  <a:cubicBezTo>
                    <a:pt x="434242" y="86862"/>
                    <a:pt x="434242" y="65560"/>
                    <a:pt x="421144" y="52462"/>
                  </a:cubicBezTo>
                  <a:lnTo>
                    <a:pt x="411148" y="42466"/>
                  </a:lnTo>
                  <a:cubicBezTo>
                    <a:pt x="405013" y="36331"/>
                    <a:pt x="396809" y="32884"/>
                    <a:pt x="388192" y="32884"/>
                  </a:cubicBezTo>
                  <a:lnTo>
                    <a:pt x="388192" y="32884"/>
                  </a:lnTo>
                  <a:cubicBezTo>
                    <a:pt x="379230" y="32884"/>
                    <a:pt x="370750" y="36468"/>
                    <a:pt x="364339" y="42949"/>
                  </a:cubicBezTo>
                  <a:cubicBezTo>
                    <a:pt x="355929" y="51428"/>
                    <a:pt x="341520" y="45499"/>
                    <a:pt x="341520" y="33573"/>
                  </a:cubicBezTo>
                  <a:cubicBezTo>
                    <a:pt x="341520" y="15029"/>
                    <a:pt x="326423" y="0"/>
                    <a:pt x="307948" y="0"/>
                  </a:cubicBezTo>
                  <a:lnTo>
                    <a:pt x="294642" y="0"/>
                  </a:lnTo>
                  <a:cubicBezTo>
                    <a:pt x="276098" y="0"/>
                    <a:pt x="261069" y="15098"/>
                    <a:pt x="261069" y="33573"/>
                  </a:cubicBezTo>
                  <a:cubicBezTo>
                    <a:pt x="261069" y="45499"/>
                    <a:pt x="246730" y="51428"/>
                    <a:pt x="238320" y="43018"/>
                  </a:cubicBezTo>
                  <a:cubicBezTo>
                    <a:pt x="225222" y="29919"/>
                    <a:pt x="203919" y="29919"/>
                    <a:pt x="190821" y="43018"/>
                  </a:cubicBezTo>
                  <a:lnTo>
                    <a:pt x="181446" y="52393"/>
                  </a:lnTo>
                  <a:cubicBezTo>
                    <a:pt x="168347" y="65491"/>
                    <a:pt x="168347" y="86793"/>
                    <a:pt x="181446" y="99892"/>
                  </a:cubicBezTo>
                  <a:cubicBezTo>
                    <a:pt x="189856" y="108302"/>
                    <a:pt x="183927" y="122641"/>
                    <a:pt x="172001" y="122641"/>
                  </a:cubicBezTo>
                  <a:lnTo>
                    <a:pt x="171794" y="122641"/>
                  </a:lnTo>
                  <a:cubicBezTo>
                    <a:pt x="162694" y="122641"/>
                    <a:pt x="154215" y="126088"/>
                    <a:pt x="147942" y="132362"/>
                  </a:cubicBezTo>
                  <a:cubicBezTo>
                    <a:pt x="141806" y="138497"/>
                    <a:pt x="138428" y="146701"/>
                    <a:pt x="138428" y="155387"/>
                  </a:cubicBezTo>
                  <a:lnTo>
                    <a:pt x="138428" y="169519"/>
                  </a:lnTo>
                  <a:cubicBezTo>
                    <a:pt x="138428" y="188064"/>
                    <a:pt x="153526" y="203092"/>
                    <a:pt x="172001" y="203092"/>
                  </a:cubicBezTo>
                  <a:cubicBezTo>
                    <a:pt x="183927" y="203092"/>
                    <a:pt x="189856" y="217432"/>
                    <a:pt x="181446" y="225842"/>
                  </a:cubicBezTo>
                  <a:cubicBezTo>
                    <a:pt x="168347" y="238940"/>
                    <a:pt x="168347" y="260242"/>
                    <a:pt x="181446" y="273341"/>
                  </a:cubicBezTo>
                  <a:lnTo>
                    <a:pt x="190821" y="282716"/>
                  </a:lnTo>
                  <a:cubicBezTo>
                    <a:pt x="203919" y="295814"/>
                    <a:pt x="225222" y="295814"/>
                    <a:pt x="238320" y="282716"/>
                  </a:cubicBezTo>
                  <a:cubicBezTo>
                    <a:pt x="246730" y="274237"/>
                    <a:pt x="261069" y="280234"/>
                    <a:pt x="261069" y="292161"/>
                  </a:cubicBezTo>
                  <a:cubicBezTo>
                    <a:pt x="261069" y="309947"/>
                    <a:pt x="274926" y="324493"/>
                    <a:pt x="292367" y="325665"/>
                  </a:cubicBezTo>
                  <a:lnTo>
                    <a:pt x="292367" y="362133"/>
                  </a:lnTo>
                  <a:lnTo>
                    <a:pt x="99202" y="362133"/>
                  </a:lnTo>
                  <a:cubicBezTo>
                    <a:pt x="87276" y="362133"/>
                    <a:pt x="77625" y="371853"/>
                    <a:pt x="77625" y="383711"/>
                  </a:cubicBezTo>
                  <a:lnTo>
                    <a:pt x="77625" y="429486"/>
                  </a:lnTo>
                  <a:cubicBezTo>
                    <a:pt x="34056" y="433898"/>
                    <a:pt x="0" y="470780"/>
                    <a:pt x="0" y="515521"/>
                  </a:cubicBezTo>
                  <a:cubicBezTo>
                    <a:pt x="0" y="562812"/>
                    <a:pt x="38399" y="601969"/>
                    <a:pt x="86449" y="601969"/>
                  </a:cubicBezTo>
                  <a:cubicBezTo>
                    <a:pt x="134499" y="601969"/>
                    <a:pt x="172897" y="563295"/>
                    <a:pt x="172897" y="515521"/>
                  </a:cubicBezTo>
                  <a:cubicBezTo>
                    <a:pt x="172897" y="470849"/>
                    <a:pt x="138773" y="433898"/>
                    <a:pt x="95273" y="429486"/>
                  </a:cubicBezTo>
                  <a:lnTo>
                    <a:pt x="95273" y="383711"/>
                  </a:lnTo>
                  <a:cubicBezTo>
                    <a:pt x="95273" y="381505"/>
                    <a:pt x="97065" y="379781"/>
                    <a:pt x="99202" y="379781"/>
                  </a:cubicBezTo>
                  <a:lnTo>
                    <a:pt x="292367" y="379781"/>
                  </a:lnTo>
                  <a:lnTo>
                    <a:pt x="292367" y="429486"/>
                  </a:lnTo>
                  <a:cubicBezTo>
                    <a:pt x="248798" y="433898"/>
                    <a:pt x="214743" y="470780"/>
                    <a:pt x="214743" y="515521"/>
                  </a:cubicBezTo>
                  <a:cubicBezTo>
                    <a:pt x="214743" y="563226"/>
                    <a:pt x="253624" y="601969"/>
                    <a:pt x="301192" y="601969"/>
                  </a:cubicBezTo>
                  <a:cubicBezTo>
                    <a:pt x="348759" y="601969"/>
                    <a:pt x="387640" y="563226"/>
                    <a:pt x="387640" y="515521"/>
                  </a:cubicBezTo>
                  <a:cubicBezTo>
                    <a:pt x="387640" y="470849"/>
                    <a:pt x="353516" y="433898"/>
                    <a:pt x="310016" y="429486"/>
                  </a:cubicBezTo>
                  <a:lnTo>
                    <a:pt x="310016" y="379781"/>
                  </a:lnTo>
                  <a:lnTo>
                    <a:pt x="503388" y="379781"/>
                  </a:lnTo>
                  <a:cubicBezTo>
                    <a:pt x="505594" y="379781"/>
                    <a:pt x="507317" y="381574"/>
                    <a:pt x="507317" y="383711"/>
                  </a:cubicBezTo>
                  <a:lnTo>
                    <a:pt x="507317" y="429486"/>
                  </a:lnTo>
                  <a:cubicBezTo>
                    <a:pt x="463748" y="433898"/>
                    <a:pt x="429692" y="470780"/>
                    <a:pt x="429692" y="515521"/>
                  </a:cubicBezTo>
                  <a:cubicBezTo>
                    <a:pt x="429692" y="563157"/>
                    <a:pt x="468505" y="601969"/>
                    <a:pt x="516141" y="601969"/>
                  </a:cubicBezTo>
                  <a:cubicBezTo>
                    <a:pt x="555919" y="601969"/>
                    <a:pt x="590388" y="575083"/>
                    <a:pt x="600039" y="536547"/>
                  </a:cubicBezTo>
                  <a:cubicBezTo>
                    <a:pt x="601211" y="531790"/>
                    <a:pt x="598316" y="527033"/>
                    <a:pt x="593628" y="525862"/>
                  </a:cubicBezTo>
                  <a:lnTo>
                    <a:pt x="593628" y="525862"/>
                  </a:lnTo>
                  <a:close/>
                  <a:moveTo>
                    <a:pt x="278511" y="292230"/>
                  </a:moveTo>
                  <a:cubicBezTo>
                    <a:pt x="278511" y="264516"/>
                    <a:pt x="245145" y="250867"/>
                    <a:pt x="225635" y="270307"/>
                  </a:cubicBezTo>
                  <a:cubicBezTo>
                    <a:pt x="219431" y="276512"/>
                    <a:pt x="209297" y="276512"/>
                    <a:pt x="203092" y="270307"/>
                  </a:cubicBezTo>
                  <a:lnTo>
                    <a:pt x="193717" y="260932"/>
                  </a:lnTo>
                  <a:cubicBezTo>
                    <a:pt x="187512" y="254727"/>
                    <a:pt x="187512" y="244593"/>
                    <a:pt x="193717" y="238389"/>
                  </a:cubicBezTo>
                  <a:cubicBezTo>
                    <a:pt x="213226" y="218879"/>
                    <a:pt x="199439" y="185513"/>
                    <a:pt x="171794" y="185513"/>
                  </a:cubicBezTo>
                  <a:cubicBezTo>
                    <a:pt x="162970" y="185513"/>
                    <a:pt x="155870" y="178343"/>
                    <a:pt x="155870" y="169588"/>
                  </a:cubicBezTo>
                  <a:lnTo>
                    <a:pt x="155870" y="155456"/>
                  </a:lnTo>
                  <a:cubicBezTo>
                    <a:pt x="155870" y="151457"/>
                    <a:pt x="157386" y="147735"/>
                    <a:pt x="160213" y="144908"/>
                  </a:cubicBezTo>
                  <a:cubicBezTo>
                    <a:pt x="163177" y="141944"/>
                    <a:pt x="167244" y="140290"/>
                    <a:pt x="171656" y="140290"/>
                  </a:cubicBezTo>
                  <a:cubicBezTo>
                    <a:pt x="171656" y="140290"/>
                    <a:pt x="171794" y="140290"/>
                    <a:pt x="171863" y="140290"/>
                  </a:cubicBezTo>
                  <a:cubicBezTo>
                    <a:pt x="199439" y="140290"/>
                    <a:pt x="213295" y="106923"/>
                    <a:pt x="193786" y="87414"/>
                  </a:cubicBezTo>
                  <a:cubicBezTo>
                    <a:pt x="187581" y="81209"/>
                    <a:pt x="187581" y="71075"/>
                    <a:pt x="193786" y="64871"/>
                  </a:cubicBezTo>
                  <a:lnTo>
                    <a:pt x="203161" y="55495"/>
                  </a:lnTo>
                  <a:cubicBezTo>
                    <a:pt x="209366" y="49291"/>
                    <a:pt x="219500" y="49291"/>
                    <a:pt x="225704" y="55495"/>
                  </a:cubicBezTo>
                  <a:cubicBezTo>
                    <a:pt x="245214" y="75005"/>
                    <a:pt x="278580" y="61217"/>
                    <a:pt x="278580" y="33573"/>
                  </a:cubicBezTo>
                  <a:cubicBezTo>
                    <a:pt x="278580" y="24749"/>
                    <a:pt x="285749" y="17648"/>
                    <a:pt x="294505" y="17648"/>
                  </a:cubicBezTo>
                  <a:lnTo>
                    <a:pt x="307810" y="17648"/>
                  </a:lnTo>
                  <a:cubicBezTo>
                    <a:pt x="316634" y="17648"/>
                    <a:pt x="323734" y="24818"/>
                    <a:pt x="323734" y="33573"/>
                  </a:cubicBezTo>
                  <a:cubicBezTo>
                    <a:pt x="323734" y="61217"/>
                    <a:pt x="357169" y="75074"/>
                    <a:pt x="376679" y="55426"/>
                  </a:cubicBezTo>
                  <a:cubicBezTo>
                    <a:pt x="379781" y="52324"/>
                    <a:pt x="383849" y="50601"/>
                    <a:pt x="388054" y="50532"/>
                  </a:cubicBezTo>
                  <a:lnTo>
                    <a:pt x="388054" y="50532"/>
                  </a:lnTo>
                  <a:cubicBezTo>
                    <a:pt x="391983" y="50532"/>
                    <a:pt x="395706" y="52117"/>
                    <a:pt x="398532" y="54944"/>
                  </a:cubicBezTo>
                  <a:lnTo>
                    <a:pt x="408529" y="64940"/>
                  </a:lnTo>
                  <a:cubicBezTo>
                    <a:pt x="414733" y="71144"/>
                    <a:pt x="414733" y="81278"/>
                    <a:pt x="408529" y="87483"/>
                  </a:cubicBezTo>
                  <a:cubicBezTo>
                    <a:pt x="389019" y="106992"/>
                    <a:pt x="402807" y="140358"/>
                    <a:pt x="430451" y="140358"/>
                  </a:cubicBezTo>
                  <a:lnTo>
                    <a:pt x="430658" y="140358"/>
                  </a:lnTo>
                  <a:cubicBezTo>
                    <a:pt x="435070" y="140358"/>
                    <a:pt x="439068" y="142013"/>
                    <a:pt x="442101" y="144977"/>
                  </a:cubicBezTo>
                  <a:cubicBezTo>
                    <a:pt x="444928" y="147804"/>
                    <a:pt x="446445" y="151526"/>
                    <a:pt x="446445" y="155525"/>
                  </a:cubicBezTo>
                  <a:lnTo>
                    <a:pt x="446445" y="170416"/>
                  </a:lnTo>
                  <a:cubicBezTo>
                    <a:pt x="446445" y="174414"/>
                    <a:pt x="444928" y="178206"/>
                    <a:pt x="442101" y="180963"/>
                  </a:cubicBezTo>
                  <a:cubicBezTo>
                    <a:pt x="439137" y="183927"/>
                    <a:pt x="435070" y="185582"/>
                    <a:pt x="430658" y="185582"/>
                  </a:cubicBezTo>
                  <a:lnTo>
                    <a:pt x="430451" y="185582"/>
                  </a:lnTo>
                  <a:cubicBezTo>
                    <a:pt x="402876" y="185582"/>
                    <a:pt x="389019" y="218948"/>
                    <a:pt x="408529" y="238458"/>
                  </a:cubicBezTo>
                  <a:cubicBezTo>
                    <a:pt x="414733" y="244662"/>
                    <a:pt x="414733" y="254796"/>
                    <a:pt x="408529" y="261000"/>
                  </a:cubicBezTo>
                  <a:lnTo>
                    <a:pt x="399153" y="270376"/>
                  </a:lnTo>
                  <a:cubicBezTo>
                    <a:pt x="392948" y="276581"/>
                    <a:pt x="382814" y="276581"/>
                    <a:pt x="376610" y="270376"/>
                  </a:cubicBezTo>
                  <a:cubicBezTo>
                    <a:pt x="357100" y="250867"/>
                    <a:pt x="323734" y="264654"/>
                    <a:pt x="323734" y="292299"/>
                  </a:cubicBezTo>
                  <a:cubicBezTo>
                    <a:pt x="323734" y="301123"/>
                    <a:pt x="316565" y="308223"/>
                    <a:pt x="307810" y="308223"/>
                  </a:cubicBezTo>
                  <a:lnTo>
                    <a:pt x="294505" y="308223"/>
                  </a:lnTo>
                  <a:cubicBezTo>
                    <a:pt x="285680" y="308223"/>
                    <a:pt x="278580" y="301054"/>
                    <a:pt x="278580" y="292299"/>
                  </a:cubicBezTo>
                  <a:lnTo>
                    <a:pt x="278580" y="292299"/>
                  </a:lnTo>
                  <a:close/>
                  <a:moveTo>
                    <a:pt x="47981" y="572740"/>
                  </a:moveTo>
                  <a:cubicBezTo>
                    <a:pt x="48119" y="572119"/>
                    <a:pt x="45499" y="548129"/>
                    <a:pt x="67284" y="535168"/>
                  </a:cubicBezTo>
                  <a:cubicBezTo>
                    <a:pt x="72730" y="538891"/>
                    <a:pt x="79279" y="541097"/>
                    <a:pt x="86242" y="541097"/>
                  </a:cubicBezTo>
                  <a:cubicBezTo>
                    <a:pt x="93205" y="541097"/>
                    <a:pt x="99823" y="538891"/>
                    <a:pt x="105200" y="535168"/>
                  </a:cubicBezTo>
                  <a:cubicBezTo>
                    <a:pt x="116851" y="542131"/>
                    <a:pt x="124227" y="554954"/>
                    <a:pt x="124503" y="569155"/>
                  </a:cubicBezTo>
                  <a:lnTo>
                    <a:pt x="124503" y="572740"/>
                  </a:lnTo>
                  <a:cubicBezTo>
                    <a:pt x="113541" y="580116"/>
                    <a:pt x="100374" y="584390"/>
                    <a:pt x="86242" y="584390"/>
                  </a:cubicBezTo>
                  <a:cubicBezTo>
                    <a:pt x="72109" y="584390"/>
                    <a:pt x="58942" y="580116"/>
                    <a:pt x="47981" y="572740"/>
                  </a:cubicBezTo>
                  <a:close/>
                  <a:moveTo>
                    <a:pt x="86242" y="523449"/>
                  </a:moveTo>
                  <a:cubicBezTo>
                    <a:pt x="77142" y="523449"/>
                    <a:pt x="69766" y="515659"/>
                    <a:pt x="69766" y="506076"/>
                  </a:cubicBezTo>
                  <a:cubicBezTo>
                    <a:pt x="69766" y="496494"/>
                    <a:pt x="77142" y="488704"/>
                    <a:pt x="86242" y="488704"/>
                  </a:cubicBezTo>
                  <a:cubicBezTo>
                    <a:pt x="95342" y="488704"/>
                    <a:pt x="102718" y="496494"/>
                    <a:pt x="102718" y="506076"/>
                  </a:cubicBezTo>
                  <a:cubicBezTo>
                    <a:pt x="102718" y="515659"/>
                    <a:pt x="95342" y="523449"/>
                    <a:pt x="86242" y="523449"/>
                  </a:cubicBezTo>
                  <a:close/>
                  <a:moveTo>
                    <a:pt x="155042" y="515590"/>
                  </a:moveTo>
                  <a:cubicBezTo>
                    <a:pt x="155042" y="531308"/>
                    <a:pt x="149734" y="545854"/>
                    <a:pt x="140841" y="557435"/>
                  </a:cubicBezTo>
                  <a:cubicBezTo>
                    <a:pt x="137670" y="542751"/>
                    <a:pt x="129053" y="529860"/>
                    <a:pt x="116851" y="521656"/>
                  </a:cubicBezTo>
                  <a:cubicBezTo>
                    <a:pt x="119125" y="516968"/>
                    <a:pt x="120435" y="511729"/>
                    <a:pt x="120435" y="506145"/>
                  </a:cubicBezTo>
                  <a:cubicBezTo>
                    <a:pt x="120435" y="486842"/>
                    <a:pt x="105131" y="471125"/>
                    <a:pt x="86311" y="471125"/>
                  </a:cubicBezTo>
                  <a:cubicBezTo>
                    <a:pt x="67491" y="471125"/>
                    <a:pt x="52186" y="486842"/>
                    <a:pt x="52186" y="506145"/>
                  </a:cubicBezTo>
                  <a:cubicBezTo>
                    <a:pt x="52186" y="511729"/>
                    <a:pt x="53496" y="516968"/>
                    <a:pt x="55771" y="521656"/>
                  </a:cubicBezTo>
                  <a:cubicBezTo>
                    <a:pt x="43500" y="529929"/>
                    <a:pt x="34883" y="542751"/>
                    <a:pt x="31781" y="557435"/>
                  </a:cubicBezTo>
                  <a:cubicBezTo>
                    <a:pt x="22888" y="545854"/>
                    <a:pt x="17579" y="531308"/>
                    <a:pt x="17579" y="515590"/>
                  </a:cubicBezTo>
                  <a:cubicBezTo>
                    <a:pt x="17579" y="477674"/>
                    <a:pt x="48464" y="446789"/>
                    <a:pt x="86380" y="446789"/>
                  </a:cubicBezTo>
                  <a:cubicBezTo>
                    <a:pt x="124296" y="446789"/>
                    <a:pt x="155180" y="477674"/>
                    <a:pt x="155180" y="515590"/>
                  </a:cubicBezTo>
                  <a:close/>
                  <a:moveTo>
                    <a:pt x="262724" y="572740"/>
                  </a:moveTo>
                  <a:lnTo>
                    <a:pt x="262724" y="569155"/>
                  </a:lnTo>
                  <a:cubicBezTo>
                    <a:pt x="262931" y="554885"/>
                    <a:pt x="270376" y="542131"/>
                    <a:pt x="282027" y="535168"/>
                  </a:cubicBezTo>
                  <a:cubicBezTo>
                    <a:pt x="287473" y="538891"/>
                    <a:pt x="294022" y="541097"/>
                    <a:pt x="300985" y="541097"/>
                  </a:cubicBezTo>
                  <a:cubicBezTo>
                    <a:pt x="307948" y="541097"/>
                    <a:pt x="314566" y="538891"/>
                    <a:pt x="319943" y="535168"/>
                  </a:cubicBezTo>
                  <a:cubicBezTo>
                    <a:pt x="331593" y="542131"/>
                    <a:pt x="338970" y="554954"/>
                    <a:pt x="339245" y="569155"/>
                  </a:cubicBezTo>
                  <a:lnTo>
                    <a:pt x="339245" y="572740"/>
                  </a:lnTo>
                  <a:cubicBezTo>
                    <a:pt x="328284" y="580116"/>
                    <a:pt x="315117" y="584390"/>
                    <a:pt x="300985" y="584390"/>
                  </a:cubicBezTo>
                  <a:cubicBezTo>
                    <a:pt x="286852" y="584390"/>
                    <a:pt x="273685" y="580116"/>
                    <a:pt x="262724" y="572740"/>
                  </a:cubicBezTo>
                  <a:lnTo>
                    <a:pt x="262724" y="572740"/>
                  </a:lnTo>
                  <a:close/>
                  <a:moveTo>
                    <a:pt x="300985" y="523449"/>
                  </a:moveTo>
                  <a:cubicBezTo>
                    <a:pt x="291885" y="523449"/>
                    <a:pt x="284508" y="515659"/>
                    <a:pt x="284508" y="506076"/>
                  </a:cubicBezTo>
                  <a:cubicBezTo>
                    <a:pt x="284508" y="496494"/>
                    <a:pt x="291885" y="488704"/>
                    <a:pt x="300985" y="488704"/>
                  </a:cubicBezTo>
                  <a:cubicBezTo>
                    <a:pt x="310085" y="488704"/>
                    <a:pt x="317461" y="496494"/>
                    <a:pt x="317461" y="506076"/>
                  </a:cubicBezTo>
                  <a:cubicBezTo>
                    <a:pt x="317461" y="515659"/>
                    <a:pt x="310085" y="523449"/>
                    <a:pt x="300985" y="523449"/>
                  </a:cubicBezTo>
                  <a:close/>
                  <a:moveTo>
                    <a:pt x="369785" y="515590"/>
                  </a:moveTo>
                  <a:cubicBezTo>
                    <a:pt x="369785" y="531308"/>
                    <a:pt x="364477" y="545854"/>
                    <a:pt x="355584" y="557435"/>
                  </a:cubicBezTo>
                  <a:cubicBezTo>
                    <a:pt x="352413" y="542751"/>
                    <a:pt x="343795" y="529860"/>
                    <a:pt x="331593" y="521656"/>
                  </a:cubicBezTo>
                  <a:cubicBezTo>
                    <a:pt x="333868" y="516968"/>
                    <a:pt x="335178" y="511729"/>
                    <a:pt x="335178" y="506145"/>
                  </a:cubicBezTo>
                  <a:cubicBezTo>
                    <a:pt x="335178" y="486842"/>
                    <a:pt x="319874" y="471125"/>
                    <a:pt x="301054" y="471125"/>
                  </a:cubicBezTo>
                  <a:cubicBezTo>
                    <a:pt x="282234" y="471125"/>
                    <a:pt x="266929" y="486842"/>
                    <a:pt x="266929" y="506145"/>
                  </a:cubicBezTo>
                  <a:cubicBezTo>
                    <a:pt x="266929" y="511729"/>
                    <a:pt x="268239" y="516968"/>
                    <a:pt x="270514" y="521656"/>
                  </a:cubicBezTo>
                  <a:cubicBezTo>
                    <a:pt x="258243" y="529929"/>
                    <a:pt x="249626" y="542751"/>
                    <a:pt x="246523" y="557435"/>
                  </a:cubicBezTo>
                  <a:cubicBezTo>
                    <a:pt x="237630" y="545854"/>
                    <a:pt x="232322" y="531308"/>
                    <a:pt x="232322" y="515590"/>
                  </a:cubicBezTo>
                  <a:cubicBezTo>
                    <a:pt x="232322" y="477674"/>
                    <a:pt x="263206" y="446789"/>
                    <a:pt x="301123" y="446789"/>
                  </a:cubicBezTo>
                  <a:cubicBezTo>
                    <a:pt x="339039" y="446789"/>
                    <a:pt x="369923" y="477674"/>
                    <a:pt x="369923" y="515590"/>
                  </a:cubicBezTo>
                  <a:lnTo>
                    <a:pt x="369923" y="515590"/>
                  </a:lnTo>
                  <a:close/>
                  <a:moveTo>
                    <a:pt x="515934" y="488773"/>
                  </a:moveTo>
                  <a:cubicBezTo>
                    <a:pt x="525034" y="488773"/>
                    <a:pt x="532411" y="496563"/>
                    <a:pt x="532411" y="506145"/>
                  </a:cubicBezTo>
                  <a:cubicBezTo>
                    <a:pt x="532411" y="515728"/>
                    <a:pt x="525034" y="523518"/>
                    <a:pt x="515934" y="523518"/>
                  </a:cubicBezTo>
                  <a:cubicBezTo>
                    <a:pt x="506834" y="523518"/>
                    <a:pt x="499458" y="515728"/>
                    <a:pt x="499458" y="506145"/>
                  </a:cubicBezTo>
                  <a:cubicBezTo>
                    <a:pt x="499458" y="496563"/>
                    <a:pt x="506834" y="488773"/>
                    <a:pt x="515934" y="488773"/>
                  </a:cubicBezTo>
                  <a:close/>
                  <a:moveTo>
                    <a:pt x="477674" y="572740"/>
                  </a:moveTo>
                  <a:lnTo>
                    <a:pt x="477674" y="569155"/>
                  </a:lnTo>
                  <a:cubicBezTo>
                    <a:pt x="477880" y="554885"/>
                    <a:pt x="485326" y="542131"/>
                    <a:pt x="496976" y="535168"/>
                  </a:cubicBezTo>
                  <a:cubicBezTo>
                    <a:pt x="502423" y="538891"/>
                    <a:pt x="508972" y="541097"/>
                    <a:pt x="515934" y="541097"/>
                  </a:cubicBezTo>
                  <a:cubicBezTo>
                    <a:pt x="522897" y="541097"/>
                    <a:pt x="529515" y="538891"/>
                    <a:pt x="534892" y="535168"/>
                  </a:cubicBezTo>
                  <a:cubicBezTo>
                    <a:pt x="546543" y="542131"/>
                    <a:pt x="553919" y="554954"/>
                    <a:pt x="554195" y="569155"/>
                  </a:cubicBezTo>
                  <a:lnTo>
                    <a:pt x="554195" y="572809"/>
                  </a:lnTo>
                  <a:cubicBezTo>
                    <a:pt x="543165" y="580185"/>
                    <a:pt x="529998" y="584390"/>
                    <a:pt x="515934" y="584390"/>
                  </a:cubicBezTo>
                  <a:cubicBezTo>
                    <a:pt x="501871" y="584390"/>
                    <a:pt x="488635" y="580116"/>
                    <a:pt x="477674" y="572740"/>
                  </a:cubicBezTo>
                  <a:lnTo>
                    <a:pt x="477674" y="57274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33"/>
            <p:cNvSpPr/>
            <p:nvPr/>
          </p:nvSpPr>
          <p:spPr>
            <a:xfrm>
              <a:off x="3131190" y="1969145"/>
              <a:ext cx="142233" cy="145827"/>
            </a:xfrm>
            <a:custGeom>
              <a:avLst/>
              <a:gdLst/>
              <a:ahLst/>
              <a:cxnLst/>
              <a:rect l="l" t="t" r="r" b="b"/>
              <a:pathLst>
                <a:path w="142233" h="145827" extrusionOk="0">
                  <a:moveTo>
                    <a:pt x="74113" y="145545"/>
                  </a:moveTo>
                  <a:cubicBezTo>
                    <a:pt x="110581" y="143270"/>
                    <a:pt x="139811" y="114040"/>
                    <a:pt x="142086" y="77572"/>
                  </a:cubicBezTo>
                  <a:cubicBezTo>
                    <a:pt x="144843" y="33727"/>
                    <a:pt x="108651" y="-2672"/>
                    <a:pt x="64668" y="154"/>
                  </a:cubicBezTo>
                  <a:cubicBezTo>
                    <a:pt x="35300" y="2016"/>
                    <a:pt x="10069" y="21249"/>
                    <a:pt x="487" y="49238"/>
                  </a:cubicBezTo>
                  <a:cubicBezTo>
                    <a:pt x="-1099" y="53857"/>
                    <a:pt x="1314" y="58890"/>
                    <a:pt x="5933" y="60475"/>
                  </a:cubicBezTo>
                  <a:cubicBezTo>
                    <a:pt x="10552" y="62061"/>
                    <a:pt x="15584" y="59579"/>
                    <a:pt x="17170" y="55029"/>
                  </a:cubicBezTo>
                  <a:cubicBezTo>
                    <a:pt x="24339" y="34141"/>
                    <a:pt x="43918" y="19181"/>
                    <a:pt x="65840" y="17803"/>
                  </a:cubicBezTo>
                  <a:cubicBezTo>
                    <a:pt x="99068" y="15665"/>
                    <a:pt x="126644" y="43103"/>
                    <a:pt x="124576" y="76538"/>
                  </a:cubicBezTo>
                  <a:cubicBezTo>
                    <a:pt x="122852" y="104182"/>
                    <a:pt x="100723" y="126311"/>
                    <a:pt x="73079" y="128035"/>
                  </a:cubicBezTo>
                  <a:cubicBezTo>
                    <a:pt x="48123" y="129620"/>
                    <a:pt x="25097" y="114247"/>
                    <a:pt x="17170" y="90601"/>
                  </a:cubicBezTo>
                  <a:cubicBezTo>
                    <a:pt x="15584" y="85983"/>
                    <a:pt x="10621" y="83501"/>
                    <a:pt x="6002" y="85086"/>
                  </a:cubicBezTo>
                  <a:cubicBezTo>
                    <a:pt x="1383" y="86672"/>
                    <a:pt x="-1099" y="91635"/>
                    <a:pt x="487" y="96254"/>
                  </a:cubicBezTo>
                  <a:cubicBezTo>
                    <a:pt x="11034" y="127483"/>
                    <a:pt x="41367" y="147751"/>
                    <a:pt x="74250" y="145683"/>
                  </a:cubicBezTo>
                  <a:lnTo>
                    <a:pt x="74250" y="14568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3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 blocker template for a project proposal</a:t>
            </a:r>
            <a:endParaRPr/>
          </a:p>
        </p:txBody>
      </p:sp>
      <p:sp>
        <p:nvSpPr>
          <p:cNvPr id="902" name="Google Shape;902;p34"/>
          <p:cNvSpPr/>
          <p:nvPr/>
        </p:nvSpPr>
        <p:spPr>
          <a:xfrm>
            <a:off x="5197850" y="1292375"/>
            <a:ext cx="1477500" cy="1477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03" name="Google Shape;903;p34"/>
          <p:cNvSpPr/>
          <p:nvPr/>
        </p:nvSpPr>
        <p:spPr>
          <a:xfrm>
            <a:off x="6789350" y="1292375"/>
            <a:ext cx="1477500" cy="1477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04" name="Google Shape;904;p34"/>
          <p:cNvSpPr/>
          <p:nvPr/>
        </p:nvSpPr>
        <p:spPr>
          <a:xfrm>
            <a:off x="5197850" y="2883875"/>
            <a:ext cx="1477500" cy="1477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05" name="Google Shape;905;p34"/>
          <p:cNvSpPr/>
          <p:nvPr/>
        </p:nvSpPr>
        <p:spPr>
          <a:xfrm>
            <a:off x="6789350" y="2883875"/>
            <a:ext cx="1477500" cy="1477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06" name="Google Shape;906;p34"/>
          <p:cNvSpPr/>
          <p:nvPr/>
        </p:nvSpPr>
        <p:spPr>
          <a:xfrm>
            <a:off x="5787809" y="1878074"/>
            <a:ext cx="1794300" cy="1794300"/>
          </a:xfrm>
          <a:prstGeom prst="pie">
            <a:avLst>
              <a:gd name="adj1" fmla="val 10815073"/>
              <a:gd name="adj2" fmla="val 1620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07" name="Google Shape;907;p34"/>
          <p:cNvSpPr/>
          <p:nvPr/>
        </p:nvSpPr>
        <p:spPr>
          <a:xfrm rot="5400000">
            <a:off x="5881748" y="1878074"/>
            <a:ext cx="1794300" cy="1794300"/>
          </a:xfrm>
          <a:prstGeom prst="pie">
            <a:avLst>
              <a:gd name="adj1" fmla="val 10807324"/>
              <a:gd name="adj2" fmla="val 16184976"/>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08" name="Google Shape;908;p34"/>
          <p:cNvSpPr/>
          <p:nvPr/>
        </p:nvSpPr>
        <p:spPr>
          <a:xfrm rot="10800000">
            <a:off x="5890242" y="1979676"/>
            <a:ext cx="1794300" cy="1794300"/>
          </a:xfrm>
          <a:prstGeom prst="pie">
            <a:avLst>
              <a:gd name="adj1" fmla="val 10815073"/>
              <a:gd name="adj2" fmla="val 162000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09" name="Google Shape;909;p34"/>
          <p:cNvSpPr/>
          <p:nvPr/>
        </p:nvSpPr>
        <p:spPr>
          <a:xfrm rot="-5400000">
            <a:off x="5788257" y="1979676"/>
            <a:ext cx="1794300" cy="1794300"/>
          </a:xfrm>
          <a:prstGeom prst="pie">
            <a:avLst>
              <a:gd name="adj1" fmla="val 10807324"/>
              <a:gd name="adj2" fmla="val 16184976"/>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10" name="Google Shape;910;p34"/>
          <p:cNvSpPr txBox="1">
            <a:spLocks noGrp="1"/>
          </p:cNvSpPr>
          <p:nvPr>
            <p:ph type="title"/>
          </p:nvPr>
        </p:nvSpPr>
        <p:spPr>
          <a:xfrm>
            <a:off x="6053731" y="2128442"/>
            <a:ext cx="621900" cy="64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01</a:t>
            </a:r>
            <a:endParaRPr sz="2400"/>
          </a:p>
        </p:txBody>
      </p:sp>
      <p:sp>
        <p:nvSpPr>
          <p:cNvPr id="911" name="Google Shape;911;p34"/>
          <p:cNvSpPr txBox="1">
            <a:spLocks noGrp="1"/>
          </p:cNvSpPr>
          <p:nvPr>
            <p:ph type="title"/>
          </p:nvPr>
        </p:nvSpPr>
        <p:spPr>
          <a:xfrm>
            <a:off x="6789364" y="2128442"/>
            <a:ext cx="621900" cy="64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02</a:t>
            </a:r>
            <a:endParaRPr sz="2400"/>
          </a:p>
        </p:txBody>
      </p:sp>
      <p:sp>
        <p:nvSpPr>
          <p:cNvPr id="912" name="Google Shape;912;p34"/>
          <p:cNvSpPr txBox="1">
            <a:spLocks noGrp="1"/>
          </p:cNvSpPr>
          <p:nvPr>
            <p:ph type="title"/>
          </p:nvPr>
        </p:nvSpPr>
        <p:spPr>
          <a:xfrm>
            <a:off x="6789354" y="2883875"/>
            <a:ext cx="621900" cy="64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03</a:t>
            </a:r>
            <a:endParaRPr sz="2400"/>
          </a:p>
        </p:txBody>
      </p:sp>
      <p:sp>
        <p:nvSpPr>
          <p:cNvPr id="913" name="Google Shape;913;p34"/>
          <p:cNvSpPr txBox="1">
            <a:spLocks noGrp="1"/>
          </p:cNvSpPr>
          <p:nvPr>
            <p:ph type="title"/>
          </p:nvPr>
        </p:nvSpPr>
        <p:spPr>
          <a:xfrm>
            <a:off x="6053745" y="2883889"/>
            <a:ext cx="621900" cy="64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04</a:t>
            </a:r>
            <a:endParaRPr sz="2400"/>
          </a:p>
        </p:txBody>
      </p:sp>
      <p:sp>
        <p:nvSpPr>
          <p:cNvPr id="914" name="Google Shape;914;p34"/>
          <p:cNvSpPr txBox="1">
            <a:spLocks noGrp="1"/>
          </p:cNvSpPr>
          <p:nvPr>
            <p:ph type="body" idx="4294967295"/>
          </p:nvPr>
        </p:nvSpPr>
        <p:spPr>
          <a:xfrm>
            <a:off x="2973458" y="2212275"/>
            <a:ext cx="20664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915" name="Google Shape;915;p34"/>
          <p:cNvSpPr txBox="1">
            <a:spLocks noGrp="1"/>
          </p:cNvSpPr>
          <p:nvPr>
            <p:ph type="title"/>
          </p:nvPr>
        </p:nvSpPr>
        <p:spPr>
          <a:xfrm>
            <a:off x="2973438" y="1875125"/>
            <a:ext cx="20664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Saturn</a:t>
            </a:r>
            <a:endParaRPr sz="1800"/>
          </a:p>
        </p:txBody>
      </p:sp>
      <p:sp>
        <p:nvSpPr>
          <p:cNvPr id="916" name="Google Shape;916;p34"/>
          <p:cNvSpPr txBox="1">
            <a:spLocks noGrp="1"/>
          </p:cNvSpPr>
          <p:nvPr>
            <p:ph type="body" idx="4294967295"/>
          </p:nvPr>
        </p:nvSpPr>
        <p:spPr>
          <a:xfrm>
            <a:off x="2973442" y="3885925"/>
            <a:ext cx="20664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917" name="Google Shape;917;p34"/>
          <p:cNvSpPr txBox="1">
            <a:spLocks noGrp="1"/>
          </p:cNvSpPr>
          <p:nvPr>
            <p:ph type="title"/>
          </p:nvPr>
        </p:nvSpPr>
        <p:spPr>
          <a:xfrm>
            <a:off x="2973411" y="3548775"/>
            <a:ext cx="20664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Neptune</a:t>
            </a:r>
            <a:endParaRPr sz="1800"/>
          </a:p>
        </p:txBody>
      </p:sp>
      <p:sp>
        <p:nvSpPr>
          <p:cNvPr id="918" name="Google Shape;918;p34"/>
          <p:cNvSpPr txBox="1">
            <a:spLocks noGrp="1"/>
          </p:cNvSpPr>
          <p:nvPr>
            <p:ph type="body" idx="4294967295"/>
          </p:nvPr>
        </p:nvSpPr>
        <p:spPr>
          <a:xfrm>
            <a:off x="713246" y="2212275"/>
            <a:ext cx="20664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a:t>
            </a:r>
            <a:endParaRPr/>
          </a:p>
        </p:txBody>
      </p:sp>
      <p:sp>
        <p:nvSpPr>
          <p:cNvPr id="919" name="Google Shape;919;p34"/>
          <p:cNvSpPr txBox="1">
            <a:spLocks noGrp="1"/>
          </p:cNvSpPr>
          <p:nvPr>
            <p:ph type="title"/>
          </p:nvPr>
        </p:nvSpPr>
        <p:spPr>
          <a:xfrm>
            <a:off x="713225" y="1875125"/>
            <a:ext cx="20664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Earth</a:t>
            </a:r>
            <a:endParaRPr sz="1800"/>
          </a:p>
        </p:txBody>
      </p:sp>
      <p:sp>
        <p:nvSpPr>
          <p:cNvPr id="920" name="Google Shape;920;p34"/>
          <p:cNvSpPr txBox="1">
            <a:spLocks noGrp="1"/>
          </p:cNvSpPr>
          <p:nvPr>
            <p:ph type="body" idx="4294967295"/>
          </p:nvPr>
        </p:nvSpPr>
        <p:spPr>
          <a:xfrm>
            <a:off x="713267" y="3885925"/>
            <a:ext cx="2066400" cy="53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921" name="Google Shape;921;p34"/>
          <p:cNvSpPr txBox="1">
            <a:spLocks noGrp="1"/>
          </p:cNvSpPr>
          <p:nvPr>
            <p:ph type="title"/>
          </p:nvPr>
        </p:nvSpPr>
        <p:spPr>
          <a:xfrm>
            <a:off x="713236" y="3548775"/>
            <a:ext cx="20664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Mercury</a:t>
            </a:r>
            <a:endParaRPr sz="1800"/>
          </a:p>
        </p:txBody>
      </p:sp>
      <p:grpSp>
        <p:nvGrpSpPr>
          <p:cNvPr id="922" name="Google Shape;922;p34"/>
          <p:cNvGrpSpPr/>
          <p:nvPr/>
        </p:nvGrpSpPr>
        <p:grpSpPr>
          <a:xfrm>
            <a:off x="7597882" y="3681793"/>
            <a:ext cx="457828" cy="438952"/>
            <a:chOff x="9876057" y="4522103"/>
            <a:chExt cx="602168" cy="577341"/>
          </a:xfrm>
        </p:grpSpPr>
        <p:sp>
          <p:nvSpPr>
            <p:cNvPr id="923" name="Google Shape;923;p34"/>
            <p:cNvSpPr/>
            <p:nvPr/>
          </p:nvSpPr>
          <p:spPr>
            <a:xfrm>
              <a:off x="9876057" y="4522103"/>
              <a:ext cx="602168" cy="577341"/>
            </a:xfrm>
            <a:custGeom>
              <a:avLst/>
              <a:gdLst/>
              <a:ahLst/>
              <a:cxnLst/>
              <a:rect l="l" t="t" r="r" b="b"/>
              <a:pathLst>
                <a:path w="602168" h="577341" extrusionOk="0">
                  <a:moveTo>
                    <a:pt x="579626" y="519295"/>
                  </a:moveTo>
                  <a:lnTo>
                    <a:pt x="579626" y="499510"/>
                  </a:lnTo>
                  <a:cubicBezTo>
                    <a:pt x="579626" y="489031"/>
                    <a:pt x="571078" y="480483"/>
                    <a:pt x="560599" y="480483"/>
                  </a:cubicBezTo>
                  <a:lnTo>
                    <a:pt x="550258" y="480483"/>
                  </a:lnTo>
                  <a:lnTo>
                    <a:pt x="550258" y="467867"/>
                  </a:lnTo>
                  <a:cubicBezTo>
                    <a:pt x="550258" y="455734"/>
                    <a:pt x="541503" y="445600"/>
                    <a:pt x="529991" y="443463"/>
                  </a:cubicBezTo>
                  <a:lnTo>
                    <a:pt x="529991" y="258501"/>
                  </a:lnTo>
                  <a:cubicBezTo>
                    <a:pt x="541503" y="256295"/>
                    <a:pt x="550258" y="246231"/>
                    <a:pt x="550258" y="234097"/>
                  </a:cubicBezTo>
                  <a:lnTo>
                    <a:pt x="550258" y="220241"/>
                  </a:lnTo>
                  <a:lnTo>
                    <a:pt x="552327" y="220241"/>
                  </a:lnTo>
                  <a:cubicBezTo>
                    <a:pt x="567355" y="220241"/>
                    <a:pt x="579626" y="208039"/>
                    <a:pt x="579626" y="192941"/>
                  </a:cubicBezTo>
                  <a:lnTo>
                    <a:pt x="579626" y="178947"/>
                  </a:lnTo>
                  <a:cubicBezTo>
                    <a:pt x="606857" y="172880"/>
                    <a:pt x="610235" y="135860"/>
                    <a:pt x="585210" y="124623"/>
                  </a:cubicBezTo>
                  <a:lnTo>
                    <a:pt x="313179" y="2533"/>
                  </a:lnTo>
                  <a:cubicBezTo>
                    <a:pt x="305665" y="-844"/>
                    <a:pt x="297117" y="-844"/>
                    <a:pt x="289603" y="2533"/>
                  </a:cubicBezTo>
                  <a:lnTo>
                    <a:pt x="17020" y="124623"/>
                  </a:lnTo>
                  <a:cubicBezTo>
                    <a:pt x="-5454" y="134688"/>
                    <a:pt x="-5730" y="166400"/>
                    <a:pt x="16538" y="176878"/>
                  </a:cubicBezTo>
                  <a:cubicBezTo>
                    <a:pt x="18468" y="177775"/>
                    <a:pt x="20467" y="178464"/>
                    <a:pt x="22536" y="178947"/>
                  </a:cubicBezTo>
                  <a:lnTo>
                    <a:pt x="22536" y="192941"/>
                  </a:lnTo>
                  <a:cubicBezTo>
                    <a:pt x="22536" y="207970"/>
                    <a:pt x="34738" y="220241"/>
                    <a:pt x="49835" y="220241"/>
                  </a:cubicBezTo>
                  <a:lnTo>
                    <a:pt x="51904" y="220241"/>
                  </a:lnTo>
                  <a:lnTo>
                    <a:pt x="51904" y="234097"/>
                  </a:lnTo>
                  <a:cubicBezTo>
                    <a:pt x="51904" y="246231"/>
                    <a:pt x="60658" y="256364"/>
                    <a:pt x="72171" y="258501"/>
                  </a:cubicBezTo>
                  <a:lnTo>
                    <a:pt x="72171" y="283940"/>
                  </a:lnTo>
                  <a:cubicBezTo>
                    <a:pt x="72171" y="288834"/>
                    <a:pt x="76101" y="292764"/>
                    <a:pt x="80995" y="292764"/>
                  </a:cubicBezTo>
                  <a:cubicBezTo>
                    <a:pt x="85890" y="292764"/>
                    <a:pt x="89820" y="288834"/>
                    <a:pt x="89820" y="283940"/>
                  </a:cubicBezTo>
                  <a:lnTo>
                    <a:pt x="89820" y="258984"/>
                  </a:lnTo>
                  <a:lnTo>
                    <a:pt x="128563" y="258984"/>
                  </a:lnTo>
                  <a:lnTo>
                    <a:pt x="128563" y="443049"/>
                  </a:lnTo>
                  <a:lnTo>
                    <a:pt x="89820" y="443049"/>
                  </a:lnTo>
                  <a:lnTo>
                    <a:pt x="89820" y="325165"/>
                  </a:lnTo>
                  <a:cubicBezTo>
                    <a:pt x="89820" y="320270"/>
                    <a:pt x="85890" y="316341"/>
                    <a:pt x="80995" y="316341"/>
                  </a:cubicBezTo>
                  <a:cubicBezTo>
                    <a:pt x="76101" y="316341"/>
                    <a:pt x="72171" y="320270"/>
                    <a:pt x="72171" y="325165"/>
                  </a:cubicBezTo>
                  <a:lnTo>
                    <a:pt x="72171" y="443463"/>
                  </a:lnTo>
                  <a:cubicBezTo>
                    <a:pt x="60658" y="445669"/>
                    <a:pt x="51904" y="455734"/>
                    <a:pt x="51904" y="467867"/>
                  </a:cubicBezTo>
                  <a:lnTo>
                    <a:pt x="51904" y="480483"/>
                  </a:lnTo>
                  <a:lnTo>
                    <a:pt x="41563" y="480483"/>
                  </a:lnTo>
                  <a:cubicBezTo>
                    <a:pt x="31084" y="480483"/>
                    <a:pt x="22536" y="489031"/>
                    <a:pt x="22536" y="499510"/>
                  </a:cubicBezTo>
                  <a:lnTo>
                    <a:pt x="22536" y="519364"/>
                  </a:lnTo>
                  <a:cubicBezTo>
                    <a:pt x="9989" y="522122"/>
                    <a:pt x="544" y="533290"/>
                    <a:pt x="544" y="546664"/>
                  </a:cubicBezTo>
                  <a:lnTo>
                    <a:pt x="544" y="560382"/>
                  </a:lnTo>
                  <a:cubicBezTo>
                    <a:pt x="544" y="569758"/>
                    <a:pt x="8127" y="577341"/>
                    <a:pt x="17503" y="577341"/>
                  </a:cubicBezTo>
                  <a:lnTo>
                    <a:pt x="585210" y="577341"/>
                  </a:lnTo>
                  <a:cubicBezTo>
                    <a:pt x="594586" y="577341"/>
                    <a:pt x="602169" y="569758"/>
                    <a:pt x="602169" y="560382"/>
                  </a:cubicBezTo>
                  <a:lnTo>
                    <a:pt x="602169" y="546664"/>
                  </a:lnTo>
                  <a:cubicBezTo>
                    <a:pt x="602169" y="533083"/>
                    <a:pt x="592448" y="521777"/>
                    <a:pt x="579626" y="519226"/>
                  </a:cubicBezTo>
                  <a:lnTo>
                    <a:pt x="579626" y="519226"/>
                  </a:lnTo>
                  <a:close/>
                  <a:moveTo>
                    <a:pt x="532610" y="467867"/>
                  </a:moveTo>
                  <a:lnTo>
                    <a:pt x="532610" y="480483"/>
                  </a:lnTo>
                  <a:lnTo>
                    <a:pt x="453331" y="480483"/>
                  </a:lnTo>
                  <a:lnTo>
                    <a:pt x="453331" y="467867"/>
                  </a:lnTo>
                  <a:cubicBezTo>
                    <a:pt x="453331" y="463869"/>
                    <a:pt x="456571" y="460629"/>
                    <a:pt x="460569" y="460629"/>
                  </a:cubicBezTo>
                  <a:lnTo>
                    <a:pt x="525372" y="460629"/>
                  </a:lnTo>
                  <a:cubicBezTo>
                    <a:pt x="529371" y="460629"/>
                    <a:pt x="532610" y="463869"/>
                    <a:pt x="532610" y="467867"/>
                  </a:cubicBezTo>
                  <a:close/>
                  <a:moveTo>
                    <a:pt x="358334" y="480483"/>
                  </a:moveTo>
                  <a:lnTo>
                    <a:pt x="358334" y="467867"/>
                  </a:lnTo>
                  <a:cubicBezTo>
                    <a:pt x="358334" y="455734"/>
                    <a:pt x="349579" y="445600"/>
                    <a:pt x="338067" y="443463"/>
                  </a:cubicBezTo>
                  <a:lnTo>
                    <a:pt x="338067" y="258501"/>
                  </a:lnTo>
                  <a:cubicBezTo>
                    <a:pt x="349579" y="256295"/>
                    <a:pt x="358334" y="246231"/>
                    <a:pt x="358334" y="234097"/>
                  </a:cubicBezTo>
                  <a:lnTo>
                    <a:pt x="358334" y="220241"/>
                  </a:lnTo>
                  <a:lnTo>
                    <a:pt x="435752" y="220241"/>
                  </a:lnTo>
                  <a:lnTo>
                    <a:pt x="435752" y="234097"/>
                  </a:lnTo>
                  <a:cubicBezTo>
                    <a:pt x="435752" y="246231"/>
                    <a:pt x="444507" y="256364"/>
                    <a:pt x="456020" y="258501"/>
                  </a:cubicBezTo>
                  <a:lnTo>
                    <a:pt x="456020" y="377627"/>
                  </a:lnTo>
                  <a:cubicBezTo>
                    <a:pt x="456020" y="382521"/>
                    <a:pt x="459949" y="386451"/>
                    <a:pt x="464844" y="386451"/>
                  </a:cubicBezTo>
                  <a:cubicBezTo>
                    <a:pt x="469739" y="386451"/>
                    <a:pt x="473668" y="382521"/>
                    <a:pt x="473668" y="377627"/>
                  </a:cubicBezTo>
                  <a:lnTo>
                    <a:pt x="473668" y="258915"/>
                  </a:lnTo>
                  <a:lnTo>
                    <a:pt x="512411" y="258915"/>
                  </a:lnTo>
                  <a:lnTo>
                    <a:pt x="512411" y="442980"/>
                  </a:lnTo>
                  <a:lnTo>
                    <a:pt x="473668" y="442980"/>
                  </a:lnTo>
                  <a:lnTo>
                    <a:pt x="473668" y="418852"/>
                  </a:lnTo>
                  <a:cubicBezTo>
                    <a:pt x="473668" y="413957"/>
                    <a:pt x="469739" y="410028"/>
                    <a:pt x="464844" y="410028"/>
                  </a:cubicBezTo>
                  <a:cubicBezTo>
                    <a:pt x="459949" y="410028"/>
                    <a:pt x="456020" y="413957"/>
                    <a:pt x="456020" y="418852"/>
                  </a:cubicBezTo>
                  <a:lnTo>
                    <a:pt x="456020" y="443463"/>
                  </a:lnTo>
                  <a:cubicBezTo>
                    <a:pt x="444507" y="445669"/>
                    <a:pt x="435752" y="455734"/>
                    <a:pt x="435752" y="467867"/>
                  </a:cubicBezTo>
                  <a:lnTo>
                    <a:pt x="435752" y="480483"/>
                  </a:lnTo>
                  <a:lnTo>
                    <a:pt x="358334" y="480483"/>
                  </a:lnTo>
                  <a:close/>
                  <a:moveTo>
                    <a:pt x="261475" y="480483"/>
                  </a:moveTo>
                  <a:lnTo>
                    <a:pt x="261475" y="467867"/>
                  </a:lnTo>
                  <a:cubicBezTo>
                    <a:pt x="261475" y="463869"/>
                    <a:pt x="264716" y="460629"/>
                    <a:pt x="268714" y="460629"/>
                  </a:cubicBezTo>
                  <a:lnTo>
                    <a:pt x="333517" y="460629"/>
                  </a:lnTo>
                  <a:cubicBezTo>
                    <a:pt x="337515" y="460629"/>
                    <a:pt x="340755" y="463869"/>
                    <a:pt x="340755" y="467867"/>
                  </a:cubicBezTo>
                  <a:lnTo>
                    <a:pt x="340755" y="480483"/>
                  </a:lnTo>
                  <a:lnTo>
                    <a:pt x="261475" y="480483"/>
                  </a:lnTo>
                  <a:close/>
                  <a:moveTo>
                    <a:pt x="166410" y="480483"/>
                  </a:moveTo>
                  <a:lnTo>
                    <a:pt x="166410" y="467867"/>
                  </a:lnTo>
                  <a:cubicBezTo>
                    <a:pt x="166410" y="455734"/>
                    <a:pt x="157655" y="445600"/>
                    <a:pt x="146142" y="443463"/>
                  </a:cubicBezTo>
                  <a:lnTo>
                    <a:pt x="146142" y="258501"/>
                  </a:lnTo>
                  <a:cubicBezTo>
                    <a:pt x="157655" y="256295"/>
                    <a:pt x="166410" y="246231"/>
                    <a:pt x="166410" y="234097"/>
                  </a:cubicBezTo>
                  <a:lnTo>
                    <a:pt x="166410" y="220241"/>
                  </a:lnTo>
                  <a:lnTo>
                    <a:pt x="243828" y="220241"/>
                  </a:lnTo>
                  <a:lnTo>
                    <a:pt x="243828" y="234097"/>
                  </a:lnTo>
                  <a:cubicBezTo>
                    <a:pt x="243828" y="246231"/>
                    <a:pt x="252583" y="256364"/>
                    <a:pt x="264095" y="258501"/>
                  </a:cubicBezTo>
                  <a:lnTo>
                    <a:pt x="264095" y="443463"/>
                  </a:lnTo>
                  <a:cubicBezTo>
                    <a:pt x="252583" y="445669"/>
                    <a:pt x="243828" y="455734"/>
                    <a:pt x="243828" y="467867"/>
                  </a:cubicBezTo>
                  <a:lnTo>
                    <a:pt x="243828" y="480483"/>
                  </a:lnTo>
                  <a:lnTo>
                    <a:pt x="166410" y="480483"/>
                  </a:lnTo>
                  <a:close/>
                  <a:moveTo>
                    <a:pt x="340686" y="220172"/>
                  </a:moveTo>
                  <a:lnTo>
                    <a:pt x="340686" y="234028"/>
                  </a:lnTo>
                  <a:cubicBezTo>
                    <a:pt x="340686" y="238027"/>
                    <a:pt x="337446" y="241267"/>
                    <a:pt x="333448" y="241267"/>
                  </a:cubicBezTo>
                  <a:lnTo>
                    <a:pt x="268645" y="241267"/>
                  </a:lnTo>
                  <a:cubicBezTo>
                    <a:pt x="264647" y="241267"/>
                    <a:pt x="261406" y="238027"/>
                    <a:pt x="261406" y="234028"/>
                  </a:cubicBezTo>
                  <a:lnTo>
                    <a:pt x="261406" y="220172"/>
                  </a:lnTo>
                  <a:lnTo>
                    <a:pt x="340686" y="220172"/>
                  </a:lnTo>
                  <a:close/>
                  <a:moveTo>
                    <a:pt x="281675" y="442980"/>
                  </a:moveTo>
                  <a:lnTo>
                    <a:pt x="281675" y="258915"/>
                  </a:lnTo>
                  <a:lnTo>
                    <a:pt x="320418" y="258915"/>
                  </a:lnTo>
                  <a:lnTo>
                    <a:pt x="320418" y="442980"/>
                  </a:lnTo>
                  <a:lnTo>
                    <a:pt x="281675" y="442980"/>
                  </a:lnTo>
                  <a:close/>
                  <a:moveTo>
                    <a:pt x="532610" y="234028"/>
                  </a:moveTo>
                  <a:cubicBezTo>
                    <a:pt x="532610" y="238027"/>
                    <a:pt x="529371" y="241267"/>
                    <a:pt x="525372" y="241267"/>
                  </a:cubicBezTo>
                  <a:lnTo>
                    <a:pt x="460569" y="241267"/>
                  </a:lnTo>
                  <a:cubicBezTo>
                    <a:pt x="456571" y="241267"/>
                    <a:pt x="453331" y="238027"/>
                    <a:pt x="453331" y="234028"/>
                  </a:cubicBezTo>
                  <a:lnTo>
                    <a:pt x="453331" y="220172"/>
                  </a:lnTo>
                  <a:lnTo>
                    <a:pt x="532610" y="220172"/>
                  </a:lnTo>
                  <a:lnTo>
                    <a:pt x="532610" y="234028"/>
                  </a:lnTo>
                  <a:lnTo>
                    <a:pt x="532610" y="234028"/>
                  </a:lnTo>
                  <a:close/>
                  <a:moveTo>
                    <a:pt x="24190" y="140686"/>
                  </a:moveTo>
                  <a:lnTo>
                    <a:pt x="296772" y="18596"/>
                  </a:lnTo>
                  <a:cubicBezTo>
                    <a:pt x="299599" y="17355"/>
                    <a:pt x="302907" y="17286"/>
                    <a:pt x="305872" y="18596"/>
                  </a:cubicBezTo>
                  <a:lnTo>
                    <a:pt x="577903" y="140686"/>
                  </a:lnTo>
                  <a:cubicBezTo>
                    <a:pt x="588863" y="145580"/>
                    <a:pt x="585348" y="161988"/>
                    <a:pt x="573284" y="161988"/>
                  </a:cubicBezTo>
                  <a:lnTo>
                    <a:pt x="28671" y="161988"/>
                  </a:lnTo>
                  <a:cubicBezTo>
                    <a:pt x="27016" y="161988"/>
                    <a:pt x="25362" y="161643"/>
                    <a:pt x="23914" y="160954"/>
                  </a:cubicBezTo>
                  <a:lnTo>
                    <a:pt x="23914" y="160954"/>
                  </a:lnTo>
                  <a:cubicBezTo>
                    <a:pt x="15297" y="156886"/>
                    <a:pt x="15366" y="144615"/>
                    <a:pt x="24121" y="140686"/>
                  </a:cubicBezTo>
                  <a:lnTo>
                    <a:pt x="24121" y="140686"/>
                  </a:lnTo>
                  <a:close/>
                  <a:moveTo>
                    <a:pt x="40115" y="192872"/>
                  </a:moveTo>
                  <a:lnTo>
                    <a:pt x="40115" y="179567"/>
                  </a:lnTo>
                  <a:lnTo>
                    <a:pt x="561978" y="179567"/>
                  </a:lnTo>
                  <a:lnTo>
                    <a:pt x="561978" y="192872"/>
                  </a:lnTo>
                  <a:cubicBezTo>
                    <a:pt x="561978" y="198180"/>
                    <a:pt x="557635" y="202524"/>
                    <a:pt x="552327" y="202524"/>
                  </a:cubicBezTo>
                  <a:lnTo>
                    <a:pt x="49766" y="202524"/>
                  </a:lnTo>
                  <a:cubicBezTo>
                    <a:pt x="44458" y="202524"/>
                    <a:pt x="40115" y="198180"/>
                    <a:pt x="40115" y="192872"/>
                  </a:cubicBezTo>
                  <a:lnTo>
                    <a:pt x="40115" y="192872"/>
                  </a:lnTo>
                  <a:close/>
                  <a:moveTo>
                    <a:pt x="69482" y="234028"/>
                  </a:moveTo>
                  <a:lnTo>
                    <a:pt x="69482" y="220172"/>
                  </a:lnTo>
                  <a:lnTo>
                    <a:pt x="148761" y="220172"/>
                  </a:lnTo>
                  <a:lnTo>
                    <a:pt x="148761" y="234028"/>
                  </a:lnTo>
                  <a:cubicBezTo>
                    <a:pt x="148761" y="238027"/>
                    <a:pt x="145522" y="241267"/>
                    <a:pt x="141523" y="241267"/>
                  </a:cubicBezTo>
                  <a:lnTo>
                    <a:pt x="76721" y="241267"/>
                  </a:lnTo>
                  <a:cubicBezTo>
                    <a:pt x="72722" y="241267"/>
                    <a:pt x="69482" y="238027"/>
                    <a:pt x="69482" y="234028"/>
                  </a:cubicBezTo>
                  <a:close/>
                  <a:moveTo>
                    <a:pt x="69482" y="467867"/>
                  </a:moveTo>
                  <a:cubicBezTo>
                    <a:pt x="69482" y="463869"/>
                    <a:pt x="72722" y="460629"/>
                    <a:pt x="76721" y="460629"/>
                  </a:cubicBezTo>
                  <a:lnTo>
                    <a:pt x="141523" y="460629"/>
                  </a:lnTo>
                  <a:cubicBezTo>
                    <a:pt x="145522" y="460629"/>
                    <a:pt x="148761" y="463869"/>
                    <a:pt x="148761" y="467867"/>
                  </a:cubicBezTo>
                  <a:lnTo>
                    <a:pt x="148761" y="480483"/>
                  </a:lnTo>
                  <a:lnTo>
                    <a:pt x="69482" y="480483"/>
                  </a:lnTo>
                  <a:lnTo>
                    <a:pt x="69482" y="467867"/>
                  </a:lnTo>
                  <a:close/>
                  <a:moveTo>
                    <a:pt x="41563" y="498131"/>
                  </a:moveTo>
                  <a:lnTo>
                    <a:pt x="560599" y="498131"/>
                  </a:lnTo>
                  <a:cubicBezTo>
                    <a:pt x="561357" y="498131"/>
                    <a:pt x="562047" y="498751"/>
                    <a:pt x="562047" y="499579"/>
                  </a:cubicBezTo>
                  <a:lnTo>
                    <a:pt x="562047" y="518813"/>
                  </a:lnTo>
                  <a:lnTo>
                    <a:pt x="40184" y="518813"/>
                  </a:lnTo>
                  <a:lnTo>
                    <a:pt x="40184" y="499579"/>
                  </a:lnTo>
                  <a:cubicBezTo>
                    <a:pt x="40184" y="498820"/>
                    <a:pt x="40804" y="498131"/>
                    <a:pt x="41632" y="498131"/>
                  </a:cubicBezTo>
                  <a:lnTo>
                    <a:pt x="41632" y="498131"/>
                  </a:lnTo>
                  <a:close/>
                  <a:moveTo>
                    <a:pt x="584521" y="559831"/>
                  </a:moveTo>
                  <a:lnTo>
                    <a:pt x="18124" y="559831"/>
                  </a:lnTo>
                  <a:lnTo>
                    <a:pt x="18124" y="546733"/>
                  </a:lnTo>
                  <a:cubicBezTo>
                    <a:pt x="18124" y="541011"/>
                    <a:pt x="22742" y="536392"/>
                    <a:pt x="28464" y="536392"/>
                  </a:cubicBezTo>
                  <a:lnTo>
                    <a:pt x="574180" y="536392"/>
                  </a:lnTo>
                  <a:cubicBezTo>
                    <a:pt x="579902" y="536392"/>
                    <a:pt x="584521" y="541011"/>
                    <a:pt x="584521" y="546733"/>
                  </a:cubicBezTo>
                  <a:lnTo>
                    <a:pt x="584521" y="5598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4"/>
            <p:cNvSpPr/>
            <p:nvPr/>
          </p:nvSpPr>
          <p:spPr>
            <a:xfrm>
              <a:off x="10131880" y="4576547"/>
              <a:ext cx="90447" cy="90447"/>
            </a:xfrm>
            <a:custGeom>
              <a:avLst/>
              <a:gdLst/>
              <a:ahLst/>
              <a:cxnLst/>
              <a:rect l="l" t="t" r="r" b="b"/>
              <a:pathLst>
                <a:path w="90447" h="90447" extrusionOk="0">
                  <a:moveTo>
                    <a:pt x="45223" y="90447"/>
                  </a:moveTo>
                  <a:cubicBezTo>
                    <a:pt x="70180" y="90447"/>
                    <a:pt x="90447" y="70179"/>
                    <a:pt x="90447" y="45224"/>
                  </a:cubicBezTo>
                  <a:cubicBezTo>
                    <a:pt x="90447" y="20268"/>
                    <a:pt x="70180" y="0"/>
                    <a:pt x="45223" y="0"/>
                  </a:cubicBezTo>
                  <a:cubicBezTo>
                    <a:pt x="20267" y="0"/>
                    <a:pt x="0" y="20268"/>
                    <a:pt x="0" y="45224"/>
                  </a:cubicBezTo>
                  <a:cubicBezTo>
                    <a:pt x="0" y="70179"/>
                    <a:pt x="20267" y="90447"/>
                    <a:pt x="45223" y="90447"/>
                  </a:cubicBezTo>
                  <a:lnTo>
                    <a:pt x="45223" y="90447"/>
                  </a:lnTo>
                  <a:close/>
                  <a:moveTo>
                    <a:pt x="45223" y="17579"/>
                  </a:moveTo>
                  <a:cubicBezTo>
                    <a:pt x="60459" y="17579"/>
                    <a:pt x="72867" y="29988"/>
                    <a:pt x="72867" y="45224"/>
                  </a:cubicBezTo>
                  <a:cubicBezTo>
                    <a:pt x="72867" y="60459"/>
                    <a:pt x="60459" y="72868"/>
                    <a:pt x="45223" y="72868"/>
                  </a:cubicBezTo>
                  <a:cubicBezTo>
                    <a:pt x="29988" y="72868"/>
                    <a:pt x="17580" y="60459"/>
                    <a:pt x="17580" y="45224"/>
                  </a:cubicBezTo>
                  <a:cubicBezTo>
                    <a:pt x="17580" y="29988"/>
                    <a:pt x="29988" y="17579"/>
                    <a:pt x="45223" y="175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25" name="Google Shape;925;p34"/>
          <p:cNvGrpSpPr/>
          <p:nvPr/>
        </p:nvGrpSpPr>
        <p:grpSpPr>
          <a:xfrm>
            <a:off x="5427902" y="3672314"/>
            <a:ext cx="455635" cy="457939"/>
            <a:chOff x="8780274" y="4509746"/>
            <a:chExt cx="599283" cy="602314"/>
          </a:xfrm>
        </p:grpSpPr>
        <p:sp>
          <p:nvSpPr>
            <p:cNvPr id="926" name="Google Shape;926;p34"/>
            <p:cNvSpPr/>
            <p:nvPr/>
          </p:nvSpPr>
          <p:spPr>
            <a:xfrm>
              <a:off x="9169852" y="4594126"/>
              <a:ext cx="86112" cy="161108"/>
            </a:xfrm>
            <a:custGeom>
              <a:avLst/>
              <a:gdLst/>
              <a:ahLst/>
              <a:cxnLst/>
              <a:rect l="l" t="t" r="r" b="b"/>
              <a:pathLst>
                <a:path w="86112" h="161108" extrusionOk="0">
                  <a:moveTo>
                    <a:pt x="59005" y="71489"/>
                  </a:moveTo>
                  <a:cubicBezTo>
                    <a:pt x="56386" y="70662"/>
                    <a:pt x="53766" y="69697"/>
                    <a:pt x="51146" y="68800"/>
                  </a:cubicBezTo>
                  <a:lnTo>
                    <a:pt x="51146" y="29574"/>
                  </a:lnTo>
                  <a:cubicBezTo>
                    <a:pt x="58109" y="31091"/>
                    <a:pt x="62245" y="34400"/>
                    <a:pt x="62590" y="34676"/>
                  </a:cubicBezTo>
                  <a:cubicBezTo>
                    <a:pt x="66243" y="37778"/>
                    <a:pt x="71759" y="37364"/>
                    <a:pt x="74930" y="33780"/>
                  </a:cubicBezTo>
                  <a:cubicBezTo>
                    <a:pt x="78101" y="30126"/>
                    <a:pt x="77756" y="24542"/>
                    <a:pt x="74033" y="21371"/>
                  </a:cubicBezTo>
                  <a:cubicBezTo>
                    <a:pt x="73551" y="20957"/>
                    <a:pt x="65003" y="13719"/>
                    <a:pt x="51077" y="11788"/>
                  </a:cubicBezTo>
                  <a:lnTo>
                    <a:pt x="51077" y="8824"/>
                  </a:lnTo>
                  <a:cubicBezTo>
                    <a:pt x="51077" y="3999"/>
                    <a:pt x="47148" y="0"/>
                    <a:pt x="42253" y="0"/>
                  </a:cubicBezTo>
                  <a:cubicBezTo>
                    <a:pt x="37359" y="0"/>
                    <a:pt x="33430" y="3930"/>
                    <a:pt x="33430" y="8824"/>
                  </a:cubicBezTo>
                  <a:lnTo>
                    <a:pt x="33430" y="12409"/>
                  </a:lnTo>
                  <a:cubicBezTo>
                    <a:pt x="32119" y="12684"/>
                    <a:pt x="30741" y="13029"/>
                    <a:pt x="29362" y="13374"/>
                  </a:cubicBezTo>
                  <a:cubicBezTo>
                    <a:pt x="16332" y="17097"/>
                    <a:pt x="6681" y="27713"/>
                    <a:pt x="4268" y="41156"/>
                  </a:cubicBezTo>
                  <a:cubicBezTo>
                    <a:pt x="2131" y="53014"/>
                    <a:pt x="6198" y="64457"/>
                    <a:pt x="15023" y="70937"/>
                  </a:cubicBezTo>
                  <a:cubicBezTo>
                    <a:pt x="19710" y="74384"/>
                    <a:pt x="25501" y="77556"/>
                    <a:pt x="33430" y="80865"/>
                  </a:cubicBezTo>
                  <a:lnTo>
                    <a:pt x="33430" y="130707"/>
                  </a:lnTo>
                  <a:cubicBezTo>
                    <a:pt x="26260" y="130225"/>
                    <a:pt x="21434" y="128639"/>
                    <a:pt x="13437" y="123675"/>
                  </a:cubicBezTo>
                  <a:cubicBezTo>
                    <a:pt x="9301" y="121125"/>
                    <a:pt x="3855" y="122435"/>
                    <a:pt x="1304" y="126571"/>
                  </a:cubicBezTo>
                  <a:cubicBezTo>
                    <a:pt x="-1247" y="130707"/>
                    <a:pt x="63" y="136153"/>
                    <a:pt x="4199" y="138704"/>
                  </a:cubicBezTo>
                  <a:cubicBezTo>
                    <a:pt x="15574" y="145736"/>
                    <a:pt x="23364" y="147804"/>
                    <a:pt x="33430" y="148355"/>
                  </a:cubicBezTo>
                  <a:lnTo>
                    <a:pt x="33430" y="152285"/>
                  </a:lnTo>
                  <a:cubicBezTo>
                    <a:pt x="33430" y="157110"/>
                    <a:pt x="37359" y="161109"/>
                    <a:pt x="42253" y="161109"/>
                  </a:cubicBezTo>
                  <a:cubicBezTo>
                    <a:pt x="47148" y="161109"/>
                    <a:pt x="51077" y="157179"/>
                    <a:pt x="51077" y="152285"/>
                  </a:cubicBezTo>
                  <a:lnTo>
                    <a:pt x="51077" y="147666"/>
                  </a:lnTo>
                  <a:cubicBezTo>
                    <a:pt x="70725" y="143943"/>
                    <a:pt x="83203" y="128294"/>
                    <a:pt x="85615" y="112852"/>
                  </a:cubicBezTo>
                  <a:cubicBezTo>
                    <a:pt x="88580" y="94170"/>
                    <a:pt x="78101" y="77900"/>
                    <a:pt x="58936" y="71558"/>
                  </a:cubicBezTo>
                  <a:lnTo>
                    <a:pt x="58936" y="71558"/>
                  </a:lnTo>
                  <a:close/>
                  <a:moveTo>
                    <a:pt x="33567" y="61493"/>
                  </a:moveTo>
                  <a:cubicBezTo>
                    <a:pt x="30603" y="59976"/>
                    <a:pt x="27845" y="58391"/>
                    <a:pt x="25639" y="56736"/>
                  </a:cubicBezTo>
                  <a:cubicBezTo>
                    <a:pt x="21641" y="53772"/>
                    <a:pt x="21020" y="48326"/>
                    <a:pt x="21710" y="44258"/>
                  </a:cubicBezTo>
                  <a:cubicBezTo>
                    <a:pt x="22675" y="39088"/>
                    <a:pt x="26260" y="32884"/>
                    <a:pt x="33567" y="30471"/>
                  </a:cubicBezTo>
                  <a:lnTo>
                    <a:pt x="33567" y="61493"/>
                  </a:lnTo>
                  <a:close/>
                  <a:moveTo>
                    <a:pt x="68312" y="110025"/>
                  </a:moveTo>
                  <a:cubicBezTo>
                    <a:pt x="67071" y="117953"/>
                    <a:pt x="61280" y="126295"/>
                    <a:pt x="51146" y="129535"/>
                  </a:cubicBezTo>
                  <a:lnTo>
                    <a:pt x="51146" y="87414"/>
                  </a:lnTo>
                  <a:cubicBezTo>
                    <a:pt x="51905" y="87689"/>
                    <a:pt x="52663" y="87896"/>
                    <a:pt x="53490" y="88172"/>
                  </a:cubicBezTo>
                  <a:cubicBezTo>
                    <a:pt x="64383" y="91826"/>
                    <a:pt x="69966" y="99961"/>
                    <a:pt x="68381" y="110025"/>
                  </a:cubicBezTo>
                  <a:lnTo>
                    <a:pt x="68381" y="110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4"/>
            <p:cNvSpPr/>
            <p:nvPr/>
          </p:nvSpPr>
          <p:spPr>
            <a:xfrm>
              <a:off x="8780274" y="4509746"/>
              <a:ext cx="599283" cy="602314"/>
            </a:xfrm>
            <a:custGeom>
              <a:avLst/>
              <a:gdLst/>
              <a:ahLst/>
              <a:cxnLst/>
              <a:rect l="l" t="t" r="r" b="b"/>
              <a:pathLst>
                <a:path w="599283" h="602314" extrusionOk="0">
                  <a:moveTo>
                    <a:pt x="314291" y="286645"/>
                  </a:moveTo>
                  <a:cubicBezTo>
                    <a:pt x="345520" y="317461"/>
                    <a:pt x="387642" y="334902"/>
                    <a:pt x="431830" y="334902"/>
                  </a:cubicBezTo>
                  <a:cubicBezTo>
                    <a:pt x="432037" y="334902"/>
                    <a:pt x="432313" y="334902"/>
                    <a:pt x="432520" y="334902"/>
                  </a:cubicBezTo>
                  <a:cubicBezTo>
                    <a:pt x="525035" y="334488"/>
                    <a:pt x="599696" y="259277"/>
                    <a:pt x="599282" y="166762"/>
                  </a:cubicBezTo>
                  <a:cubicBezTo>
                    <a:pt x="598868" y="75556"/>
                    <a:pt x="525104" y="0"/>
                    <a:pt x="431830" y="0"/>
                  </a:cubicBezTo>
                  <a:cubicBezTo>
                    <a:pt x="431624" y="0"/>
                    <a:pt x="431348" y="0"/>
                    <a:pt x="431072" y="0"/>
                  </a:cubicBezTo>
                  <a:cubicBezTo>
                    <a:pt x="379714" y="207"/>
                    <a:pt x="331319" y="24128"/>
                    <a:pt x="299814" y="64388"/>
                  </a:cubicBezTo>
                  <a:cubicBezTo>
                    <a:pt x="286647" y="56184"/>
                    <a:pt x="271480" y="51841"/>
                    <a:pt x="255625" y="51910"/>
                  </a:cubicBezTo>
                  <a:lnTo>
                    <a:pt x="178827" y="52255"/>
                  </a:lnTo>
                  <a:cubicBezTo>
                    <a:pt x="161455" y="52324"/>
                    <a:pt x="146012" y="63423"/>
                    <a:pt x="140360" y="79830"/>
                  </a:cubicBezTo>
                  <a:cubicBezTo>
                    <a:pt x="139946" y="81003"/>
                    <a:pt x="138843" y="81761"/>
                    <a:pt x="137602" y="81761"/>
                  </a:cubicBezTo>
                  <a:cubicBezTo>
                    <a:pt x="114852" y="81830"/>
                    <a:pt x="96514" y="100374"/>
                    <a:pt x="96583" y="123124"/>
                  </a:cubicBezTo>
                  <a:lnTo>
                    <a:pt x="96859" y="185926"/>
                  </a:lnTo>
                  <a:cubicBezTo>
                    <a:pt x="90931" y="190890"/>
                    <a:pt x="87415" y="198335"/>
                    <a:pt x="87415" y="206332"/>
                  </a:cubicBezTo>
                  <a:lnTo>
                    <a:pt x="87415" y="225911"/>
                  </a:lnTo>
                  <a:cubicBezTo>
                    <a:pt x="87553" y="233011"/>
                    <a:pt x="90311" y="239630"/>
                    <a:pt x="95343" y="244593"/>
                  </a:cubicBezTo>
                  <a:cubicBezTo>
                    <a:pt x="99961" y="249212"/>
                    <a:pt x="106028" y="251900"/>
                    <a:pt x="112509" y="252245"/>
                  </a:cubicBezTo>
                  <a:cubicBezTo>
                    <a:pt x="115472" y="279820"/>
                    <a:pt x="128847" y="305466"/>
                    <a:pt x="154906" y="324010"/>
                  </a:cubicBezTo>
                  <a:lnTo>
                    <a:pt x="155044" y="361030"/>
                  </a:lnTo>
                  <a:cubicBezTo>
                    <a:pt x="155044" y="364546"/>
                    <a:pt x="152492" y="367510"/>
                    <a:pt x="148977" y="367993"/>
                  </a:cubicBezTo>
                  <a:lnTo>
                    <a:pt x="148977" y="367993"/>
                  </a:lnTo>
                  <a:cubicBezTo>
                    <a:pt x="123262" y="371440"/>
                    <a:pt x="76178" y="378954"/>
                    <a:pt x="50395" y="390604"/>
                  </a:cubicBezTo>
                  <a:cubicBezTo>
                    <a:pt x="19649" y="404461"/>
                    <a:pt x="-136" y="435208"/>
                    <a:pt x="1" y="468918"/>
                  </a:cubicBezTo>
                  <a:lnTo>
                    <a:pt x="1" y="484912"/>
                  </a:lnTo>
                  <a:cubicBezTo>
                    <a:pt x="70" y="489738"/>
                    <a:pt x="4000" y="493667"/>
                    <a:pt x="8894" y="493667"/>
                  </a:cubicBezTo>
                  <a:lnTo>
                    <a:pt x="8894" y="493667"/>
                  </a:lnTo>
                  <a:cubicBezTo>
                    <a:pt x="13720" y="493667"/>
                    <a:pt x="17649" y="489669"/>
                    <a:pt x="17649" y="484843"/>
                  </a:cubicBezTo>
                  <a:lnTo>
                    <a:pt x="17649" y="468850"/>
                  </a:lnTo>
                  <a:cubicBezTo>
                    <a:pt x="17442" y="442101"/>
                    <a:pt x="33160" y="417697"/>
                    <a:pt x="57565" y="406667"/>
                  </a:cubicBezTo>
                  <a:cubicBezTo>
                    <a:pt x="71835" y="400256"/>
                    <a:pt x="94309" y="395085"/>
                    <a:pt x="114576" y="391294"/>
                  </a:cubicBezTo>
                  <a:cubicBezTo>
                    <a:pt x="113405" y="399704"/>
                    <a:pt x="116507" y="408115"/>
                    <a:pt x="123193" y="413768"/>
                  </a:cubicBezTo>
                  <a:lnTo>
                    <a:pt x="162902" y="447547"/>
                  </a:lnTo>
                  <a:cubicBezTo>
                    <a:pt x="167590" y="451546"/>
                    <a:pt x="173312" y="453545"/>
                    <a:pt x="179103" y="453545"/>
                  </a:cubicBezTo>
                  <a:cubicBezTo>
                    <a:pt x="181309" y="453545"/>
                    <a:pt x="183583" y="453200"/>
                    <a:pt x="185721" y="452649"/>
                  </a:cubicBezTo>
                  <a:lnTo>
                    <a:pt x="193993" y="464161"/>
                  </a:lnTo>
                  <a:lnTo>
                    <a:pt x="178207" y="584735"/>
                  </a:lnTo>
                  <a:lnTo>
                    <a:pt x="86864" y="584735"/>
                  </a:lnTo>
                  <a:lnTo>
                    <a:pt x="86657" y="536616"/>
                  </a:lnTo>
                  <a:cubicBezTo>
                    <a:pt x="86657" y="531790"/>
                    <a:pt x="82727" y="527861"/>
                    <a:pt x="77832" y="527861"/>
                  </a:cubicBezTo>
                  <a:lnTo>
                    <a:pt x="77832" y="527861"/>
                  </a:lnTo>
                  <a:cubicBezTo>
                    <a:pt x="73007" y="527861"/>
                    <a:pt x="69077" y="531859"/>
                    <a:pt x="69077" y="536685"/>
                  </a:cubicBezTo>
                  <a:lnTo>
                    <a:pt x="69284" y="584735"/>
                  </a:lnTo>
                  <a:lnTo>
                    <a:pt x="46534" y="584735"/>
                  </a:lnTo>
                  <a:cubicBezTo>
                    <a:pt x="30955" y="584735"/>
                    <a:pt x="18063" y="572188"/>
                    <a:pt x="17994" y="556263"/>
                  </a:cubicBezTo>
                  <a:lnTo>
                    <a:pt x="17856" y="526068"/>
                  </a:lnTo>
                  <a:cubicBezTo>
                    <a:pt x="17856" y="521243"/>
                    <a:pt x="13926" y="517313"/>
                    <a:pt x="9032" y="517313"/>
                  </a:cubicBezTo>
                  <a:lnTo>
                    <a:pt x="9032" y="517313"/>
                  </a:lnTo>
                  <a:cubicBezTo>
                    <a:pt x="4207" y="517313"/>
                    <a:pt x="277" y="521312"/>
                    <a:pt x="277" y="526137"/>
                  </a:cubicBezTo>
                  <a:lnTo>
                    <a:pt x="415" y="556332"/>
                  </a:lnTo>
                  <a:cubicBezTo>
                    <a:pt x="553" y="581770"/>
                    <a:pt x="21165" y="602314"/>
                    <a:pt x="46534" y="602314"/>
                  </a:cubicBezTo>
                  <a:lnTo>
                    <a:pt x="393018" y="602314"/>
                  </a:lnTo>
                  <a:cubicBezTo>
                    <a:pt x="418043" y="602176"/>
                    <a:pt x="439069" y="580323"/>
                    <a:pt x="439000" y="554471"/>
                  </a:cubicBezTo>
                  <a:lnTo>
                    <a:pt x="438655" y="466988"/>
                  </a:lnTo>
                  <a:cubicBezTo>
                    <a:pt x="438518" y="433277"/>
                    <a:pt x="418457" y="402738"/>
                    <a:pt x="387642" y="389156"/>
                  </a:cubicBezTo>
                  <a:cubicBezTo>
                    <a:pt x="361790" y="377782"/>
                    <a:pt x="314635" y="370612"/>
                    <a:pt x="288852" y="367372"/>
                  </a:cubicBezTo>
                  <a:lnTo>
                    <a:pt x="288852" y="367372"/>
                  </a:lnTo>
                  <a:cubicBezTo>
                    <a:pt x="285406" y="366959"/>
                    <a:pt x="282786" y="363994"/>
                    <a:pt x="282786" y="360478"/>
                  </a:cubicBezTo>
                  <a:lnTo>
                    <a:pt x="282648" y="323458"/>
                  </a:lnTo>
                  <a:cubicBezTo>
                    <a:pt x="295677" y="314083"/>
                    <a:pt x="306294" y="302846"/>
                    <a:pt x="314291" y="286783"/>
                  </a:cubicBezTo>
                  <a:lnTo>
                    <a:pt x="314291" y="286783"/>
                  </a:lnTo>
                  <a:close/>
                  <a:moveTo>
                    <a:pt x="431210" y="17579"/>
                  </a:moveTo>
                  <a:cubicBezTo>
                    <a:pt x="431210" y="17579"/>
                    <a:pt x="431624" y="17579"/>
                    <a:pt x="431830" y="17579"/>
                  </a:cubicBezTo>
                  <a:cubicBezTo>
                    <a:pt x="513454" y="17579"/>
                    <a:pt x="581358" y="83346"/>
                    <a:pt x="581702" y="166830"/>
                  </a:cubicBezTo>
                  <a:cubicBezTo>
                    <a:pt x="582047" y="249625"/>
                    <a:pt x="515315" y="316978"/>
                    <a:pt x="432451" y="317323"/>
                  </a:cubicBezTo>
                  <a:cubicBezTo>
                    <a:pt x="432244" y="317323"/>
                    <a:pt x="432037" y="317323"/>
                    <a:pt x="431830" y="317323"/>
                  </a:cubicBezTo>
                  <a:cubicBezTo>
                    <a:pt x="389640" y="317323"/>
                    <a:pt x="349588" y="299606"/>
                    <a:pt x="321185" y="268514"/>
                  </a:cubicBezTo>
                  <a:cubicBezTo>
                    <a:pt x="322701" y="262930"/>
                    <a:pt x="323805" y="257140"/>
                    <a:pt x="324425" y="251280"/>
                  </a:cubicBezTo>
                  <a:cubicBezTo>
                    <a:pt x="326355" y="251142"/>
                    <a:pt x="328217" y="250798"/>
                    <a:pt x="330077" y="250315"/>
                  </a:cubicBezTo>
                  <a:cubicBezTo>
                    <a:pt x="354896" y="280786"/>
                    <a:pt x="392398" y="298709"/>
                    <a:pt x="431899" y="298709"/>
                  </a:cubicBezTo>
                  <a:cubicBezTo>
                    <a:pt x="432106" y="298709"/>
                    <a:pt x="432244" y="298709"/>
                    <a:pt x="432451" y="298709"/>
                  </a:cubicBezTo>
                  <a:cubicBezTo>
                    <a:pt x="497184" y="298434"/>
                    <a:pt x="551232" y="251142"/>
                    <a:pt x="561435" y="188753"/>
                  </a:cubicBezTo>
                  <a:cubicBezTo>
                    <a:pt x="562193" y="183927"/>
                    <a:pt x="558953" y="179446"/>
                    <a:pt x="554196" y="178619"/>
                  </a:cubicBezTo>
                  <a:cubicBezTo>
                    <a:pt x="549371" y="177861"/>
                    <a:pt x="544889" y="181101"/>
                    <a:pt x="544131" y="185857"/>
                  </a:cubicBezTo>
                  <a:cubicBezTo>
                    <a:pt x="535307" y="239630"/>
                    <a:pt x="488705" y="280786"/>
                    <a:pt x="432451" y="281061"/>
                  </a:cubicBezTo>
                  <a:cubicBezTo>
                    <a:pt x="432313" y="281061"/>
                    <a:pt x="432106" y="281061"/>
                    <a:pt x="431968" y="281061"/>
                  </a:cubicBezTo>
                  <a:cubicBezTo>
                    <a:pt x="398189" y="281061"/>
                    <a:pt x="366064" y="265826"/>
                    <a:pt x="344486" y="239974"/>
                  </a:cubicBezTo>
                  <a:cubicBezTo>
                    <a:pt x="347588" y="235493"/>
                    <a:pt x="349311" y="230254"/>
                    <a:pt x="349311" y="224670"/>
                  </a:cubicBezTo>
                  <a:lnTo>
                    <a:pt x="349311" y="205092"/>
                  </a:lnTo>
                  <a:cubicBezTo>
                    <a:pt x="349173" y="197094"/>
                    <a:pt x="345589" y="189718"/>
                    <a:pt x="339591" y="184755"/>
                  </a:cubicBezTo>
                  <a:lnTo>
                    <a:pt x="339385" y="134705"/>
                  </a:lnTo>
                  <a:cubicBezTo>
                    <a:pt x="339385" y="125536"/>
                    <a:pt x="337798" y="116575"/>
                    <a:pt x="334904" y="108095"/>
                  </a:cubicBezTo>
                  <a:cubicBezTo>
                    <a:pt x="355447" y="74591"/>
                    <a:pt x="392053" y="53841"/>
                    <a:pt x="431417" y="53703"/>
                  </a:cubicBezTo>
                  <a:cubicBezTo>
                    <a:pt x="431555" y="53703"/>
                    <a:pt x="431761" y="53703"/>
                    <a:pt x="431899" y="53703"/>
                  </a:cubicBezTo>
                  <a:cubicBezTo>
                    <a:pt x="487119" y="53703"/>
                    <a:pt x="534205" y="93067"/>
                    <a:pt x="543786" y="147390"/>
                  </a:cubicBezTo>
                  <a:cubicBezTo>
                    <a:pt x="544545" y="151664"/>
                    <a:pt x="548267" y="154629"/>
                    <a:pt x="552404" y="154629"/>
                  </a:cubicBezTo>
                  <a:cubicBezTo>
                    <a:pt x="552887" y="154629"/>
                    <a:pt x="553438" y="154629"/>
                    <a:pt x="553921" y="154491"/>
                  </a:cubicBezTo>
                  <a:cubicBezTo>
                    <a:pt x="558677" y="153663"/>
                    <a:pt x="561917" y="149045"/>
                    <a:pt x="561021" y="144288"/>
                  </a:cubicBezTo>
                  <a:cubicBezTo>
                    <a:pt x="549853" y="81347"/>
                    <a:pt x="495323" y="35779"/>
                    <a:pt x="431210" y="36055"/>
                  </a:cubicBezTo>
                  <a:cubicBezTo>
                    <a:pt x="389365" y="36262"/>
                    <a:pt x="350277" y="56461"/>
                    <a:pt x="325872" y="89757"/>
                  </a:cubicBezTo>
                  <a:cubicBezTo>
                    <a:pt x="322632" y="84794"/>
                    <a:pt x="318909" y="80106"/>
                    <a:pt x="314566" y="75901"/>
                  </a:cubicBezTo>
                  <a:cubicBezTo>
                    <a:pt x="314291" y="75625"/>
                    <a:pt x="313946" y="75350"/>
                    <a:pt x="313670" y="75074"/>
                  </a:cubicBezTo>
                  <a:cubicBezTo>
                    <a:pt x="341866" y="39088"/>
                    <a:pt x="385159" y="17648"/>
                    <a:pt x="431141" y="17441"/>
                  </a:cubicBezTo>
                  <a:lnTo>
                    <a:pt x="431141" y="17441"/>
                  </a:lnTo>
                  <a:close/>
                  <a:moveTo>
                    <a:pt x="137671" y="99271"/>
                  </a:moveTo>
                  <a:cubicBezTo>
                    <a:pt x="146426" y="99271"/>
                    <a:pt x="154216" y="93687"/>
                    <a:pt x="157042" y="85483"/>
                  </a:cubicBezTo>
                  <a:cubicBezTo>
                    <a:pt x="160282" y="76108"/>
                    <a:pt x="169107" y="69835"/>
                    <a:pt x="178965" y="69766"/>
                  </a:cubicBezTo>
                  <a:lnTo>
                    <a:pt x="255763" y="69421"/>
                  </a:lnTo>
                  <a:lnTo>
                    <a:pt x="256038" y="69421"/>
                  </a:lnTo>
                  <a:cubicBezTo>
                    <a:pt x="273479" y="69421"/>
                    <a:pt x="289887" y="76177"/>
                    <a:pt x="302296" y="88448"/>
                  </a:cubicBezTo>
                  <a:cubicBezTo>
                    <a:pt x="308638" y="94721"/>
                    <a:pt x="313464" y="102029"/>
                    <a:pt x="316773" y="110025"/>
                  </a:cubicBezTo>
                  <a:cubicBezTo>
                    <a:pt x="316842" y="110301"/>
                    <a:pt x="316980" y="110646"/>
                    <a:pt x="317117" y="110922"/>
                  </a:cubicBezTo>
                  <a:cubicBezTo>
                    <a:pt x="320082" y="118436"/>
                    <a:pt x="321667" y="126502"/>
                    <a:pt x="321667" y="134774"/>
                  </a:cubicBezTo>
                  <a:lnTo>
                    <a:pt x="321874" y="181514"/>
                  </a:lnTo>
                  <a:cubicBezTo>
                    <a:pt x="316015" y="182618"/>
                    <a:pt x="308294" y="185168"/>
                    <a:pt x="301744" y="190821"/>
                  </a:cubicBezTo>
                  <a:cubicBezTo>
                    <a:pt x="300227" y="190890"/>
                    <a:pt x="298022" y="190821"/>
                    <a:pt x="296022" y="190545"/>
                  </a:cubicBezTo>
                  <a:lnTo>
                    <a:pt x="295884" y="152078"/>
                  </a:lnTo>
                  <a:cubicBezTo>
                    <a:pt x="295815" y="131879"/>
                    <a:pt x="279339" y="115541"/>
                    <a:pt x="259209" y="115541"/>
                  </a:cubicBezTo>
                  <a:lnTo>
                    <a:pt x="258726" y="115541"/>
                  </a:lnTo>
                  <a:cubicBezTo>
                    <a:pt x="253212" y="115541"/>
                    <a:pt x="247765" y="116437"/>
                    <a:pt x="242526" y="118091"/>
                  </a:cubicBezTo>
                  <a:cubicBezTo>
                    <a:pt x="226395" y="123262"/>
                    <a:pt x="209229" y="123262"/>
                    <a:pt x="193166" y="118298"/>
                  </a:cubicBezTo>
                  <a:cubicBezTo>
                    <a:pt x="187927" y="116644"/>
                    <a:pt x="182412" y="115885"/>
                    <a:pt x="176966" y="115885"/>
                  </a:cubicBezTo>
                  <a:lnTo>
                    <a:pt x="176621" y="115885"/>
                  </a:lnTo>
                  <a:cubicBezTo>
                    <a:pt x="156353" y="115954"/>
                    <a:pt x="140015" y="132430"/>
                    <a:pt x="140084" y="152698"/>
                  </a:cubicBezTo>
                  <a:lnTo>
                    <a:pt x="140222" y="186961"/>
                  </a:lnTo>
                  <a:cubicBezTo>
                    <a:pt x="131880" y="183445"/>
                    <a:pt x="121677" y="182204"/>
                    <a:pt x="114370" y="181721"/>
                  </a:cubicBezTo>
                  <a:lnTo>
                    <a:pt x="114094" y="122779"/>
                  </a:lnTo>
                  <a:cubicBezTo>
                    <a:pt x="114094" y="109750"/>
                    <a:pt x="124504" y="99202"/>
                    <a:pt x="137533" y="99133"/>
                  </a:cubicBezTo>
                  <a:lnTo>
                    <a:pt x="137533" y="99133"/>
                  </a:lnTo>
                  <a:close/>
                  <a:moveTo>
                    <a:pt x="183583" y="434242"/>
                  </a:moveTo>
                  <a:cubicBezTo>
                    <a:pt x="180758" y="436241"/>
                    <a:pt x="177035" y="436104"/>
                    <a:pt x="174346" y="433898"/>
                  </a:cubicBezTo>
                  <a:lnTo>
                    <a:pt x="134637" y="400118"/>
                  </a:lnTo>
                  <a:cubicBezTo>
                    <a:pt x="131260" y="397223"/>
                    <a:pt x="132018" y="393500"/>
                    <a:pt x="132294" y="392397"/>
                  </a:cubicBezTo>
                  <a:cubicBezTo>
                    <a:pt x="132570" y="391294"/>
                    <a:pt x="133948" y="387778"/>
                    <a:pt x="138222" y="387088"/>
                  </a:cubicBezTo>
                  <a:cubicBezTo>
                    <a:pt x="141876" y="386537"/>
                    <a:pt x="145254" y="386055"/>
                    <a:pt x="148218" y="385641"/>
                  </a:cubicBezTo>
                  <a:lnTo>
                    <a:pt x="203369" y="419834"/>
                  </a:lnTo>
                  <a:lnTo>
                    <a:pt x="183514" y="434242"/>
                  </a:lnTo>
                  <a:close/>
                  <a:moveTo>
                    <a:pt x="172554" y="334144"/>
                  </a:moveTo>
                  <a:cubicBezTo>
                    <a:pt x="186893" y="340831"/>
                    <a:pt x="202335" y="344347"/>
                    <a:pt x="218743" y="344416"/>
                  </a:cubicBezTo>
                  <a:lnTo>
                    <a:pt x="218743" y="344416"/>
                  </a:lnTo>
                  <a:cubicBezTo>
                    <a:pt x="218743" y="344416"/>
                    <a:pt x="218812" y="344416"/>
                    <a:pt x="218880" y="344416"/>
                  </a:cubicBezTo>
                  <a:cubicBezTo>
                    <a:pt x="235287" y="344140"/>
                    <a:pt x="250729" y="340555"/>
                    <a:pt x="265000" y="333730"/>
                  </a:cubicBezTo>
                  <a:lnTo>
                    <a:pt x="265138" y="360340"/>
                  </a:lnTo>
                  <a:cubicBezTo>
                    <a:pt x="265138" y="366269"/>
                    <a:pt x="267344" y="371784"/>
                    <a:pt x="270998" y="376058"/>
                  </a:cubicBezTo>
                  <a:lnTo>
                    <a:pt x="219087" y="408804"/>
                  </a:lnTo>
                  <a:lnTo>
                    <a:pt x="166901" y="376472"/>
                  </a:lnTo>
                  <a:cubicBezTo>
                    <a:pt x="170486" y="372198"/>
                    <a:pt x="172623" y="366683"/>
                    <a:pt x="172623" y="360685"/>
                  </a:cubicBezTo>
                  <a:lnTo>
                    <a:pt x="172485" y="334075"/>
                  </a:lnTo>
                  <a:close/>
                  <a:moveTo>
                    <a:pt x="219225" y="430037"/>
                  </a:moveTo>
                  <a:lnTo>
                    <a:pt x="237563" y="443135"/>
                  </a:lnTo>
                  <a:lnTo>
                    <a:pt x="230876" y="452649"/>
                  </a:lnTo>
                  <a:lnTo>
                    <a:pt x="207781" y="452649"/>
                  </a:lnTo>
                  <a:cubicBezTo>
                    <a:pt x="207781" y="452649"/>
                    <a:pt x="201025" y="443273"/>
                    <a:pt x="201025" y="443273"/>
                  </a:cubicBezTo>
                  <a:lnTo>
                    <a:pt x="219294" y="430037"/>
                  </a:lnTo>
                  <a:close/>
                  <a:moveTo>
                    <a:pt x="196062" y="584459"/>
                  </a:moveTo>
                  <a:lnTo>
                    <a:pt x="211022" y="470297"/>
                  </a:lnTo>
                  <a:lnTo>
                    <a:pt x="227842" y="470297"/>
                  </a:lnTo>
                  <a:cubicBezTo>
                    <a:pt x="227842" y="470297"/>
                    <a:pt x="243767" y="584459"/>
                    <a:pt x="243767" y="584459"/>
                  </a:cubicBezTo>
                  <a:lnTo>
                    <a:pt x="196062" y="584459"/>
                  </a:lnTo>
                  <a:close/>
                  <a:moveTo>
                    <a:pt x="323460" y="390122"/>
                  </a:moveTo>
                  <a:cubicBezTo>
                    <a:pt x="343728" y="393707"/>
                    <a:pt x="366270" y="398670"/>
                    <a:pt x="380610" y="405013"/>
                  </a:cubicBezTo>
                  <a:cubicBezTo>
                    <a:pt x="405082" y="415767"/>
                    <a:pt x="421007" y="440102"/>
                    <a:pt x="421146" y="466850"/>
                  </a:cubicBezTo>
                  <a:lnTo>
                    <a:pt x="421490" y="554333"/>
                  </a:lnTo>
                  <a:cubicBezTo>
                    <a:pt x="421490" y="569982"/>
                    <a:pt x="408874" y="584390"/>
                    <a:pt x="393087" y="584459"/>
                  </a:cubicBezTo>
                  <a:lnTo>
                    <a:pt x="370476" y="584459"/>
                  </a:lnTo>
                  <a:lnTo>
                    <a:pt x="370269" y="535099"/>
                  </a:lnTo>
                  <a:cubicBezTo>
                    <a:pt x="370269" y="530273"/>
                    <a:pt x="366339" y="526344"/>
                    <a:pt x="361445" y="526344"/>
                  </a:cubicBezTo>
                  <a:lnTo>
                    <a:pt x="361445" y="526344"/>
                  </a:lnTo>
                  <a:cubicBezTo>
                    <a:pt x="356619" y="526344"/>
                    <a:pt x="352689" y="530342"/>
                    <a:pt x="352689" y="535168"/>
                  </a:cubicBezTo>
                  <a:lnTo>
                    <a:pt x="352896" y="584459"/>
                  </a:lnTo>
                  <a:lnTo>
                    <a:pt x="261553" y="584459"/>
                  </a:lnTo>
                  <a:lnTo>
                    <a:pt x="244664" y="463679"/>
                  </a:lnTo>
                  <a:lnTo>
                    <a:pt x="252867" y="452097"/>
                  </a:lnTo>
                  <a:cubicBezTo>
                    <a:pt x="255004" y="452649"/>
                    <a:pt x="257141" y="452924"/>
                    <a:pt x="259278" y="452924"/>
                  </a:cubicBezTo>
                  <a:cubicBezTo>
                    <a:pt x="265138" y="452924"/>
                    <a:pt x="270998" y="450856"/>
                    <a:pt x="275686" y="446789"/>
                  </a:cubicBezTo>
                  <a:lnTo>
                    <a:pt x="315118" y="412665"/>
                  </a:lnTo>
                  <a:cubicBezTo>
                    <a:pt x="321736" y="406943"/>
                    <a:pt x="324770" y="398532"/>
                    <a:pt x="323529" y="390122"/>
                  </a:cubicBezTo>
                  <a:lnTo>
                    <a:pt x="323529" y="390122"/>
                  </a:lnTo>
                  <a:close/>
                  <a:moveTo>
                    <a:pt x="289818" y="385020"/>
                  </a:moveTo>
                  <a:cubicBezTo>
                    <a:pt x="292713" y="385365"/>
                    <a:pt x="296091" y="385848"/>
                    <a:pt x="299814" y="386399"/>
                  </a:cubicBezTo>
                  <a:cubicBezTo>
                    <a:pt x="304157" y="387088"/>
                    <a:pt x="305467" y="390604"/>
                    <a:pt x="305812" y="391639"/>
                  </a:cubicBezTo>
                  <a:cubicBezTo>
                    <a:pt x="306156" y="392741"/>
                    <a:pt x="306914" y="396464"/>
                    <a:pt x="303536" y="399360"/>
                  </a:cubicBezTo>
                  <a:lnTo>
                    <a:pt x="264104" y="433484"/>
                  </a:lnTo>
                  <a:cubicBezTo>
                    <a:pt x="261484" y="435759"/>
                    <a:pt x="257692" y="435897"/>
                    <a:pt x="254866" y="433898"/>
                  </a:cubicBezTo>
                  <a:lnTo>
                    <a:pt x="234874" y="419628"/>
                  </a:lnTo>
                  <a:lnTo>
                    <a:pt x="289749" y="384951"/>
                  </a:lnTo>
                  <a:close/>
                  <a:moveTo>
                    <a:pt x="218812" y="326836"/>
                  </a:moveTo>
                  <a:cubicBezTo>
                    <a:pt x="173588" y="326492"/>
                    <a:pt x="130846" y="293470"/>
                    <a:pt x="129605" y="243077"/>
                  </a:cubicBezTo>
                  <a:cubicBezTo>
                    <a:pt x="129467" y="238320"/>
                    <a:pt x="125607" y="234528"/>
                    <a:pt x="120781" y="234528"/>
                  </a:cubicBezTo>
                  <a:lnTo>
                    <a:pt x="114025" y="234528"/>
                  </a:lnTo>
                  <a:cubicBezTo>
                    <a:pt x="114025" y="234528"/>
                    <a:pt x="114025" y="234528"/>
                    <a:pt x="114025" y="234528"/>
                  </a:cubicBezTo>
                  <a:cubicBezTo>
                    <a:pt x="111681" y="234528"/>
                    <a:pt x="109475" y="233632"/>
                    <a:pt x="107751" y="231977"/>
                  </a:cubicBezTo>
                  <a:cubicBezTo>
                    <a:pt x="106097" y="230323"/>
                    <a:pt x="105132" y="228048"/>
                    <a:pt x="105132" y="225704"/>
                  </a:cubicBezTo>
                  <a:lnTo>
                    <a:pt x="105132" y="206125"/>
                  </a:lnTo>
                  <a:cubicBezTo>
                    <a:pt x="105063" y="203437"/>
                    <a:pt x="106235" y="200886"/>
                    <a:pt x="108303" y="199231"/>
                  </a:cubicBezTo>
                  <a:cubicBezTo>
                    <a:pt x="118437" y="199370"/>
                    <a:pt x="133190" y="201369"/>
                    <a:pt x="137602" y="205712"/>
                  </a:cubicBezTo>
                  <a:cubicBezTo>
                    <a:pt x="139877" y="207987"/>
                    <a:pt x="142911" y="209159"/>
                    <a:pt x="146012" y="209159"/>
                  </a:cubicBezTo>
                  <a:cubicBezTo>
                    <a:pt x="147598" y="209159"/>
                    <a:pt x="149183" y="208814"/>
                    <a:pt x="150701" y="208193"/>
                  </a:cubicBezTo>
                  <a:cubicBezTo>
                    <a:pt x="155181" y="206332"/>
                    <a:pt x="158008" y="201989"/>
                    <a:pt x="158008" y="197094"/>
                  </a:cubicBezTo>
                  <a:lnTo>
                    <a:pt x="157801" y="152767"/>
                  </a:lnTo>
                  <a:cubicBezTo>
                    <a:pt x="157801" y="142220"/>
                    <a:pt x="166212" y="133671"/>
                    <a:pt x="176828" y="133603"/>
                  </a:cubicBezTo>
                  <a:lnTo>
                    <a:pt x="177173" y="133603"/>
                  </a:lnTo>
                  <a:cubicBezTo>
                    <a:pt x="180896" y="133603"/>
                    <a:pt x="184549" y="134154"/>
                    <a:pt x="188065" y="135257"/>
                  </a:cubicBezTo>
                  <a:cubicBezTo>
                    <a:pt x="207506" y="141324"/>
                    <a:pt x="228462" y="141255"/>
                    <a:pt x="247972" y="134981"/>
                  </a:cubicBezTo>
                  <a:cubicBezTo>
                    <a:pt x="251488" y="133878"/>
                    <a:pt x="255141" y="133257"/>
                    <a:pt x="258864" y="133257"/>
                  </a:cubicBezTo>
                  <a:lnTo>
                    <a:pt x="259209" y="133257"/>
                  </a:lnTo>
                  <a:cubicBezTo>
                    <a:pt x="259209" y="133257"/>
                    <a:pt x="259278" y="133257"/>
                    <a:pt x="259278" y="133257"/>
                  </a:cubicBezTo>
                  <a:cubicBezTo>
                    <a:pt x="269756" y="133257"/>
                    <a:pt x="278305" y="141737"/>
                    <a:pt x="278374" y="152285"/>
                  </a:cubicBezTo>
                  <a:lnTo>
                    <a:pt x="278581" y="196612"/>
                  </a:lnTo>
                  <a:cubicBezTo>
                    <a:pt x="278581" y="198611"/>
                    <a:pt x="279270" y="203506"/>
                    <a:pt x="285682" y="206125"/>
                  </a:cubicBezTo>
                  <a:cubicBezTo>
                    <a:pt x="288783" y="207366"/>
                    <a:pt x="306156" y="211296"/>
                    <a:pt x="312568" y="204953"/>
                  </a:cubicBezTo>
                  <a:cubicBezTo>
                    <a:pt x="317462" y="200059"/>
                    <a:pt x="324838" y="198749"/>
                    <a:pt x="328423" y="198404"/>
                  </a:cubicBezTo>
                  <a:cubicBezTo>
                    <a:pt x="330422" y="200059"/>
                    <a:pt x="331595" y="202541"/>
                    <a:pt x="331595" y="205161"/>
                  </a:cubicBezTo>
                  <a:lnTo>
                    <a:pt x="331595" y="224739"/>
                  </a:lnTo>
                  <a:cubicBezTo>
                    <a:pt x="331664" y="227083"/>
                    <a:pt x="330767" y="229358"/>
                    <a:pt x="329113" y="231012"/>
                  </a:cubicBezTo>
                  <a:cubicBezTo>
                    <a:pt x="327458" y="232667"/>
                    <a:pt x="325183" y="233632"/>
                    <a:pt x="322839" y="233632"/>
                  </a:cubicBezTo>
                  <a:lnTo>
                    <a:pt x="316153" y="233632"/>
                  </a:lnTo>
                  <a:cubicBezTo>
                    <a:pt x="311395" y="233632"/>
                    <a:pt x="307466" y="237492"/>
                    <a:pt x="307397" y="242318"/>
                  </a:cubicBezTo>
                  <a:cubicBezTo>
                    <a:pt x="306501" y="292643"/>
                    <a:pt x="264242" y="326078"/>
                    <a:pt x="218880" y="326836"/>
                  </a:cubicBezTo>
                  <a:lnTo>
                    <a:pt x="218880" y="32683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28" name="Google Shape;928;p34"/>
          <p:cNvGrpSpPr/>
          <p:nvPr/>
        </p:nvGrpSpPr>
        <p:grpSpPr>
          <a:xfrm>
            <a:off x="7598328" y="1556553"/>
            <a:ext cx="456810" cy="457834"/>
            <a:chOff x="11118525" y="1878990"/>
            <a:chExt cx="600828" cy="602176"/>
          </a:xfrm>
        </p:grpSpPr>
        <p:sp>
          <p:nvSpPr>
            <p:cNvPr id="929" name="Google Shape;929;p34"/>
            <p:cNvSpPr/>
            <p:nvPr/>
          </p:nvSpPr>
          <p:spPr>
            <a:xfrm>
              <a:off x="11278600" y="2064021"/>
              <a:ext cx="98030" cy="123330"/>
            </a:xfrm>
            <a:custGeom>
              <a:avLst/>
              <a:gdLst/>
              <a:ahLst/>
              <a:cxnLst/>
              <a:rect l="l" t="t" r="r" b="b"/>
              <a:pathLst>
                <a:path w="98030" h="123330" extrusionOk="0">
                  <a:moveTo>
                    <a:pt x="89207" y="86449"/>
                  </a:moveTo>
                  <a:lnTo>
                    <a:pt x="54668" y="86449"/>
                  </a:lnTo>
                  <a:cubicBezTo>
                    <a:pt x="51911" y="78107"/>
                    <a:pt x="45224" y="71489"/>
                    <a:pt x="36882" y="68663"/>
                  </a:cubicBezTo>
                  <a:lnTo>
                    <a:pt x="36882" y="8824"/>
                  </a:lnTo>
                  <a:cubicBezTo>
                    <a:pt x="36882" y="3930"/>
                    <a:pt x="32953" y="0"/>
                    <a:pt x="28058" y="0"/>
                  </a:cubicBezTo>
                  <a:cubicBezTo>
                    <a:pt x="23163" y="0"/>
                    <a:pt x="19234" y="3930"/>
                    <a:pt x="19234" y="8824"/>
                  </a:cubicBezTo>
                  <a:lnTo>
                    <a:pt x="19234" y="68663"/>
                  </a:lnTo>
                  <a:cubicBezTo>
                    <a:pt x="8066" y="72385"/>
                    <a:pt x="0" y="82864"/>
                    <a:pt x="0" y="95273"/>
                  </a:cubicBezTo>
                  <a:cubicBezTo>
                    <a:pt x="0" y="110715"/>
                    <a:pt x="12547" y="123331"/>
                    <a:pt x="28058" y="123331"/>
                  </a:cubicBezTo>
                  <a:cubicBezTo>
                    <a:pt x="40467" y="123331"/>
                    <a:pt x="50946" y="115265"/>
                    <a:pt x="54668" y="104097"/>
                  </a:cubicBezTo>
                  <a:lnTo>
                    <a:pt x="89207" y="104097"/>
                  </a:lnTo>
                  <a:cubicBezTo>
                    <a:pt x="94101" y="104097"/>
                    <a:pt x="98030" y="100167"/>
                    <a:pt x="98030" y="95273"/>
                  </a:cubicBezTo>
                  <a:cubicBezTo>
                    <a:pt x="98030" y="90378"/>
                    <a:pt x="94101" y="86449"/>
                    <a:pt x="89207" y="86449"/>
                  </a:cubicBezTo>
                  <a:lnTo>
                    <a:pt x="89207" y="86449"/>
                  </a:lnTo>
                  <a:close/>
                  <a:moveTo>
                    <a:pt x="28058" y="105682"/>
                  </a:moveTo>
                  <a:cubicBezTo>
                    <a:pt x="22336" y="105682"/>
                    <a:pt x="17649" y="100995"/>
                    <a:pt x="17649" y="95273"/>
                  </a:cubicBezTo>
                  <a:cubicBezTo>
                    <a:pt x="17649" y="89551"/>
                    <a:pt x="22336" y="84863"/>
                    <a:pt x="28058" y="84863"/>
                  </a:cubicBezTo>
                  <a:cubicBezTo>
                    <a:pt x="33780" y="84863"/>
                    <a:pt x="38468" y="89551"/>
                    <a:pt x="38468" y="95273"/>
                  </a:cubicBezTo>
                  <a:cubicBezTo>
                    <a:pt x="38468" y="100995"/>
                    <a:pt x="33780" y="105682"/>
                    <a:pt x="28058" y="1056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4"/>
            <p:cNvSpPr/>
            <p:nvPr/>
          </p:nvSpPr>
          <p:spPr>
            <a:xfrm>
              <a:off x="11118525" y="1896294"/>
              <a:ext cx="375082" cy="451063"/>
            </a:xfrm>
            <a:custGeom>
              <a:avLst/>
              <a:gdLst/>
              <a:ahLst/>
              <a:cxnLst/>
              <a:rect l="l" t="t" r="r" b="b"/>
              <a:pathLst>
                <a:path w="375082" h="451063" extrusionOk="0">
                  <a:moveTo>
                    <a:pt x="375025" y="284646"/>
                  </a:moveTo>
                  <a:cubicBezTo>
                    <a:pt x="375576" y="279821"/>
                    <a:pt x="372129" y="275409"/>
                    <a:pt x="367235" y="274857"/>
                  </a:cubicBezTo>
                  <a:cubicBezTo>
                    <a:pt x="362408" y="274306"/>
                    <a:pt x="357997" y="277753"/>
                    <a:pt x="357445" y="282647"/>
                  </a:cubicBezTo>
                  <a:cubicBezTo>
                    <a:pt x="347587" y="368613"/>
                    <a:pt x="274788" y="433484"/>
                    <a:pt x="188064" y="433484"/>
                  </a:cubicBezTo>
                  <a:cubicBezTo>
                    <a:pt x="94032" y="433484"/>
                    <a:pt x="17580" y="357032"/>
                    <a:pt x="17580" y="263000"/>
                  </a:cubicBezTo>
                  <a:cubicBezTo>
                    <a:pt x="17580" y="168968"/>
                    <a:pt x="94032" y="92515"/>
                    <a:pt x="188064" y="92515"/>
                  </a:cubicBezTo>
                  <a:cubicBezTo>
                    <a:pt x="195992" y="92515"/>
                    <a:pt x="203782" y="93067"/>
                    <a:pt x="211503" y="94101"/>
                  </a:cubicBezTo>
                  <a:cubicBezTo>
                    <a:pt x="211503" y="94101"/>
                    <a:pt x="211571" y="94101"/>
                    <a:pt x="211640" y="94101"/>
                  </a:cubicBezTo>
                  <a:cubicBezTo>
                    <a:pt x="287817" y="104648"/>
                    <a:pt x="348553" y="165452"/>
                    <a:pt x="357445" y="243352"/>
                  </a:cubicBezTo>
                  <a:cubicBezTo>
                    <a:pt x="357997" y="248178"/>
                    <a:pt x="362340" y="251625"/>
                    <a:pt x="367235" y="251142"/>
                  </a:cubicBezTo>
                  <a:cubicBezTo>
                    <a:pt x="372060" y="250591"/>
                    <a:pt x="375576" y="246248"/>
                    <a:pt x="375025" y="241353"/>
                  </a:cubicBezTo>
                  <a:cubicBezTo>
                    <a:pt x="371302" y="208470"/>
                    <a:pt x="359168" y="178481"/>
                    <a:pt x="341038" y="153181"/>
                  </a:cubicBezTo>
                  <a:lnTo>
                    <a:pt x="352620" y="141599"/>
                  </a:lnTo>
                  <a:cubicBezTo>
                    <a:pt x="361444" y="132775"/>
                    <a:pt x="361444" y="118436"/>
                    <a:pt x="352620" y="109612"/>
                  </a:cubicBezTo>
                  <a:lnTo>
                    <a:pt x="341452" y="98444"/>
                  </a:lnTo>
                  <a:cubicBezTo>
                    <a:pt x="332627" y="89620"/>
                    <a:pt x="318289" y="89620"/>
                    <a:pt x="309464" y="98444"/>
                  </a:cubicBezTo>
                  <a:lnTo>
                    <a:pt x="297882" y="110026"/>
                  </a:lnTo>
                  <a:cubicBezTo>
                    <a:pt x="275477" y="93963"/>
                    <a:pt x="249487" y="82726"/>
                    <a:pt x="221361" y="77762"/>
                  </a:cubicBezTo>
                  <a:lnTo>
                    <a:pt x="221361" y="59080"/>
                  </a:lnTo>
                  <a:cubicBezTo>
                    <a:pt x="231564" y="57219"/>
                    <a:pt x="239285" y="48257"/>
                    <a:pt x="239285" y="37502"/>
                  </a:cubicBezTo>
                  <a:lnTo>
                    <a:pt x="239285" y="21922"/>
                  </a:lnTo>
                  <a:cubicBezTo>
                    <a:pt x="239285" y="9858"/>
                    <a:pt x="229427" y="0"/>
                    <a:pt x="217363" y="0"/>
                  </a:cubicBezTo>
                  <a:lnTo>
                    <a:pt x="158903" y="0"/>
                  </a:lnTo>
                  <a:cubicBezTo>
                    <a:pt x="146839" y="0"/>
                    <a:pt x="136980" y="9858"/>
                    <a:pt x="136980" y="21922"/>
                  </a:cubicBezTo>
                  <a:lnTo>
                    <a:pt x="136980" y="37502"/>
                  </a:lnTo>
                  <a:cubicBezTo>
                    <a:pt x="136980" y="48257"/>
                    <a:pt x="144701" y="57150"/>
                    <a:pt x="154904" y="59080"/>
                  </a:cubicBezTo>
                  <a:lnTo>
                    <a:pt x="154904" y="77762"/>
                  </a:lnTo>
                  <a:cubicBezTo>
                    <a:pt x="126778" y="82795"/>
                    <a:pt x="100857" y="94101"/>
                    <a:pt x="78521" y="110163"/>
                  </a:cubicBezTo>
                  <a:lnTo>
                    <a:pt x="66801" y="98444"/>
                  </a:lnTo>
                  <a:cubicBezTo>
                    <a:pt x="57977" y="89620"/>
                    <a:pt x="43638" y="89620"/>
                    <a:pt x="34814" y="98444"/>
                  </a:cubicBezTo>
                  <a:lnTo>
                    <a:pt x="23646" y="109612"/>
                  </a:lnTo>
                  <a:cubicBezTo>
                    <a:pt x="14822" y="118436"/>
                    <a:pt x="14822" y="132775"/>
                    <a:pt x="23646" y="141599"/>
                  </a:cubicBezTo>
                  <a:lnTo>
                    <a:pt x="35365" y="153319"/>
                  </a:lnTo>
                  <a:cubicBezTo>
                    <a:pt x="13167" y="184203"/>
                    <a:pt x="0" y="222050"/>
                    <a:pt x="0" y="262931"/>
                  </a:cubicBezTo>
                  <a:cubicBezTo>
                    <a:pt x="0" y="366683"/>
                    <a:pt x="84380" y="451063"/>
                    <a:pt x="188133" y="451063"/>
                  </a:cubicBezTo>
                  <a:cubicBezTo>
                    <a:pt x="283819" y="451063"/>
                    <a:pt x="364132" y="379505"/>
                    <a:pt x="375025" y="284577"/>
                  </a:cubicBezTo>
                  <a:lnTo>
                    <a:pt x="375025" y="284577"/>
                  </a:lnTo>
                  <a:close/>
                  <a:moveTo>
                    <a:pt x="321942" y="110991"/>
                  </a:moveTo>
                  <a:cubicBezTo>
                    <a:pt x="323872" y="109060"/>
                    <a:pt x="327043" y="109060"/>
                    <a:pt x="328973" y="110991"/>
                  </a:cubicBezTo>
                  <a:lnTo>
                    <a:pt x="340141" y="122159"/>
                  </a:lnTo>
                  <a:cubicBezTo>
                    <a:pt x="341107" y="123124"/>
                    <a:pt x="341590" y="124365"/>
                    <a:pt x="341590" y="125675"/>
                  </a:cubicBezTo>
                  <a:cubicBezTo>
                    <a:pt x="341590" y="126984"/>
                    <a:pt x="341038" y="128294"/>
                    <a:pt x="340141" y="129190"/>
                  </a:cubicBezTo>
                  <a:lnTo>
                    <a:pt x="330008" y="139324"/>
                  </a:lnTo>
                  <a:cubicBezTo>
                    <a:pt x="324355" y="132844"/>
                    <a:pt x="318289" y="126778"/>
                    <a:pt x="311808" y="121125"/>
                  </a:cubicBezTo>
                  <a:lnTo>
                    <a:pt x="321942" y="110991"/>
                  </a:lnTo>
                  <a:close/>
                  <a:moveTo>
                    <a:pt x="154629" y="21991"/>
                  </a:moveTo>
                  <a:cubicBezTo>
                    <a:pt x="154629" y="19647"/>
                    <a:pt x="156559" y="17717"/>
                    <a:pt x="158903" y="17717"/>
                  </a:cubicBezTo>
                  <a:lnTo>
                    <a:pt x="217363" y="17717"/>
                  </a:lnTo>
                  <a:cubicBezTo>
                    <a:pt x="219706" y="17717"/>
                    <a:pt x="221637" y="19647"/>
                    <a:pt x="221637" y="21991"/>
                  </a:cubicBezTo>
                  <a:lnTo>
                    <a:pt x="221637" y="37571"/>
                  </a:lnTo>
                  <a:cubicBezTo>
                    <a:pt x="221637" y="39915"/>
                    <a:pt x="219706" y="41846"/>
                    <a:pt x="217363" y="41846"/>
                  </a:cubicBezTo>
                  <a:lnTo>
                    <a:pt x="158903" y="41846"/>
                  </a:lnTo>
                  <a:cubicBezTo>
                    <a:pt x="156559" y="41846"/>
                    <a:pt x="154629" y="39915"/>
                    <a:pt x="154629" y="37571"/>
                  </a:cubicBezTo>
                  <a:lnTo>
                    <a:pt x="154629" y="21991"/>
                  </a:lnTo>
                  <a:close/>
                  <a:moveTo>
                    <a:pt x="172553" y="59494"/>
                  </a:moveTo>
                  <a:lnTo>
                    <a:pt x="203713" y="59494"/>
                  </a:lnTo>
                  <a:lnTo>
                    <a:pt x="203713" y="75487"/>
                  </a:lnTo>
                  <a:cubicBezTo>
                    <a:pt x="198543" y="75074"/>
                    <a:pt x="193372" y="74867"/>
                    <a:pt x="188133" y="74867"/>
                  </a:cubicBezTo>
                  <a:cubicBezTo>
                    <a:pt x="182894" y="74867"/>
                    <a:pt x="177654" y="75074"/>
                    <a:pt x="172553" y="75487"/>
                  </a:cubicBezTo>
                  <a:lnTo>
                    <a:pt x="172553" y="59494"/>
                  </a:lnTo>
                  <a:close/>
                  <a:moveTo>
                    <a:pt x="36124" y="129190"/>
                  </a:moveTo>
                  <a:cubicBezTo>
                    <a:pt x="34193" y="127260"/>
                    <a:pt x="34193" y="124089"/>
                    <a:pt x="36124" y="122159"/>
                  </a:cubicBezTo>
                  <a:lnTo>
                    <a:pt x="47292" y="110991"/>
                  </a:lnTo>
                  <a:cubicBezTo>
                    <a:pt x="49222" y="109060"/>
                    <a:pt x="52393" y="109060"/>
                    <a:pt x="54323" y="110991"/>
                  </a:cubicBezTo>
                  <a:lnTo>
                    <a:pt x="64595" y="121262"/>
                  </a:lnTo>
                  <a:cubicBezTo>
                    <a:pt x="58115" y="126915"/>
                    <a:pt x="52049" y="132982"/>
                    <a:pt x="46395" y="139462"/>
                  </a:cubicBezTo>
                  <a:lnTo>
                    <a:pt x="36124" y="1291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4"/>
            <p:cNvSpPr/>
            <p:nvPr/>
          </p:nvSpPr>
          <p:spPr>
            <a:xfrm>
              <a:off x="11275498" y="1878990"/>
              <a:ext cx="443855" cy="602176"/>
            </a:xfrm>
            <a:custGeom>
              <a:avLst/>
              <a:gdLst/>
              <a:ahLst/>
              <a:cxnLst/>
              <a:rect l="l" t="t" r="r" b="b"/>
              <a:pathLst>
                <a:path w="443855" h="602176" extrusionOk="0">
                  <a:moveTo>
                    <a:pt x="440447" y="332765"/>
                  </a:moveTo>
                  <a:lnTo>
                    <a:pt x="413699" y="276649"/>
                  </a:lnTo>
                  <a:cubicBezTo>
                    <a:pt x="412665" y="274443"/>
                    <a:pt x="412113" y="272031"/>
                    <a:pt x="412044" y="269618"/>
                  </a:cubicBezTo>
                  <a:lnTo>
                    <a:pt x="411561" y="228530"/>
                  </a:lnTo>
                  <a:cubicBezTo>
                    <a:pt x="411561" y="102925"/>
                    <a:pt x="310429" y="414"/>
                    <a:pt x="186202" y="0"/>
                  </a:cubicBezTo>
                  <a:cubicBezTo>
                    <a:pt x="185926" y="0"/>
                    <a:pt x="185650" y="0"/>
                    <a:pt x="185375" y="0"/>
                  </a:cubicBezTo>
                  <a:cubicBezTo>
                    <a:pt x="158971" y="0"/>
                    <a:pt x="133050" y="4550"/>
                    <a:pt x="108440" y="13443"/>
                  </a:cubicBezTo>
                  <a:cubicBezTo>
                    <a:pt x="103890" y="15098"/>
                    <a:pt x="101477" y="20130"/>
                    <a:pt x="103131" y="24749"/>
                  </a:cubicBezTo>
                  <a:cubicBezTo>
                    <a:pt x="104786" y="29299"/>
                    <a:pt x="109818" y="31712"/>
                    <a:pt x="114437" y="30057"/>
                  </a:cubicBezTo>
                  <a:cubicBezTo>
                    <a:pt x="137394" y="21785"/>
                    <a:pt x="161453" y="17579"/>
                    <a:pt x="186133" y="17648"/>
                  </a:cubicBezTo>
                  <a:cubicBezTo>
                    <a:pt x="300709" y="18062"/>
                    <a:pt x="393914" y="112645"/>
                    <a:pt x="393914" y="228668"/>
                  </a:cubicBezTo>
                  <a:lnTo>
                    <a:pt x="394396" y="269893"/>
                  </a:lnTo>
                  <a:cubicBezTo>
                    <a:pt x="394396" y="274857"/>
                    <a:pt x="395637" y="279821"/>
                    <a:pt x="397774" y="284302"/>
                  </a:cubicBezTo>
                  <a:lnTo>
                    <a:pt x="424522" y="340417"/>
                  </a:lnTo>
                  <a:cubicBezTo>
                    <a:pt x="429968" y="351792"/>
                    <a:pt x="421558" y="364684"/>
                    <a:pt x="409287" y="364684"/>
                  </a:cubicBezTo>
                  <a:cubicBezTo>
                    <a:pt x="409149" y="364684"/>
                    <a:pt x="409080" y="364684"/>
                    <a:pt x="408942" y="364684"/>
                  </a:cubicBezTo>
                  <a:cubicBezTo>
                    <a:pt x="389984" y="364684"/>
                    <a:pt x="374542" y="380057"/>
                    <a:pt x="374542" y="399084"/>
                  </a:cubicBezTo>
                  <a:lnTo>
                    <a:pt x="374542" y="471469"/>
                  </a:lnTo>
                  <a:cubicBezTo>
                    <a:pt x="374542" y="488910"/>
                    <a:pt x="359030" y="502216"/>
                    <a:pt x="341865" y="499665"/>
                  </a:cubicBezTo>
                  <a:lnTo>
                    <a:pt x="279269" y="490496"/>
                  </a:lnTo>
                  <a:cubicBezTo>
                    <a:pt x="260311" y="487739"/>
                    <a:pt x="243421" y="502423"/>
                    <a:pt x="243421" y="521449"/>
                  </a:cubicBezTo>
                  <a:lnTo>
                    <a:pt x="243421" y="532480"/>
                  </a:lnTo>
                  <a:lnTo>
                    <a:pt x="53840" y="514969"/>
                  </a:lnTo>
                  <a:lnTo>
                    <a:pt x="53840" y="500561"/>
                  </a:lnTo>
                  <a:cubicBezTo>
                    <a:pt x="53840" y="495666"/>
                    <a:pt x="49911" y="491737"/>
                    <a:pt x="45017" y="491737"/>
                  </a:cubicBezTo>
                  <a:cubicBezTo>
                    <a:pt x="40122" y="491737"/>
                    <a:pt x="36193" y="495666"/>
                    <a:pt x="36193" y="500561"/>
                  </a:cubicBezTo>
                  <a:lnTo>
                    <a:pt x="36193" y="513315"/>
                  </a:lnTo>
                  <a:lnTo>
                    <a:pt x="32746" y="512970"/>
                  </a:lnTo>
                  <a:cubicBezTo>
                    <a:pt x="15166" y="511315"/>
                    <a:pt x="0" y="525172"/>
                    <a:pt x="0" y="542820"/>
                  </a:cubicBezTo>
                  <a:lnTo>
                    <a:pt x="0" y="571981"/>
                  </a:lnTo>
                  <a:cubicBezTo>
                    <a:pt x="0" y="588526"/>
                    <a:pt x="13443" y="601969"/>
                    <a:pt x="29988" y="601969"/>
                  </a:cubicBezTo>
                  <a:lnTo>
                    <a:pt x="265482" y="602176"/>
                  </a:lnTo>
                  <a:lnTo>
                    <a:pt x="265482" y="602176"/>
                  </a:lnTo>
                  <a:cubicBezTo>
                    <a:pt x="282027" y="602176"/>
                    <a:pt x="295470" y="588802"/>
                    <a:pt x="295470" y="572188"/>
                  </a:cubicBezTo>
                  <a:lnTo>
                    <a:pt x="295470" y="564605"/>
                  </a:lnTo>
                  <a:cubicBezTo>
                    <a:pt x="295470" y="549025"/>
                    <a:pt x="283750" y="536202"/>
                    <a:pt x="268239" y="534755"/>
                  </a:cubicBezTo>
                  <a:lnTo>
                    <a:pt x="261069" y="534065"/>
                  </a:lnTo>
                  <a:lnTo>
                    <a:pt x="261069" y="521449"/>
                  </a:lnTo>
                  <a:cubicBezTo>
                    <a:pt x="261069" y="513108"/>
                    <a:pt x="268514" y="506766"/>
                    <a:pt x="276719" y="507937"/>
                  </a:cubicBezTo>
                  <a:lnTo>
                    <a:pt x="339314" y="517106"/>
                  </a:lnTo>
                  <a:cubicBezTo>
                    <a:pt x="367166" y="521174"/>
                    <a:pt x="392190" y="499596"/>
                    <a:pt x="392190" y="471469"/>
                  </a:cubicBezTo>
                  <a:lnTo>
                    <a:pt x="392190" y="399084"/>
                  </a:lnTo>
                  <a:cubicBezTo>
                    <a:pt x="392190" y="389777"/>
                    <a:pt x="399773" y="382194"/>
                    <a:pt x="409218" y="382263"/>
                  </a:cubicBezTo>
                  <a:cubicBezTo>
                    <a:pt x="434587" y="382263"/>
                    <a:pt x="451408" y="355791"/>
                    <a:pt x="440447" y="332765"/>
                  </a:cubicBezTo>
                  <a:lnTo>
                    <a:pt x="440447" y="332765"/>
                  </a:lnTo>
                  <a:close/>
                  <a:moveTo>
                    <a:pt x="277890" y="564536"/>
                  </a:moveTo>
                  <a:lnTo>
                    <a:pt x="277890" y="572119"/>
                  </a:lnTo>
                  <a:cubicBezTo>
                    <a:pt x="277890" y="578944"/>
                    <a:pt x="272375" y="584459"/>
                    <a:pt x="265551" y="584459"/>
                  </a:cubicBezTo>
                  <a:lnTo>
                    <a:pt x="265551" y="584459"/>
                  </a:lnTo>
                  <a:lnTo>
                    <a:pt x="30057" y="584252"/>
                  </a:lnTo>
                  <a:cubicBezTo>
                    <a:pt x="23232" y="584252"/>
                    <a:pt x="17717" y="578668"/>
                    <a:pt x="17717" y="571912"/>
                  </a:cubicBezTo>
                  <a:lnTo>
                    <a:pt x="17717" y="542751"/>
                  </a:lnTo>
                  <a:cubicBezTo>
                    <a:pt x="17717" y="535720"/>
                    <a:pt x="23439" y="530411"/>
                    <a:pt x="30057" y="530411"/>
                  </a:cubicBezTo>
                  <a:cubicBezTo>
                    <a:pt x="31229" y="530411"/>
                    <a:pt x="265620" y="552127"/>
                    <a:pt x="266722" y="552265"/>
                  </a:cubicBezTo>
                  <a:cubicBezTo>
                    <a:pt x="273134" y="552885"/>
                    <a:pt x="277959" y="558125"/>
                    <a:pt x="277959" y="564605"/>
                  </a:cubicBezTo>
                  <a:lnTo>
                    <a:pt x="277959" y="5646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4"/>
            <p:cNvSpPr/>
            <p:nvPr/>
          </p:nvSpPr>
          <p:spPr>
            <a:xfrm>
              <a:off x="11158647" y="2011283"/>
              <a:ext cx="296021" cy="296021"/>
            </a:xfrm>
            <a:custGeom>
              <a:avLst/>
              <a:gdLst/>
              <a:ahLst/>
              <a:cxnLst/>
              <a:rect l="l" t="t" r="r" b="b"/>
              <a:pathLst>
                <a:path w="296021" h="296021" extrusionOk="0">
                  <a:moveTo>
                    <a:pt x="148011" y="0"/>
                  </a:moveTo>
                  <a:cubicBezTo>
                    <a:pt x="66457" y="0"/>
                    <a:pt x="0" y="66319"/>
                    <a:pt x="0" y="148011"/>
                  </a:cubicBezTo>
                  <a:cubicBezTo>
                    <a:pt x="0" y="229702"/>
                    <a:pt x="66319" y="296021"/>
                    <a:pt x="148011" y="296021"/>
                  </a:cubicBezTo>
                  <a:cubicBezTo>
                    <a:pt x="229703" y="296021"/>
                    <a:pt x="296022" y="229702"/>
                    <a:pt x="296022" y="148011"/>
                  </a:cubicBezTo>
                  <a:cubicBezTo>
                    <a:pt x="296022" y="66319"/>
                    <a:pt x="229703" y="0"/>
                    <a:pt x="148011" y="0"/>
                  </a:cubicBezTo>
                  <a:close/>
                  <a:moveTo>
                    <a:pt x="272100" y="156835"/>
                  </a:moveTo>
                  <a:lnTo>
                    <a:pt x="278098" y="156835"/>
                  </a:lnTo>
                  <a:cubicBezTo>
                    <a:pt x="276098" y="186133"/>
                    <a:pt x="264448" y="212813"/>
                    <a:pt x="246179" y="233701"/>
                  </a:cubicBezTo>
                  <a:lnTo>
                    <a:pt x="241974" y="229496"/>
                  </a:lnTo>
                  <a:cubicBezTo>
                    <a:pt x="238527" y="226049"/>
                    <a:pt x="232943" y="226049"/>
                    <a:pt x="229496" y="229496"/>
                  </a:cubicBezTo>
                  <a:cubicBezTo>
                    <a:pt x="226049" y="232943"/>
                    <a:pt x="226049" y="238527"/>
                    <a:pt x="229496" y="241973"/>
                  </a:cubicBezTo>
                  <a:lnTo>
                    <a:pt x="233701" y="246179"/>
                  </a:lnTo>
                  <a:cubicBezTo>
                    <a:pt x="212882" y="264378"/>
                    <a:pt x="186133" y="276098"/>
                    <a:pt x="156835" y="278097"/>
                  </a:cubicBezTo>
                  <a:lnTo>
                    <a:pt x="156835" y="272100"/>
                  </a:lnTo>
                  <a:cubicBezTo>
                    <a:pt x="156835" y="267205"/>
                    <a:pt x="152906" y="263275"/>
                    <a:pt x="148011" y="263275"/>
                  </a:cubicBezTo>
                  <a:cubicBezTo>
                    <a:pt x="143116" y="263275"/>
                    <a:pt x="139187" y="267205"/>
                    <a:pt x="139187" y="272100"/>
                  </a:cubicBezTo>
                  <a:lnTo>
                    <a:pt x="139187" y="278097"/>
                  </a:lnTo>
                  <a:cubicBezTo>
                    <a:pt x="109888" y="276098"/>
                    <a:pt x="83209" y="264447"/>
                    <a:pt x="62321" y="246179"/>
                  </a:cubicBezTo>
                  <a:lnTo>
                    <a:pt x="66526" y="241973"/>
                  </a:lnTo>
                  <a:cubicBezTo>
                    <a:pt x="69973" y="238527"/>
                    <a:pt x="69973" y="232943"/>
                    <a:pt x="66526" y="229496"/>
                  </a:cubicBezTo>
                  <a:cubicBezTo>
                    <a:pt x="63079" y="226049"/>
                    <a:pt x="57495" y="226049"/>
                    <a:pt x="54048" y="229496"/>
                  </a:cubicBezTo>
                  <a:lnTo>
                    <a:pt x="49843" y="233701"/>
                  </a:lnTo>
                  <a:cubicBezTo>
                    <a:pt x="31643" y="212881"/>
                    <a:pt x="19923" y="186133"/>
                    <a:pt x="17925" y="156835"/>
                  </a:cubicBezTo>
                  <a:lnTo>
                    <a:pt x="23922" y="156835"/>
                  </a:lnTo>
                  <a:cubicBezTo>
                    <a:pt x="28817" y="156835"/>
                    <a:pt x="32746" y="152905"/>
                    <a:pt x="32746" y="148011"/>
                  </a:cubicBezTo>
                  <a:cubicBezTo>
                    <a:pt x="32746" y="143116"/>
                    <a:pt x="28817" y="139186"/>
                    <a:pt x="23922" y="139186"/>
                  </a:cubicBezTo>
                  <a:lnTo>
                    <a:pt x="17925" y="139186"/>
                  </a:lnTo>
                  <a:cubicBezTo>
                    <a:pt x="19923" y="109888"/>
                    <a:pt x="31574" y="83208"/>
                    <a:pt x="49843" y="62320"/>
                  </a:cubicBezTo>
                  <a:lnTo>
                    <a:pt x="54048" y="66525"/>
                  </a:lnTo>
                  <a:cubicBezTo>
                    <a:pt x="55772" y="68249"/>
                    <a:pt x="58046" y="69076"/>
                    <a:pt x="60253" y="69076"/>
                  </a:cubicBezTo>
                  <a:cubicBezTo>
                    <a:pt x="62459" y="69076"/>
                    <a:pt x="64733" y="68249"/>
                    <a:pt x="66457" y="66525"/>
                  </a:cubicBezTo>
                  <a:cubicBezTo>
                    <a:pt x="69904" y="63079"/>
                    <a:pt x="69904" y="57495"/>
                    <a:pt x="66457" y="54048"/>
                  </a:cubicBezTo>
                  <a:lnTo>
                    <a:pt x="62252" y="49842"/>
                  </a:lnTo>
                  <a:cubicBezTo>
                    <a:pt x="83071" y="31643"/>
                    <a:pt x="109819" y="19923"/>
                    <a:pt x="139118" y="17924"/>
                  </a:cubicBezTo>
                  <a:lnTo>
                    <a:pt x="139118" y="23922"/>
                  </a:lnTo>
                  <a:cubicBezTo>
                    <a:pt x="139118" y="28816"/>
                    <a:pt x="143047" y="32746"/>
                    <a:pt x="147942" y="32746"/>
                  </a:cubicBezTo>
                  <a:cubicBezTo>
                    <a:pt x="152837" y="32746"/>
                    <a:pt x="156767" y="28816"/>
                    <a:pt x="156767" y="23922"/>
                  </a:cubicBezTo>
                  <a:lnTo>
                    <a:pt x="156767" y="17924"/>
                  </a:lnTo>
                  <a:cubicBezTo>
                    <a:pt x="186065" y="19923"/>
                    <a:pt x="212744" y="31574"/>
                    <a:pt x="233632" y="49842"/>
                  </a:cubicBezTo>
                  <a:lnTo>
                    <a:pt x="229427" y="54048"/>
                  </a:lnTo>
                  <a:cubicBezTo>
                    <a:pt x="225980" y="57495"/>
                    <a:pt x="225980" y="63079"/>
                    <a:pt x="229427" y="66525"/>
                  </a:cubicBezTo>
                  <a:cubicBezTo>
                    <a:pt x="232874" y="69972"/>
                    <a:pt x="238458" y="69972"/>
                    <a:pt x="241905" y="66525"/>
                  </a:cubicBezTo>
                  <a:lnTo>
                    <a:pt x="246110" y="62320"/>
                  </a:lnTo>
                  <a:cubicBezTo>
                    <a:pt x="264310" y="83140"/>
                    <a:pt x="276029" y="109888"/>
                    <a:pt x="278029" y="139186"/>
                  </a:cubicBezTo>
                  <a:lnTo>
                    <a:pt x="272031" y="139186"/>
                  </a:lnTo>
                  <a:cubicBezTo>
                    <a:pt x="267136" y="139186"/>
                    <a:pt x="263207" y="143116"/>
                    <a:pt x="263207" y="148011"/>
                  </a:cubicBezTo>
                  <a:cubicBezTo>
                    <a:pt x="263207" y="152905"/>
                    <a:pt x="267136" y="156835"/>
                    <a:pt x="272031" y="156835"/>
                  </a:cubicBezTo>
                  <a:lnTo>
                    <a:pt x="272031" y="15683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33" name="Google Shape;933;p34"/>
          <p:cNvGrpSpPr/>
          <p:nvPr/>
        </p:nvGrpSpPr>
        <p:grpSpPr>
          <a:xfrm>
            <a:off x="5430315" y="1547651"/>
            <a:ext cx="450916" cy="457834"/>
            <a:chOff x="7597845" y="519803"/>
            <a:chExt cx="593076" cy="602176"/>
          </a:xfrm>
        </p:grpSpPr>
        <p:sp>
          <p:nvSpPr>
            <p:cNvPr id="934" name="Google Shape;934;p34"/>
            <p:cNvSpPr/>
            <p:nvPr/>
          </p:nvSpPr>
          <p:spPr>
            <a:xfrm>
              <a:off x="7876803" y="728617"/>
              <a:ext cx="84984" cy="159040"/>
            </a:xfrm>
            <a:custGeom>
              <a:avLst/>
              <a:gdLst/>
              <a:ahLst/>
              <a:cxnLst/>
              <a:rect l="l" t="t" r="r" b="b"/>
              <a:pathLst>
                <a:path w="84984" h="159040" extrusionOk="0">
                  <a:moveTo>
                    <a:pt x="58219" y="70662"/>
                  </a:moveTo>
                  <a:cubicBezTo>
                    <a:pt x="55669" y="69835"/>
                    <a:pt x="53049" y="68938"/>
                    <a:pt x="50429" y="67973"/>
                  </a:cubicBezTo>
                  <a:lnTo>
                    <a:pt x="50429" y="29230"/>
                  </a:lnTo>
                  <a:cubicBezTo>
                    <a:pt x="57323" y="30678"/>
                    <a:pt x="61391" y="33987"/>
                    <a:pt x="61735" y="34262"/>
                  </a:cubicBezTo>
                  <a:cubicBezTo>
                    <a:pt x="65389" y="37365"/>
                    <a:pt x="70766" y="36951"/>
                    <a:pt x="73937" y="33366"/>
                  </a:cubicBezTo>
                  <a:cubicBezTo>
                    <a:pt x="77108" y="29712"/>
                    <a:pt x="76695" y="24266"/>
                    <a:pt x="73041" y="21095"/>
                  </a:cubicBezTo>
                  <a:cubicBezTo>
                    <a:pt x="72559" y="20681"/>
                    <a:pt x="64148" y="13512"/>
                    <a:pt x="50360" y="11582"/>
                  </a:cubicBezTo>
                  <a:lnTo>
                    <a:pt x="50360" y="8686"/>
                  </a:lnTo>
                  <a:cubicBezTo>
                    <a:pt x="50360" y="3861"/>
                    <a:pt x="46500" y="0"/>
                    <a:pt x="41675" y="0"/>
                  </a:cubicBezTo>
                  <a:cubicBezTo>
                    <a:pt x="36848" y="0"/>
                    <a:pt x="32988" y="3861"/>
                    <a:pt x="32988" y="8686"/>
                  </a:cubicBezTo>
                  <a:lnTo>
                    <a:pt x="32988" y="12202"/>
                  </a:lnTo>
                  <a:cubicBezTo>
                    <a:pt x="31678" y="12478"/>
                    <a:pt x="30369" y="12754"/>
                    <a:pt x="28989" y="13167"/>
                  </a:cubicBezTo>
                  <a:cubicBezTo>
                    <a:pt x="16098" y="16821"/>
                    <a:pt x="6584" y="27368"/>
                    <a:pt x="4172" y="40605"/>
                  </a:cubicBezTo>
                  <a:cubicBezTo>
                    <a:pt x="2035" y="52324"/>
                    <a:pt x="6102" y="63630"/>
                    <a:pt x="14789" y="70041"/>
                  </a:cubicBezTo>
                  <a:cubicBezTo>
                    <a:pt x="19407" y="73419"/>
                    <a:pt x="25129" y="76590"/>
                    <a:pt x="32988" y="79831"/>
                  </a:cubicBezTo>
                  <a:lnTo>
                    <a:pt x="32988" y="129121"/>
                  </a:lnTo>
                  <a:cubicBezTo>
                    <a:pt x="25957" y="128639"/>
                    <a:pt x="21130" y="127053"/>
                    <a:pt x="13203" y="122228"/>
                  </a:cubicBezTo>
                  <a:cubicBezTo>
                    <a:pt x="9135" y="119677"/>
                    <a:pt x="3759" y="120987"/>
                    <a:pt x="1276" y="125054"/>
                  </a:cubicBezTo>
                  <a:cubicBezTo>
                    <a:pt x="-1206" y="129121"/>
                    <a:pt x="36" y="134499"/>
                    <a:pt x="4103" y="136980"/>
                  </a:cubicBezTo>
                  <a:cubicBezTo>
                    <a:pt x="15409" y="143943"/>
                    <a:pt x="23061" y="146011"/>
                    <a:pt x="32988" y="146494"/>
                  </a:cubicBezTo>
                  <a:lnTo>
                    <a:pt x="32988" y="150354"/>
                  </a:lnTo>
                  <a:cubicBezTo>
                    <a:pt x="32988" y="155180"/>
                    <a:pt x="36848" y="159041"/>
                    <a:pt x="41675" y="159041"/>
                  </a:cubicBezTo>
                  <a:cubicBezTo>
                    <a:pt x="46500" y="159041"/>
                    <a:pt x="50360" y="155180"/>
                    <a:pt x="50360" y="150354"/>
                  </a:cubicBezTo>
                  <a:lnTo>
                    <a:pt x="50360" y="145805"/>
                  </a:lnTo>
                  <a:cubicBezTo>
                    <a:pt x="69801" y="142082"/>
                    <a:pt x="82072" y="126640"/>
                    <a:pt x="84485" y="111404"/>
                  </a:cubicBezTo>
                  <a:cubicBezTo>
                    <a:pt x="87449" y="92929"/>
                    <a:pt x="77039" y="76866"/>
                    <a:pt x="58150" y="70593"/>
                  </a:cubicBezTo>
                  <a:lnTo>
                    <a:pt x="58150" y="70593"/>
                  </a:lnTo>
                  <a:close/>
                  <a:moveTo>
                    <a:pt x="33057" y="60804"/>
                  </a:moveTo>
                  <a:cubicBezTo>
                    <a:pt x="30093" y="59287"/>
                    <a:pt x="27404" y="57770"/>
                    <a:pt x="25198" y="56116"/>
                  </a:cubicBezTo>
                  <a:cubicBezTo>
                    <a:pt x="21199" y="53151"/>
                    <a:pt x="20579" y="47843"/>
                    <a:pt x="21337" y="43776"/>
                  </a:cubicBezTo>
                  <a:cubicBezTo>
                    <a:pt x="22234" y="38674"/>
                    <a:pt x="25819" y="32539"/>
                    <a:pt x="33057" y="30195"/>
                  </a:cubicBezTo>
                  <a:lnTo>
                    <a:pt x="33057" y="60873"/>
                  </a:lnTo>
                  <a:close/>
                  <a:moveTo>
                    <a:pt x="67389" y="108785"/>
                  </a:moveTo>
                  <a:cubicBezTo>
                    <a:pt x="66147" y="116575"/>
                    <a:pt x="60426" y="124916"/>
                    <a:pt x="50429" y="128018"/>
                  </a:cubicBezTo>
                  <a:lnTo>
                    <a:pt x="50429" y="86380"/>
                  </a:lnTo>
                  <a:cubicBezTo>
                    <a:pt x="51187" y="86655"/>
                    <a:pt x="51946" y="86862"/>
                    <a:pt x="52705" y="87138"/>
                  </a:cubicBezTo>
                  <a:cubicBezTo>
                    <a:pt x="63459" y="90723"/>
                    <a:pt x="68974" y="98789"/>
                    <a:pt x="67389" y="108716"/>
                  </a:cubicBezTo>
                  <a:lnTo>
                    <a:pt x="67389" y="108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4"/>
            <p:cNvSpPr/>
            <p:nvPr/>
          </p:nvSpPr>
          <p:spPr>
            <a:xfrm>
              <a:off x="8006374" y="798934"/>
              <a:ext cx="54667" cy="17372"/>
            </a:xfrm>
            <a:custGeom>
              <a:avLst/>
              <a:gdLst/>
              <a:ahLst/>
              <a:cxnLst/>
              <a:rect l="l" t="t" r="r" b="b"/>
              <a:pathLst>
                <a:path w="54667" h="17372" extrusionOk="0">
                  <a:moveTo>
                    <a:pt x="45981" y="0"/>
                  </a:moveTo>
                  <a:lnTo>
                    <a:pt x="8685" y="0"/>
                  </a:lnTo>
                  <a:cubicBezTo>
                    <a:pt x="3860" y="0"/>
                    <a:pt x="0" y="3861"/>
                    <a:pt x="0" y="8686"/>
                  </a:cubicBezTo>
                  <a:cubicBezTo>
                    <a:pt x="0" y="13512"/>
                    <a:pt x="3860" y="17372"/>
                    <a:pt x="8685" y="17372"/>
                  </a:cubicBezTo>
                  <a:lnTo>
                    <a:pt x="45981" y="17372"/>
                  </a:lnTo>
                  <a:cubicBezTo>
                    <a:pt x="50808" y="17372"/>
                    <a:pt x="54668" y="13512"/>
                    <a:pt x="54668" y="8686"/>
                  </a:cubicBezTo>
                  <a:cubicBezTo>
                    <a:pt x="54668" y="3861"/>
                    <a:pt x="50808" y="0"/>
                    <a:pt x="4598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4"/>
            <p:cNvSpPr/>
            <p:nvPr/>
          </p:nvSpPr>
          <p:spPr>
            <a:xfrm>
              <a:off x="7779153" y="1060072"/>
              <a:ext cx="62940" cy="27713"/>
            </a:xfrm>
            <a:custGeom>
              <a:avLst/>
              <a:gdLst/>
              <a:ahLst/>
              <a:cxnLst/>
              <a:rect l="l" t="t" r="r" b="b"/>
              <a:pathLst>
                <a:path w="62940" h="27713" extrusionOk="0">
                  <a:moveTo>
                    <a:pt x="19027" y="0"/>
                  </a:moveTo>
                  <a:cubicBezTo>
                    <a:pt x="8548" y="0"/>
                    <a:pt x="0" y="8548"/>
                    <a:pt x="0" y="19027"/>
                  </a:cubicBezTo>
                  <a:cubicBezTo>
                    <a:pt x="0" y="23853"/>
                    <a:pt x="3861" y="27713"/>
                    <a:pt x="8686" y="27713"/>
                  </a:cubicBezTo>
                  <a:cubicBezTo>
                    <a:pt x="13512" y="27713"/>
                    <a:pt x="17373" y="23853"/>
                    <a:pt x="17373" y="19027"/>
                  </a:cubicBezTo>
                  <a:cubicBezTo>
                    <a:pt x="17373" y="18131"/>
                    <a:pt x="18131" y="17372"/>
                    <a:pt x="19027" y="17372"/>
                  </a:cubicBezTo>
                  <a:lnTo>
                    <a:pt x="43914" y="17372"/>
                  </a:lnTo>
                  <a:cubicBezTo>
                    <a:pt x="44810" y="17372"/>
                    <a:pt x="45568" y="18131"/>
                    <a:pt x="45568" y="19027"/>
                  </a:cubicBezTo>
                  <a:cubicBezTo>
                    <a:pt x="45568" y="23853"/>
                    <a:pt x="49429" y="27713"/>
                    <a:pt x="54254" y="27713"/>
                  </a:cubicBezTo>
                  <a:cubicBezTo>
                    <a:pt x="59081" y="27713"/>
                    <a:pt x="62941" y="23853"/>
                    <a:pt x="62941" y="19027"/>
                  </a:cubicBezTo>
                  <a:cubicBezTo>
                    <a:pt x="62941" y="8548"/>
                    <a:pt x="54392" y="0"/>
                    <a:pt x="43914" y="0"/>
                  </a:cubicBezTo>
                  <a:lnTo>
                    <a:pt x="19027"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4"/>
            <p:cNvSpPr/>
            <p:nvPr/>
          </p:nvSpPr>
          <p:spPr>
            <a:xfrm>
              <a:off x="7597845" y="519803"/>
              <a:ext cx="425487" cy="602176"/>
            </a:xfrm>
            <a:custGeom>
              <a:avLst/>
              <a:gdLst/>
              <a:ahLst/>
              <a:cxnLst/>
              <a:rect l="l" t="t" r="r" b="b"/>
              <a:pathLst>
                <a:path w="425487" h="602176" extrusionOk="0">
                  <a:moveTo>
                    <a:pt x="416801" y="473124"/>
                  </a:moveTo>
                  <a:cubicBezTo>
                    <a:pt x="411976" y="473124"/>
                    <a:pt x="408115" y="476984"/>
                    <a:pt x="408115" y="481810"/>
                  </a:cubicBezTo>
                  <a:lnTo>
                    <a:pt x="408115" y="562330"/>
                  </a:lnTo>
                  <a:cubicBezTo>
                    <a:pt x="408115" y="574739"/>
                    <a:pt x="398050" y="584804"/>
                    <a:pt x="385641" y="584804"/>
                  </a:cubicBezTo>
                  <a:lnTo>
                    <a:pt x="39847" y="584804"/>
                  </a:lnTo>
                  <a:cubicBezTo>
                    <a:pt x="27438" y="584804"/>
                    <a:pt x="17373" y="574739"/>
                    <a:pt x="17373" y="562330"/>
                  </a:cubicBezTo>
                  <a:lnTo>
                    <a:pt x="17373" y="39846"/>
                  </a:lnTo>
                  <a:cubicBezTo>
                    <a:pt x="17373" y="27437"/>
                    <a:pt x="27438" y="17372"/>
                    <a:pt x="39847" y="17372"/>
                  </a:cubicBezTo>
                  <a:lnTo>
                    <a:pt x="385641" y="17372"/>
                  </a:lnTo>
                  <a:cubicBezTo>
                    <a:pt x="398050" y="17372"/>
                    <a:pt x="408115" y="27437"/>
                    <a:pt x="408115" y="39846"/>
                  </a:cubicBezTo>
                  <a:lnTo>
                    <a:pt x="408115" y="95066"/>
                  </a:lnTo>
                  <a:cubicBezTo>
                    <a:pt x="408115" y="99892"/>
                    <a:pt x="411976" y="103752"/>
                    <a:pt x="416801" y="103752"/>
                  </a:cubicBezTo>
                  <a:cubicBezTo>
                    <a:pt x="421627" y="103752"/>
                    <a:pt x="425488" y="99892"/>
                    <a:pt x="425488" y="95066"/>
                  </a:cubicBezTo>
                  <a:lnTo>
                    <a:pt x="425488" y="39846"/>
                  </a:lnTo>
                  <a:cubicBezTo>
                    <a:pt x="425488" y="17855"/>
                    <a:pt x="407633" y="0"/>
                    <a:pt x="385641" y="0"/>
                  </a:cubicBezTo>
                  <a:lnTo>
                    <a:pt x="39847" y="0"/>
                  </a:lnTo>
                  <a:cubicBezTo>
                    <a:pt x="17855" y="0"/>
                    <a:pt x="0" y="17855"/>
                    <a:pt x="0" y="39846"/>
                  </a:cubicBezTo>
                  <a:lnTo>
                    <a:pt x="0" y="562330"/>
                  </a:lnTo>
                  <a:cubicBezTo>
                    <a:pt x="0" y="584321"/>
                    <a:pt x="17855" y="602176"/>
                    <a:pt x="39847" y="602176"/>
                  </a:cubicBezTo>
                  <a:lnTo>
                    <a:pt x="385641" y="602176"/>
                  </a:lnTo>
                  <a:cubicBezTo>
                    <a:pt x="407633" y="602176"/>
                    <a:pt x="425488" y="584321"/>
                    <a:pt x="425488" y="562330"/>
                  </a:cubicBezTo>
                  <a:lnTo>
                    <a:pt x="425488" y="481810"/>
                  </a:lnTo>
                  <a:cubicBezTo>
                    <a:pt x="425488" y="476984"/>
                    <a:pt x="421627" y="473124"/>
                    <a:pt x="416801" y="473124"/>
                  </a:cubicBezTo>
                  <a:lnTo>
                    <a:pt x="416801" y="4731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4"/>
            <p:cNvSpPr/>
            <p:nvPr/>
          </p:nvSpPr>
          <p:spPr>
            <a:xfrm>
              <a:off x="7647757" y="569645"/>
              <a:ext cx="325733" cy="472296"/>
            </a:xfrm>
            <a:custGeom>
              <a:avLst/>
              <a:gdLst/>
              <a:ahLst/>
              <a:cxnLst/>
              <a:rect l="l" t="t" r="r" b="b"/>
              <a:pathLst>
                <a:path w="325733" h="472296" extrusionOk="0">
                  <a:moveTo>
                    <a:pt x="317048" y="53910"/>
                  </a:moveTo>
                  <a:cubicBezTo>
                    <a:pt x="321873" y="53910"/>
                    <a:pt x="325734" y="50049"/>
                    <a:pt x="325734" y="45224"/>
                  </a:cubicBezTo>
                  <a:lnTo>
                    <a:pt x="325734" y="23301"/>
                  </a:lnTo>
                  <a:cubicBezTo>
                    <a:pt x="325734" y="10479"/>
                    <a:pt x="315255" y="0"/>
                    <a:pt x="302433" y="0"/>
                  </a:cubicBezTo>
                  <a:lnTo>
                    <a:pt x="23301" y="0"/>
                  </a:lnTo>
                  <a:cubicBezTo>
                    <a:pt x="10479" y="0"/>
                    <a:pt x="0" y="10479"/>
                    <a:pt x="0" y="23301"/>
                  </a:cubicBezTo>
                  <a:lnTo>
                    <a:pt x="0" y="448995"/>
                  </a:lnTo>
                  <a:cubicBezTo>
                    <a:pt x="0" y="461818"/>
                    <a:pt x="10479" y="472296"/>
                    <a:pt x="23301" y="472296"/>
                  </a:cubicBezTo>
                  <a:lnTo>
                    <a:pt x="302433" y="472296"/>
                  </a:lnTo>
                  <a:cubicBezTo>
                    <a:pt x="315255" y="472296"/>
                    <a:pt x="325734" y="461818"/>
                    <a:pt x="325734" y="448995"/>
                  </a:cubicBezTo>
                  <a:lnTo>
                    <a:pt x="325734" y="431968"/>
                  </a:lnTo>
                  <a:cubicBezTo>
                    <a:pt x="325734" y="427142"/>
                    <a:pt x="321873" y="423281"/>
                    <a:pt x="317048" y="423281"/>
                  </a:cubicBezTo>
                  <a:cubicBezTo>
                    <a:pt x="312222" y="423281"/>
                    <a:pt x="308361" y="427142"/>
                    <a:pt x="308361" y="431968"/>
                  </a:cubicBezTo>
                  <a:lnTo>
                    <a:pt x="308361" y="448995"/>
                  </a:lnTo>
                  <a:cubicBezTo>
                    <a:pt x="308361" y="452235"/>
                    <a:pt x="305673" y="454924"/>
                    <a:pt x="302433" y="454924"/>
                  </a:cubicBezTo>
                  <a:lnTo>
                    <a:pt x="23301" y="454924"/>
                  </a:lnTo>
                  <a:cubicBezTo>
                    <a:pt x="20061" y="454924"/>
                    <a:pt x="17373" y="452235"/>
                    <a:pt x="17373" y="448995"/>
                  </a:cubicBezTo>
                  <a:lnTo>
                    <a:pt x="17373" y="23301"/>
                  </a:lnTo>
                  <a:cubicBezTo>
                    <a:pt x="17373" y="20061"/>
                    <a:pt x="20061" y="17372"/>
                    <a:pt x="23301" y="17372"/>
                  </a:cubicBezTo>
                  <a:lnTo>
                    <a:pt x="302433" y="17372"/>
                  </a:lnTo>
                  <a:cubicBezTo>
                    <a:pt x="305673" y="17372"/>
                    <a:pt x="308361" y="20061"/>
                    <a:pt x="308361" y="23301"/>
                  </a:cubicBezTo>
                  <a:lnTo>
                    <a:pt x="308361" y="45224"/>
                  </a:lnTo>
                  <a:cubicBezTo>
                    <a:pt x="308361" y="50049"/>
                    <a:pt x="312222" y="53910"/>
                    <a:pt x="317048" y="53910"/>
                  </a:cubicBezTo>
                  <a:lnTo>
                    <a:pt x="317048" y="53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4"/>
            <p:cNvSpPr/>
            <p:nvPr/>
          </p:nvSpPr>
          <p:spPr>
            <a:xfrm>
              <a:off x="7801903" y="609767"/>
              <a:ext cx="389018" cy="395981"/>
            </a:xfrm>
            <a:custGeom>
              <a:avLst/>
              <a:gdLst/>
              <a:ahLst/>
              <a:cxnLst/>
              <a:rect l="l" t="t" r="r" b="b"/>
              <a:pathLst>
                <a:path w="389018" h="395981" extrusionOk="0">
                  <a:moveTo>
                    <a:pt x="359651" y="37158"/>
                  </a:moveTo>
                  <a:lnTo>
                    <a:pt x="17373" y="37158"/>
                  </a:lnTo>
                  <a:lnTo>
                    <a:pt x="17373" y="8686"/>
                  </a:lnTo>
                  <a:cubicBezTo>
                    <a:pt x="17373" y="3861"/>
                    <a:pt x="13512" y="0"/>
                    <a:pt x="8686" y="0"/>
                  </a:cubicBezTo>
                  <a:cubicBezTo>
                    <a:pt x="3860" y="0"/>
                    <a:pt x="0" y="3861"/>
                    <a:pt x="0" y="8686"/>
                  </a:cubicBezTo>
                  <a:lnTo>
                    <a:pt x="0" y="387296"/>
                  </a:lnTo>
                  <a:cubicBezTo>
                    <a:pt x="0" y="392121"/>
                    <a:pt x="3860" y="395982"/>
                    <a:pt x="8686" y="395982"/>
                  </a:cubicBezTo>
                  <a:cubicBezTo>
                    <a:pt x="13512" y="395982"/>
                    <a:pt x="17373" y="392121"/>
                    <a:pt x="17373" y="387296"/>
                  </a:cubicBezTo>
                  <a:lnTo>
                    <a:pt x="17373" y="359789"/>
                  </a:lnTo>
                  <a:lnTo>
                    <a:pt x="359651" y="359789"/>
                  </a:lnTo>
                  <a:cubicBezTo>
                    <a:pt x="375852" y="359789"/>
                    <a:pt x="389018" y="346622"/>
                    <a:pt x="389018" y="330421"/>
                  </a:cubicBezTo>
                  <a:lnTo>
                    <a:pt x="389018" y="66525"/>
                  </a:lnTo>
                  <a:cubicBezTo>
                    <a:pt x="389018" y="50325"/>
                    <a:pt x="375852" y="37158"/>
                    <a:pt x="359651" y="37158"/>
                  </a:cubicBezTo>
                  <a:close/>
                  <a:moveTo>
                    <a:pt x="17373" y="94997"/>
                  </a:moveTo>
                  <a:lnTo>
                    <a:pt x="293126" y="94997"/>
                  </a:lnTo>
                  <a:cubicBezTo>
                    <a:pt x="293953" y="94997"/>
                    <a:pt x="294711" y="95411"/>
                    <a:pt x="295125" y="96031"/>
                  </a:cubicBezTo>
                  <a:cubicBezTo>
                    <a:pt x="302363" y="107406"/>
                    <a:pt x="312221" y="117195"/>
                    <a:pt x="323527" y="124434"/>
                  </a:cubicBezTo>
                  <a:cubicBezTo>
                    <a:pt x="324148" y="124847"/>
                    <a:pt x="324561" y="125606"/>
                    <a:pt x="324561" y="126364"/>
                  </a:cubicBezTo>
                  <a:lnTo>
                    <a:pt x="324561" y="270169"/>
                  </a:lnTo>
                  <a:cubicBezTo>
                    <a:pt x="324561" y="270997"/>
                    <a:pt x="324148" y="271755"/>
                    <a:pt x="323527" y="272100"/>
                  </a:cubicBezTo>
                  <a:cubicBezTo>
                    <a:pt x="312084" y="279407"/>
                    <a:pt x="302156" y="289334"/>
                    <a:pt x="294918" y="300847"/>
                  </a:cubicBezTo>
                  <a:cubicBezTo>
                    <a:pt x="294504" y="301467"/>
                    <a:pt x="293746" y="301881"/>
                    <a:pt x="292919" y="301881"/>
                  </a:cubicBezTo>
                  <a:lnTo>
                    <a:pt x="17373" y="301881"/>
                  </a:lnTo>
                  <a:lnTo>
                    <a:pt x="17373" y="94928"/>
                  </a:lnTo>
                  <a:close/>
                  <a:moveTo>
                    <a:pt x="371578" y="330421"/>
                  </a:moveTo>
                  <a:cubicBezTo>
                    <a:pt x="371578" y="337039"/>
                    <a:pt x="366200" y="342417"/>
                    <a:pt x="359583" y="342417"/>
                  </a:cubicBezTo>
                  <a:lnTo>
                    <a:pt x="17304" y="342417"/>
                  </a:lnTo>
                  <a:lnTo>
                    <a:pt x="17304" y="319322"/>
                  </a:lnTo>
                  <a:lnTo>
                    <a:pt x="292850" y="319322"/>
                  </a:lnTo>
                  <a:cubicBezTo>
                    <a:pt x="299675" y="319322"/>
                    <a:pt x="305879" y="315944"/>
                    <a:pt x="309533" y="310222"/>
                  </a:cubicBezTo>
                  <a:cubicBezTo>
                    <a:pt x="315462" y="300847"/>
                    <a:pt x="323527" y="292781"/>
                    <a:pt x="332834" y="286852"/>
                  </a:cubicBezTo>
                  <a:cubicBezTo>
                    <a:pt x="338487" y="283268"/>
                    <a:pt x="341865" y="277063"/>
                    <a:pt x="341865" y="270238"/>
                  </a:cubicBezTo>
                  <a:lnTo>
                    <a:pt x="341865" y="126433"/>
                  </a:lnTo>
                  <a:cubicBezTo>
                    <a:pt x="341865" y="119677"/>
                    <a:pt x="338487" y="113472"/>
                    <a:pt x="332834" y="109819"/>
                  </a:cubicBezTo>
                  <a:cubicBezTo>
                    <a:pt x="323596" y="103890"/>
                    <a:pt x="315600" y="95893"/>
                    <a:pt x="309670" y="86655"/>
                  </a:cubicBezTo>
                  <a:cubicBezTo>
                    <a:pt x="306086" y="81003"/>
                    <a:pt x="299882" y="77625"/>
                    <a:pt x="293057" y="77625"/>
                  </a:cubicBezTo>
                  <a:lnTo>
                    <a:pt x="17304" y="77625"/>
                  </a:lnTo>
                  <a:lnTo>
                    <a:pt x="17304" y="54530"/>
                  </a:lnTo>
                  <a:lnTo>
                    <a:pt x="359583" y="54530"/>
                  </a:lnTo>
                  <a:cubicBezTo>
                    <a:pt x="366200" y="54530"/>
                    <a:pt x="371578" y="59907"/>
                    <a:pt x="371578" y="66525"/>
                  </a:cubicBezTo>
                  <a:lnTo>
                    <a:pt x="371578" y="3304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40" name="Google Shape;940;p34"/>
          <p:cNvSpPr/>
          <p:nvPr/>
        </p:nvSpPr>
        <p:spPr>
          <a:xfrm>
            <a:off x="821625" y="2934800"/>
            <a:ext cx="555000" cy="536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41" name="Google Shape;941;p34"/>
          <p:cNvSpPr txBox="1">
            <a:spLocks noGrp="1"/>
          </p:cNvSpPr>
          <p:nvPr>
            <p:ph type="title"/>
          </p:nvPr>
        </p:nvSpPr>
        <p:spPr>
          <a:xfrm>
            <a:off x="873375" y="3053450"/>
            <a:ext cx="451500" cy="29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04</a:t>
            </a:r>
            <a:endParaRPr sz="1800"/>
          </a:p>
        </p:txBody>
      </p:sp>
      <p:sp>
        <p:nvSpPr>
          <p:cNvPr id="942" name="Google Shape;942;p34"/>
          <p:cNvSpPr/>
          <p:nvPr/>
        </p:nvSpPr>
        <p:spPr>
          <a:xfrm>
            <a:off x="3065750" y="2934800"/>
            <a:ext cx="555000" cy="536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43" name="Google Shape;943;p34"/>
          <p:cNvSpPr txBox="1">
            <a:spLocks noGrp="1"/>
          </p:cNvSpPr>
          <p:nvPr>
            <p:ph type="title"/>
          </p:nvPr>
        </p:nvSpPr>
        <p:spPr>
          <a:xfrm>
            <a:off x="3117500" y="3053450"/>
            <a:ext cx="451500" cy="29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03</a:t>
            </a:r>
            <a:endParaRPr sz="1800"/>
          </a:p>
        </p:txBody>
      </p:sp>
      <p:sp>
        <p:nvSpPr>
          <p:cNvPr id="944" name="Google Shape;944;p34"/>
          <p:cNvSpPr/>
          <p:nvPr/>
        </p:nvSpPr>
        <p:spPr>
          <a:xfrm>
            <a:off x="3065750" y="1292375"/>
            <a:ext cx="555000" cy="536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45" name="Google Shape;945;p34"/>
          <p:cNvSpPr txBox="1">
            <a:spLocks noGrp="1"/>
          </p:cNvSpPr>
          <p:nvPr>
            <p:ph type="title"/>
          </p:nvPr>
        </p:nvSpPr>
        <p:spPr>
          <a:xfrm>
            <a:off x="3117500" y="1411025"/>
            <a:ext cx="451500" cy="29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02</a:t>
            </a:r>
            <a:endParaRPr sz="1800"/>
          </a:p>
        </p:txBody>
      </p:sp>
      <p:sp>
        <p:nvSpPr>
          <p:cNvPr id="946" name="Google Shape;946;p34"/>
          <p:cNvSpPr/>
          <p:nvPr/>
        </p:nvSpPr>
        <p:spPr>
          <a:xfrm>
            <a:off x="821625" y="1292375"/>
            <a:ext cx="555000" cy="536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47" name="Google Shape;947;p34"/>
          <p:cNvSpPr txBox="1">
            <a:spLocks noGrp="1"/>
          </p:cNvSpPr>
          <p:nvPr>
            <p:ph type="title"/>
          </p:nvPr>
        </p:nvSpPr>
        <p:spPr>
          <a:xfrm>
            <a:off x="873375" y="1411025"/>
            <a:ext cx="451500" cy="29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01</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51"/>
        <p:cNvGrpSpPr/>
        <p:nvPr/>
      </p:nvGrpSpPr>
      <p:grpSpPr>
        <a:xfrm>
          <a:off x="0" y="0"/>
          <a:ext cx="0" cy="0"/>
          <a:chOff x="0" y="0"/>
          <a:chExt cx="0" cy="0"/>
        </a:xfrm>
      </p:grpSpPr>
      <p:sp>
        <p:nvSpPr>
          <p:cNvPr id="952" name="Google Shape;952;p3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 blocker template for a project proposal</a:t>
            </a:r>
            <a:endParaRPr/>
          </a:p>
        </p:txBody>
      </p:sp>
      <p:grpSp>
        <p:nvGrpSpPr>
          <p:cNvPr id="953" name="Google Shape;953;p35"/>
          <p:cNvGrpSpPr/>
          <p:nvPr/>
        </p:nvGrpSpPr>
        <p:grpSpPr>
          <a:xfrm>
            <a:off x="830477" y="1612051"/>
            <a:ext cx="2533600" cy="2533575"/>
            <a:chOff x="835527" y="1544501"/>
            <a:chExt cx="2533600" cy="2533575"/>
          </a:xfrm>
        </p:grpSpPr>
        <p:sp>
          <p:nvSpPr>
            <p:cNvPr id="954" name="Google Shape;954;p35"/>
            <p:cNvSpPr/>
            <p:nvPr/>
          </p:nvSpPr>
          <p:spPr>
            <a:xfrm>
              <a:off x="835527" y="1544501"/>
              <a:ext cx="2533500" cy="2533500"/>
            </a:xfrm>
            <a:prstGeom prst="pie">
              <a:avLst>
                <a:gd name="adj1" fmla="val 10815073"/>
                <a:gd name="adj2" fmla="val 16200000"/>
              </a:avLst>
            </a:prstGeom>
            <a:solidFill>
              <a:schemeClr val="lt2"/>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55" name="Google Shape;955;p35"/>
            <p:cNvSpPr/>
            <p:nvPr/>
          </p:nvSpPr>
          <p:spPr>
            <a:xfrm rot="5400000">
              <a:off x="835604" y="1544501"/>
              <a:ext cx="2533500" cy="2533500"/>
            </a:xfrm>
            <a:prstGeom prst="pie">
              <a:avLst>
                <a:gd name="adj1" fmla="val 10807324"/>
                <a:gd name="adj2" fmla="val 16184976"/>
              </a:avLst>
            </a:prstGeom>
            <a:solidFill>
              <a:schemeClr val="accent2"/>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56" name="Google Shape;956;p35"/>
            <p:cNvSpPr/>
            <p:nvPr/>
          </p:nvSpPr>
          <p:spPr>
            <a:xfrm rot="10800000">
              <a:off x="835627" y="1544576"/>
              <a:ext cx="2533500" cy="2533500"/>
            </a:xfrm>
            <a:prstGeom prst="pie">
              <a:avLst>
                <a:gd name="adj1" fmla="val 10794253"/>
                <a:gd name="adj2" fmla="val 16200000"/>
              </a:avLst>
            </a:prstGeom>
            <a:solidFill>
              <a:schemeClr val="accent1"/>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57" name="Google Shape;957;p35"/>
            <p:cNvSpPr/>
            <p:nvPr/>
          </p:nvSpPr>
          <p:spPr>
            <a:xfrm rot="-5400000">
              <a:off x="835538" y="1544576"/>
              <a:ext cx="2533500" cy="2533500"/>
            </a:xfrm>
            <a:prstGeom prst="pie">
              <a:avLst>
                <a:gd name="adj1" fmla="val 10807324"/>
                <a:gd name="adj2" fmla="val 16217687"/>
              </a:avLst>
            </a:prstGeom>
            <a:solidFill>
              <a:schemeClr val="accent3"/>
            </a:solidFill>
            <a:ln w="762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sp>
        <p:nvSpPr>
          <p:cNvPr id="958" name="Google Shape;958;p35"/>
          <p:cNvSpPr txBox="1">
            <a:spLocks noGrp="1"/>
          </p:cNvSpPr>
          <p:nvPr>
            <p:ph type="body" idx="4294967295"/>
          </p:nvPr>
        </p:nvSpPr>
        <p:spPr>
          <a:xfrm>
            <a:off x="3794750" y="1907938"/>
            <a:ext cx="1954200" cy="85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a:t>
            </a:r>
            <a:endParaRPr/>
          </a:p>
        </p:txBody>
      </p:sp>
      <p:sp>
        <p:nvSpPr>
          <p:cNvPr id="959" name="Google Shape;959;p35"/>
          <p:cNvSpPr txBox="1">
            <a:spLocks noGrp="1"/>
          </p:cNvSpPr>
          <p:nvPr>
            <p:ph type="title"/>
          </p:nvPr>
        </p:nvSpPr>
        <p:spPr>
          <a:xfrm>
            <a:off x="3794726" y="1570788"/>
            <a:ext cx="19542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Saturn</a:t>
            </a:r>
            <a:endParaRPr sz="1800"/>
          </a:p>
        </p:txBody>
      </p:sp>
      <p:sp>
        <p:nvSpPr>
          <p:cNvPr id="960" name="Google Shape;960;p35"/>
          <p:cNvSpPr txBox="1">
            <a:spLocks noGrp="1"/>
          </p:cNvSpPr>
          <p:nvPr>
            <p:ph type="body" idx="4294967295"/>
          </p:nvPr>
        </p:nvSpPr>
        <p:spPr>
          <a:xfrm>
            <a:off x="3794725" y="3328763"/>
            <a:ext cx="1954200" cy="85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a:t>
            </a:r>
            <a:endParaRPr/>
          </a:p>
        </p:txBody>
      </p:sp>
      <p:sp>
        <p:nvSpPr>
          <p:cNvPr id="961" name="Google Shape;961;p35"/>
          <p:cNvSpPr txBox="1">
            <a:spLocks noGrp="1"/>
          </p:cNvSpPr>
          <p:nvPr>
            <p:ph type="title"/>
          </p:nvPr>
        </p:nvSpPr>
        <p:spPr>
          <a:xfrm>
            <a:off x="3794701" y="2991613"/>
            <a:ext cx="19542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Neptune</a:t>
            </a:r>
            <a:endParaRPr sz="1800"/>
          </a:p>
        </p:txBody>
      </p:sp>
      <p:sp>
        <p:nvSpPr>
          <p:cNvPr id="962" name="Google Shape;962;p35"/>
          <p:cNvSpPr txBox="1">
            <a:spLocks noGrp="1"/>
          </p:cNvSpPr>
          <p:nvPr>
            <p:ph type="body" idx="4294967295"/>
          </p:nvPr>
        </p:nvSpPr>
        <p:spPr>
          <a:xfrm>
            <a:off x="6359300" y="1908037"/>
            <a:ext cx="1954200" cy="85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a:t>
            </a:r>
            <a:endParaRPr/>
          </a:p>
        </p:txBody>
      </p:sp>
      <p:sp>
        <p:nvSpPr>
          <p:cNvPr id="963" name="Google Shape;963;p35"/>
          <p:cNvSpPr txBox="1">
            <a:spLocks noGrp="1"/>
          </p:cNvSpPr>
          <p:nvPr>
            <p:ph type="title"/>
          </p:nvPr>
        </p:nvSpPr>
        <p:spPr>
          <a:xfrm>
            <a:off x="6359275" y="1570863"/>
            <a:ext cx="19542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Earth</a:t>
            </a:r>
            <a:endParaRPr sz="1800"/>
          </a:p>
        </p:txBody>
      </p:sp>
      <p:sp>
        <p:nvSpPr>
          <p:cNvPr id="964" name="Google Shape;964;p35"/>
          <p:cNvSpPr txBox="1">
            <a:spLocks noGrp="1"/>
          </p:cNvSpPr>
          <p:nvPr>
            <p:ph type="body" idx="4294967295"/>
          </p:nvPr>
        </p:nvSpPr>
        <p:spPr>
          <a:xfrm>
            <a:off x="6359322" y="3328882"/>
            <a:ext cx="1954200" cy="85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a:t>
            </a:r>
            <a:endParaRPr/>
          </a:p>
        </p:txBody>
      </p:sp>
      <p:sp>
        <p:nvSpPr>
          <p:cNvPr id="965" name="Google Shape;965;p35"/>
          <p:cNvSpPr txBox="1">
            <a:spLocks noGrp="1"/>
          </p:cNvSpPr>
          <p:nvPr>
            <p:ph type="title"/>
          </p:nvPr>
        </p:nvSpPr>
        <p:spPr>
          <a:xfrm>
            <a:off x="6359285" y="2991688"/>
            <a:ext cx="19542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Mercury</a:t>
            </a:r>
            <a:endParaRPr sz="1800"/>
          </a:p>
        </p:txBody>
      </p:sp>
      <p:sp>
        <p:nvSpPr>
          <p:cNvPr id="966" name="Google Shape;966;p35"/>
          <p:cNvSpPr/>
          <p:nvPr/>
        </p:nvSpPr>
        <p:spPr>
          <a:xfrm>
            <a:off x="3477000" y="1642383"/>
            <a:ext cx="241500" cy="241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67" name="Google Shape;967;p35"/>
          <p:cNvSpPr/>
          <p:nvPr/>
        </p:nvSpPr>
        <p:spPr>
          <a:xfrm>
            <a:off x="3477000" y="3063208"/>
            <a:ext cx="241500" cy="24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68" name="Google Shape;968;p35"/>
          <p:cNvSpPr/>
          <p:nvPr/>
        </p:nvSpPr>
        <p:spPr>
          <a:xfrm>
            <a:off x="6041625" y="1642383"/>
            <a:ext cx="241500" cy="241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969" name="Google Shape;969;p35"/>
          <p:cNvSpPr/>
          <p:nvPr/>
        </p:nvSpPr>
        <p:spPr>
          <a:xfrm>
            <a:off x="6041625" y="3063208"/>
            <a:ext cx="241500" cy="241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970" name="Google Shape;970;p35"/>
          <p:cNvGrpSpPr/>
          <p:nvPr/>
        </p:nvGrpSpPr>
        <p:grpSpPr>
          <a:xfrm>
            <a:off x="1399847" y="2132591"/>
            <a:ext cx="362851" cy="408804"/>
            <a:chOff x="11151685" y="3189232"/>
            <a:chExt cx="534547" cy="602245"/>
          </a:xfrm>
        </p:grpSpPr>
        <p:sp>
          <p:nvSpPr>
            <p:cNvPr id="971" name="Google Shape;971;p35"/>
            <p:cNvSpPr/>
            <p:nvPr/>
          </p:nvSpPr>
          <p:spPr>
            <a:xfrm>
              <a:off x="11151685" y="3189232"/>
              <a:ext cx="534547" cy="602245"/>
            </a:xfrm>
            <a:custGeom>
              <a:avLst/>
              <a:gdLst/>
              <a:ahLst/>
              <a:cxnLst/>
              <a:rect l="l" t="t" r="r" b="b"/>
              <a:pathLst>
                <a:path w="534547" h="602245" extrusionOk="0">
                  <a:moveTo>
                    <a:pt x="506283" y="437827"/>
                  </a:moveTo>
                  <a:lnTo>
                    <a:pt x="506145" y="437827"/>
                  </a:lnTo>
                  <a:cubicBezTo>
                    <a:pt x="498424" y="437827"/>
                    <a:pt x="494494" y="428452"/>
                    <a:pt x="500009" y="423005"/>
                  </a:cubicBezTo>
                  <a:cubicBezTo>
                    <a:pt x="511108" y="411906"/>
                    <a:pt x="511108" y="393913"/>
                    <a:pt x="500009" y="382814"/>
                  </a:cubicBezTo>
                  <a:lnTo>
                    <a:pt x="492150" y="374955"/>
                  </a:lnTo>
                  <a:cubicBezTo>
                    <a:pt x="481189" y="363994"/>
                    <a:pt x="463541" y="364201"/>
                    <a:pt x="452441" y="375369"/>
                  </a:cubicBezTo>
                  <a:cubicBezTo>
                    <a:pt x="449201" y="378609"/>
                    <a:pt x="444720" y="378678"/>
                    <a:pt x="441411" y="376472"/>
                  </a:cubicBezTo>
                  <a:lnTo>
                    <a:pt x="441411" y="62320"/>
                  </a:lnTo>
                  <a:lnTo>
                    <a:pt x="452441" y="62320"/>
                  </a:lnTo>
                  <a:cubicBezTo>
                    <a:pt x="469608" y="62320"/>
                    <a:pt x="483602" y="48326"/>
                    <a:pt x="483602" y="31160"/>
                  </a:cubicBezTo>
                  <a:cubicBezTo>
                    <a:pt x="483602" y="13994"/>
                    <a:pt x="469608" y="0"/>
                    <a:pt x="452441" y="0"/>
                  </a:cubicBezTo>
                  <a:lnTo>
                    <a:pt x="31159" y="0"/>
                  </a:lnTo>
                  <a:cubicBezTo>
                    <a:pt x="13994" y="0"/>
                    <a:pt x="0" y="13994"/>
                    <a:pt x="0" y="31160"/>
                  </a:cubicBezTo>
                  <a:cubicBezTo>
                    <a:pt x="0" y="48326"/>
                    <a:pt x="13994" y="62320"/>
                    <a:pt x="31159" y="62320"/>
                  </a:cubicBezTo>
                  <a:lnTo>
                    <a:pt x="42190" y="62320"/>
                  </a:lnTo>
                  <a:lnTo>
                    <a:pt x="42190" y="500630"/>
                  </a:lnTo>
                  <a:lnTo>
                    <a:pt x="31159" y="500630"/>
                  </a:lnTo>
                  <a:cubicBezTo>
                    <a:pt x="13994" y="500630"/>
                    <a:pt x="0" y="514625"/>
                    <a:pt x="0" y="531790"/>
                  </a:cubicBezTo>
                  <a:cubicBezTo>
                    <a:pt x="0" y="548956"/>
                    <a:pt x="13994" y="562950"/>
                    <a:pt x="31159" y="562950"/>
                  </a:cubicBezTo>
                  <a:lnTo>
                    <a:pt x="310429" y="562950"/>
                  </a:lnTo>
                  <a:lnTo>
                    <a:pt x="315186" y="567707"/>
                  </a:lnTo>
                  <a:cubicBezTo>
                    <a:pt x="326285" y="578806"/>
                    <a:pt x="344278" y="578806"/>
                    <a:pt x="355377" y="567707"/>
                  </a:cubicBezTo>
                  <a:cubicBezTo>
                    <a:pt x="360823" y="562261"/>
                    <a:pt x="370198" y="566121"/>
                    <a:pt x="370198" y="573843"/>
                  </a:cubicBezTo>
                  <a:cubicBezTo>
                    <a:pt x="370198" y="589492"/>
                    <a:pt x="382952" y="602245"/>
                    <a:pt x="398601" y="602245"/>
                  </a:cubicBezTo>
                  <a:lnTo>
                    <a:pt x="409149" y="602245"/>
                  </a:lnTo>
                  <a:cubicBezTo>
                    <a:pt x="424798" y="602245"/>
                    <a:pt x="437551" y="589492"/>
                    <a:pt x="437551" y="573843"/>
                  </a:cubicBezTo>
                  <a:cubicBezTo>
                    <a:pt x="437551" y="566121"/>
                    <a:pt x="446927" y="562192"/>
                    <a:pt x="452373" y="567707"/>
                  </a:cubicBezTo>
                  <a:cubicBezTo>
                    <a:pt x="463472" y="578806"/>
                    <a:pt x="481465" y="578806"/>
                    <a:pt x="492564" y="567707"/>
                  </a:cubicBezTo>
                  <a:lnTo>
                    <a:pt x="500009" y="560262"/>
                  </a:lnTo>
                  <a:cubicBezTo>
                    <a:pt x="511108" y="549163"/>
                    <a:pt x="511108" y="531170"/>
                    <a:pt x="500009" y="520071"/>
                  </a:cubicBezTo>
                  <a:cubicBezTo>
                    <a:pt x="494563" y="514625"/>
                    <a:pt x="498424" y="505249"/>
                    <a:pt x="506145" y="505249"/>
                  </a:cubicBezTo>
                  <a:lnTo>
                    <a:pt x="506283" y="505249"/>
                  </a:lnTo>
                  <a:cubicBezTo>
                    <a:pt x="521863" y="505249"/>
                    <a:pt x="534547" y="493047"/>
                    <a:pt x="534547" y="477467"/>
                  </a:cubicBezTo>
                  <a:lnTo>
                    <a:pt x="534547" y="465678"/>
                  </a:lnTo>
                  <a:cubicBezTo>
                    <a:pt x="534547" y="450098"/>
                    <a:pt x="521932" y="437896"/>
                    <a:pt x="506283" y="437896"/>
                  </a:cubicBezTo>
                  <a:lnTo>
                    <a:pt x="506283" y="437896"/>
                  </a:lnTo>
                  <a:close/>
                  <a:moveTo>
                    <a:pt x="423695" y="344829"/>
                  </a:moveTo>
                  <a:cubicBezTo>
                    <a:pt x="419420" y="342279"/>
                    <a:pt x="414457" y="340762"/>
                    <a:pt x="409080" y="340762"/>
                  </a:cubicBezTo>
                  <a:lnTo>
                    <a:pt x="398532" y="340762"/>
                  </a:lnTo>
                  <a:cubicBezTo>
                    <a:pt x="385572" y="340762"/>
                    <a:pt x="374611" y="349517"/>
                    <a:pt x="371233" y="361444"/>
                  </a:cubicBezTo>
                  <a:cubicBezTo>
                    <a:pt x="358823" y="337522"/>
                    <a:pt x="340762" y="317116"/>
                    <a:pt x="318150" y="301812"/>
                  </a:cubicBezTo>
                  <a:lnTo>
                    <a:pt x="288024" y="281406"/>
                  </a:lnTo>
                  <a:lnTo>
                    <a:pt x="318150" y="261000"/>
                  </a:lnTo>
                  <a:cubicBezTo>
                    <a:pt x="362891" y="230668"/>
                    <a:pt x="389639" y="180274"/>
                    <a:pt x="389639" y="126157"/>
                  </a:cubicBezTo>
                  <a:cubicBezTo>
                    <a:pt x="389639" y="121262"/>
                    <a:pt x="385710" y="117333"/>
                    <a:pt x="380815" y="117333"/>
                  </a:cubicBezTo>
                  <a:cubicBezTo>
                    <a:pt x="375920" y="117333"/>
                    <a:pt x="371991" y="121262"/>
                    <a:pt x="371991" y="126157"/>
                  </a:cubicBezTo>
                  <a:cubicBezTo>
                    <a:pt x="371991" y="142840"/>
                    <a:pt x="369164" y="159110"/>
                    <a:pt x="363787" y="174414"/>
                  </a:cubicBezTo>
                  <a:lnTo>
                    <a:pt x="119677" y="174414"/>
                  </a:lnTo>
                  <a:cubicBezTo>
                    <a:pt x="114299" y="159110"/>
                    <a:pt x="111473" y="142840"/>
                    <a:pt x="111473" y="126157"/>
                  </a:cubicBezTo>
                  <a:lnTo>
                    <a:pt x="111473" y="62251"/>
                  </a:lnTo>
                  <a:lnTo>
                    <a:pt x="372060" y="62251"/>
                  </a:lnTo>
                  <a:lnTo>
                    <a:pt x="372060" y="84656"/>
                  </a:lnTo>
                  <a:cubicBezTo>
                    <a:pt x="372060" y="89551"/>
                    <a:pt x="375989" y="93480"/>
                    <a:pt x="380884" y="93480"/>
                  </a:cubicBezTo>
                  <a:cubicBezTo>
                    <a:pt x="385779" y="93480"/>
                    <a:pt x="389708" y="89551"/>
                    <a:pt x="389708" y="84656"/>
                  </a:cubicBezTo>
                  <a:lnTo>
                    <a:pt x="389708" y="62251"/>
                  </a:lnTo>
                  <a:lnTo>
                    <a:pt x="423764" y="62251"/>
                  </a:lnTo>
                  <a:lnTo>
                    <a:pt x="423764" y="344829"/>
                  </a:lnTo>
                  <a:close/>
                  <a:moveTo>
                    <a:pt x="315117" y="375369"/>
                  </a:moveTo>
                  <a:lnTo>
                    <a:pt x="307671" y="382814"/>
                  </a:lnTo>
                  <a:cubicBezTo>
                    <a:pt x="306223" y="384262"/>
                    <a:pt x="304914" y="385917"/>
                    <a:pt x="303811" y="387571"/>
                  </a:cubicBezTo>
                  <a:lnTo>
                    <a:pt x="279820" y="374680"/>
                  </a:lnTo>
                  <a:cubicBezTo>
                    <a:pt x="228530" y="347104"/>
                    <a:pt x="188132" y="386055"/>
                    <a:pt x="170898" y="392190"/>
                  </a:cubicBezTo>
                  <a:cubicBezTo>
                    <a:pt x="166623" y="394465"/>
                    <a:pt x="164969" y="399842"/>
                    <a:pt x="167313" y="404116"/>
                  </a:cubicBezTo>
                  <a:cubicBezTo>
                    <a:pt x="169657" y="408391"/>
                    <a:pt x="174965" y="410045"/>
                    <a:pt x="179240" y="407701"/>
                  </a:cubicBezTo>
                  <a:cubicBezTo>
                    <a:pt x="197370" y="400876"/>
                    <a:pt x="230184" y="368062"/>
                    <a:pt x="271410" y="390191"/>
                  </a:cubicBezTo>
                  <a:lnTo>
                    <a:pt x="299330" y="405219"/>
                  </a:lnTo>
                  <a:cubicBezTo>
                    <a:pt x="299882" y="411906"/>
                    <a:pt x="302777" y="418111"/>
                    <a:pt x="307534" y="422937"/>
                  </a:cubicBezTo>
                  <a:cubicBezTo>
                    <a:pt x="311325" y="426728"/>
                    <a:pt x="309946" y="431140"/>
                    <a:pt x="309394" y="432450"/>
                  </a:cubicBezTo>
                  <a:cubicBezTo>
                    <a:pt x="308843" y="433691"/>
                    <a:pt x="306776" y="437827"/>
                    <a:pt x="301398" y="437827"/>
                  </a:cubicBezTo>
                  <a:lnTo>
                    <a:pt x="301260" y="437827"/>
                  </a:lnTo>
                  <a:cubicBezTo>
                    <a:pt x="285680" y="437827"/>
                    <a:pt x="272996" y="450029"/>
                    <a:pt x="272996" y="465609"/>
                  </a:cubicBezTo>
                  <a:lnTo>
                    <a:pt x="272996" y="476777"/>
                  </a:lnTo>
                  <a:cubicBezTo>
                    <a:pt x="272996" y="486773"/>
                    <a:pt x="278166" y="495529"/>
                    <a:pt x="285956" y="500630"/>
                  </a:cubicBezTo>
                  <a:lnTo>
                    <a:pt x="111266" y="500630"/>
                  </a:lnTo>
                  <a:lnTo>
                    <a:pt x="111266" y="444308"/>
                  </a:lnTo>
                  <a:lnTo>
                    <a:pt x="142633" y="427487"/>
                  </a:lnTo>
                  <a:cubicBezTo>
                    <a:pt x="146907" y="425212"/>
                    <a:pt x="148562" y="419834"/>
                    <a:pt x="146218" y="415560"/>
                  </a:cubicBezTo>
                  <a:cubicBezTo>
                    <a:pt x="143942" y="411286"/>
                    <a:pt x="138566" y="409632"/>
                    <a:pt x="134292" y="411975"/>
                  </a:cubicBezTo>
                  <a:lnTo>
                    <a:pt x="111887" y="424040"/>
                  </a:lnTo>
                  <a:cubicBezTo>
                    <a:pt x="115678" y="380746"/>
                    <a:pt x="138704" y="341245"/>
                    <a:pt x="175103" y="316634"/>
                  </a:cubicBezTo>
                  <a:lnTo>
                    <a:pt x="213846" y="290368"/>
                  </a:lnTo>
                  <a:lnTo>
                    <a:pt x="269480" y="290368"/>
                  </a:lnTo>
                  <a:lnTo>
                    <a:pt x="308223" y="316634"/>
                  </a:lnTo>
                  <a:cubicBezTo>
                    <a:pt x="330904" y="332007"/>
                    <a:pt x="348414" y="353033"/>
                    <a:pt x="359444" y="377920"/>
                  </a:cubicBezTo>
                  <a:cubicBezTo>
                    <a:pt x="358065" y="377644"/>
                    <a:pt x="356618" y="376955"/>
                    <a:pt x="355308" y="375576"/>
                  </a:cubicBezTo>
                  <a:cubicBezTo>
                    <a:pt x="344209" y="364477"/>
                    <a:pt x="326216" y="364477"/>
                    <a:pt x="315117" y="375576"/>
                  </a:cubicBezTo>
                  <a:lnTo>
                    <a:pt x="315117" y="375576"/>
                  </a:lnTo>
                  <a:close/>
                  <a:moveTo>
                    <a:pt x="269549" y="272582"/>
                  </a:moveTo>
                  <a:lnTo>
                    <a:pt x="213777" y="272582"/>
                  </a:lnTo>
                  <a:lnTo>
                    <a:pt x="175103" y="246385"/>
                  </a:lnTo>
                  <a:cubicBezTo>
                    <a:pt x="154421" y="232391"/>
                    <a:pt x="138152" y="213640"/>
                    <a:pt x="127122" y="192062"/>
                  </a:cubicBezTo>
                  <a:lnTo>
                    <a:pt x="356066" y="192062"/>
                  </a:lnTo>
                  <a:cubicBezTo>
                    <a:pt x="345105" y="213640"/>
                    <a:pt x="328766" y="232391"/>
                    <a:pt x="308085" y="246385"/>
                  </a:cubicBezTo>
                  <a:lnTo>
                    <a:pt x="269411" y="272582"/>
                  </a:lnTo>
                  <a:close/>
                  <a:moveTo>
                    <a:pt x="17579" y="31160"/>
                  </a:moveTo>
                  <a:cubicBezTo>
                    <a:pt x="17579" y="23715"/>
                    <a:pt x="23645" y="17648"/>
                    <a:pt x="31090" y="17648"/>
                  </a:cubicBezTo>
                  <a:lnTo>
                    <a:pt x="452373" y="17648"/>
                  </a:lnTo>
                  <a:cubicBezTo>
                    <a:pt x="459818" y="17648"/>
                    <a:pt x="465885" y="23715"/>
                    <a:pt x="465885" y="31160"/>
                  </a:cubicBezTo>
                  <a:cubicBezTo>
                    <a:pt x="465885" y="38606"/>
                    <a:pt x="459818" y="44672"/>
                    <a:pt x="452373" y="44672"/>
                  </a:cubicBezTo>
                  <a:lnTo>
                    <a:pt x="31090" y="44672"/>
                  </a:lnTo>
                  <a:cubicBezTo>
                    <a:pt x="23645" y="44672"/>
                    <a:pt x="17579" y="38606"/>
                    <a:pt x="17579" y="31160"/>
                  </a:cubicBezTo>
                  <a:close/>
                  <a:moveTo>
                    <a:pt x="59769" y="62320"/>
                  </a:moveTo>
                  <a:lnTo>
                    <a:pt x="93825" y="62320"/>
                  </a:lnTo>
                  <a:lnTo>
                    <a:pt x="93825" y="126226"/>
                  </a:lnTo>
                  <a:cubicBezTo>
                    <a:pt x="93825" y="180274"/>
                    <a:pt x="120573" y="230737"/>
                    <a:pt x="165314" y="261069"/>
                  </a:cubicBezTo>
                  <a:lnTo>
                    <a:pt x="195440" y="281475"/>
                  </a:lnTo>
                  <a:lnTo>
                    <a:pt x="165314" y="301881"/>
                  </a:lnTo>
                  <a:cubicBezTo>
                    <a:pt x="120573" y="332214"/>
                    <a:pt x="93825" y="382608"/>
                    <a:pt x="93825" y="436724"/>
                  </a:cubicBezTo>
                  <a:lnTo>
                    <a:pt x="93825" y="500630"/>
                  </a:lnTo>
                  <a:lnTo>
                    <a:pt x="59769" y="500630"/>
                  </a:lnTo>
                  <a:lnTo>
                    <a:pt x="59769" y="62320"/>
                  </a:lnTo>
                  <a:close/>
                  <a:moveTo>
                    <a:pt x="17579" y="531721"/>
                  </a:moveTo>
                  <a:cubicBezTo>
                    <a:pt x="17579" y="524276"/>
                    <a:pt x="23645" y="518209"/>
                    <a:pt x="31090" y="518209"/>
                  </a:cubicBezTo>
                  <a:lnTo>
                    <a:pt x="309119" y="518209"/>
                  </a:lnTo>
                  <a:cubicBezTo>
                    <a:pt x="308774" y="518830"/>
                    <a:pt x="308292" y="519381"/>
                    <a:pt x="307740" y="520002"/>
                  </a:cubicBezTo>
                  <a:cubicBezTo>
                    <a:pt x="301053" y="526689"/>
                    <a:pt x="298226" y="536064"/>
                    <a:pt x="299882" y="545164"/>
                  </a:cubicBezTo>
                  <a:lnTo>
                    <a:pt x="31159" y="545164"/>
                  </a:lnTo>
                  <a:cubicBezTo>
                    <a:pt x="23714" y="545164"/>
                    <a:pt x="17648" y="539098"/>
                    <a:pt x="17648" y="531652"/>
                  </a:cubicBezTo>
                  <a:close/>
                  <a:moveTo>
                    <a:pt x="516830" y="477398"/>
                  </a:moveTo>
                  <a:cubicBezTo>
                    <a:pt x="516830" y="483258"/>
                    <a:pt x="512073" y="487532"/>
                    <a:pt x="506214" y="487532"/>
                  </a:cubicBezTo>
                  <a:lnTo>
                    <a:pt x="506076" y="487532"/>
                  </a:lnTo>
                  <a:cubicBezTo>
                    <a:pt x="482636" y="487532"/>
                    <a:pt x="470848" y="515865"/>
                    <a:pt x="487463" y="532480"/>
                  </a:cubicBezTo>
                  <a:cubicBezTo>
                    <a:pt x="491668" y="536685"/>
                    <a:pt x="491668" y="543510"/>
                    <a:pt x="487463" y="547715"/>
                  </a:cubicBezTo>
                  <a:lnTo>
                    <a:pt x="480017" y="555160"/>
                  </a:lnTo>
                  <a:cubicBezTo>
                    <a:pt x="475812" y="559365"/>
                    <a:pt x="468987" y="559365"/>
                    <a:pt x="464782" y="555160"/>
                  </a:cubicBezTo>
                  <a:cubicBezTo>
                    <a:pt x="448167" y="538546"/>
                    <a:pt x="419834" y="550266"/>
                    <a:pt x="419834" y="573774"/>
                  </a:cubicBezTo>
                  <a:cubicBezTo>
                    <a:pt x="419834" y="579702"/>
                    <a:pt x="415008" y="584528"/>
                    <a:pt x="409080" y="584528"/>
                  </a:cubicBezTo>
                  <a:lnTo>
                    <a:pt x="398532" y="584528"/>
                  </a:lnTo>
                  <a:cubicBezTo>
                    <a:pt x="392603" y="584528"/>
                    <a:pt x="387778" y="579702"/>
                    <a:pt x="387778" y="573774"/>
                  </a:cubicBezTo>
                  <a:cubicBezTo>
                    <a:pt x="387778" y="550335"/>
                    <a:pt x="359444" y="538546"/>
                    <a:pt x="342830" y="555160"/>
                  </a:cubicBezTo>
                  <a:cubicBezTo>
                    <a:pt x="338625" y="559365"/>
                    <a:pt x="331799" y="559365"/>
                    <a:pt x="327594" y="555160"/>
                  </a:cubicBezTo>
                  <a:lnTo>
                    <a:pt x="320149" y="547715"/>
                  </a:lnTo>
                  <a:cubicBezTo>
                    <a:pt x="315944" y="543510"/>
                    <a:pt x="315944" y="536685"/>
                    <a:pt x="320149" y="532480"/>
                  </a:cubicBezTo>
                  <a:cubicBezTo>
                    <a:pt x="336764" y="515865"/>
                    <a:pt x="324974" y="487532"/>
                    <a:pt x="301536" y="487532"/>
                  </a:cubicBezTo>
                  <a:cubicBezTo>
                    <a:pt x="295607" y="487532"/>
                    <a:pt x="290781" y="482706"/>
                    <a:pt x="290781" y="476777"/>
                  </a:cubicBezTo>
                  <a:lnTo>
                    <a:pt x="290781" y="465609"/>
                  </a:lnTo>
                  <a:cubicBezTo>
                    <a:pt x="290781" y="459750"/>
                    <a:pt x="295539" y="455476"/>
                    <a:pt x="301398" y="455476"/>
                  </a:cubicBezTo>
                  <a:cubicBezTo>
                    <a:pt x="301398" y="455476"/>
                    <a:pt x="301467" y="455476"/>
                    <a:pt x="301536" y="455476"/>
                  </a:cubicBezTo>
                  <a:cubicBezTo>
                    <a:pt x="312359" y="455476"/>
                    <a:pt x="321666" y="449271"/>
                    <a:pt x="325871" y="439275"/>
                  </a:cubicBezTo>
                  <a:cubicBezTo>
                    <a:pt x="330076" y="429210"/>
                    <a:pt x="327870" y="418249"/>
                    <a:pt x="320149" y="410528"/>
                  </a:cubicBezTo>
                  <a:cubicBezTo>
                    <a:pt x="315944" y="406322"/>
                    <a:pt x="315944" y="399498"/>
                    <a:pt x="320149" y="395292"/>
                  </a:cubicBezTo>
                  <a:lnTo>
                    <a:pt x="327594" y="387847"/>
                  </a:lnTo>
                  <a:cubicBezTo>
                    <a:pt x="331799" y="383642"/>
                    <a:pt x="338625" y="383642"/>
                    <a:pt x="342830" y="387847"/>
                  </a:cubicBezTo>
                  <a:cubicBezTo>
                    <a:pt x="350482" y="395499"/>
                    <a:pt x="361512" y="397705"/>
                    <a:pt x="371508" y="393569"/>
                  </a:cubicBezTo>
                  <a:cubicBezTo>
                    <a:pt x="381504" y="389433"/>
                    <a:pt x="387778" y="380057"/>
                    <a:pt x="387778" y="369234"/>
                  </a:cubicBezTo>
                  <a:cubicBezTo>
                    <a:pt x="387778" y="363305"/>
                    <a:pt x="392603" y="358479"/>
                    <a:pt x="398532" y="358479"/>
                  </a:cubicBezTo>
                  <a:lnTo>
                    <a:pt x="409080" y="358479"/>
                  </a:lnTo>
                  <a:cubicBezTo>
                    <a:pt x="415008" y="358479"/>
                    <a:pt x="419834" y="363305"/>
                    <a:pt x="419834" y="369234"/>
                  </a:cubicBezTo>
                  <a:cubicBezTo>
                    <a:pt x="419834" y="392742"/>
                    <a:pt x="448305" y="404530"/>
                    <a:pt x="464851" y="387778"/>
                  </a:cubicBezTo>
                  <a:cubicBezTo>
                    <a:pt x="469056" y="383573"/>
                    <a:pt x="475467" y="383297"/>
                    <a:pt x="479535" y="387433"/>
                  </a:cubicBezTo>
                  <a:lnTo>
                    <a:pt x="487394" y="395292"/>
                  </a:lnTo>
                  <a:cubicBezTo>
                    <a:pt x="491599" y="399498"/>
                    <a:pt x="491599" y="406322"/>
                    <a:pt x="487394" y="410528"/>
                  </a:cubicBezTo>
                  <a:cubicBezTo>
                    <a:pt x="470779" y="427142"/>
                    <a:pt x="482568" y="455544"/>
                    <a:pt x="506145" y="455476"/>
                  </a:cubicBezTo>
                  <a:lnTo>
                    <a:pt x="506145" y="455476"/>
                  </a:lnTo>
                  <a:cubicBezTo>
                    <a:pt x="512004" y="455476"/>
                    <a:pt x="516761" y="459750"/>
                    <a:pt x="516761" y="465609"/>
                  </a:cubicBezTo>
                  <a:lnTo>
                    <a:pt x="516761" y="477398"/>
                  </a:lnTo>
                  <a:lnTo>
                    <a:pt x="516761" y="4773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5"/>
            <p:cNvSpPr/>
            <p:nvPr/>
          </p:nvSpPr>
          <p:spPr>
            <a:xfrm>
              <a:off x="11502029" y="3607205"/>
              <a:ext cx="106992" cy="106992"/>
            </a:xfrm>
            <a:custGeom>
              <a:avLst/>
              <a:gdLst/>
              <a:ahLst/>
              <a:cxnLst/>
              <a:rect l="l" t="t" r="r" b="b"/>
              <a:pathLst>
                <a:path w="106992" h="106992" extrusionOk="0">
                  <a:moveTo>
                    <a:pt x="53496" y="0"/>
                  </a:moveTo>
                  <a:cubicBezTo>
                    <a:pt x="23990" y="0"/>
                    <a:pt x="0" y="23990"/>
                    <a:pt x="0" y="53496"/>
                  </a:cubicBezTo>
                  <a:cubicBezTo>
                    <a:pt x="0" y="83002"/>
                    <a:pt x="23990" y="106992"/>
                    <a:pt x="53496" y="106992"/>
                  </a:cubicBezTo>
                  <a:cubicBezTo>
                    <a:pt x="83002" y="106992"/>
                    <a:pt x="106992" y="83002"/>
                    <a:pt x="106992" y="53496"/>
                  </a:cubicBezTo>
                  <a:cubicBezTo>
                    <a:pt x="106992" y="23990"/>
                    <a:pt x="83002" y="0"/>
                    <a:pt x="53496" y="0"/>
                  </a:cubicBezTo>
                  <a:lnTo>
                    <a:pt x="53496" y="0"/>
                  </a:lnTo>
                  <a:close/>
                  <a:moveTo>
                    <a:pt x="53496" y="89344"/>
                  </a:moveTo>
                  <a:cubicBezTo>
                    <a:pt x="33711" y="89344"/>
                    <a:pt x="17648" y="73281"/>
                    <a:pt x="17648" y="53496"/>
                  </a:cubicBezTo>
                  <a:cubicBezTo>
                    <a:pt x="17648" y="33711"/>
                    <a:pt x="33711" y="17648"/>
                    <a:pt x="53496" y="17648"/>
                  </a:cubicBezTo>
                  <a:cubicBezTo>
                    <a:pt x="73281" y="17648"/>
                    <a:pt x="89344" y="33711"/>
                    <a:pt x="89344" y="53496"/>
                  </a:cubicBezTo>
                  <a:cubicBezTo>
                    <a:pt x="89344" y="73281"/>
                    <a:pt x="73281" y="89344"/>
                    <a:pt x="53496" y="893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3" name="Google Shape;973;p35"/>
          <p:cNvGrpSpPr/>
          <p:nvPr/>
        </p:nvGrpSpPr>
        <p:grpSpPr>
          <a:xfrm>
            <a:off x="1400404" y="3185943"/>
            <a:ext cx="399965" cy="346164"/>
            <a:chOff x="4102948" y="5774074"/>
            <a:chExt cx="602176" cy="521174"/>
          </a:xfrm>
        </p:grpSpPr>
        <p:sp>
          <p:nvSpPr>
            <p:cNvPr id="974" name="Google Shape;974;p35"/>
            <p:cNvSpPr/>
            <p:nvPr/>
          </p:nvSpPr>
          <p:spPr>
            <a:xfrm>
              <a:off x="4406277" y="6031145"/>
              <a:ext cx="195164" cy="17648"/>
            </a:xfrm>
            <a:custGeom>
              <a:avLst/>
              <a:gdLst/>
              <a:ahLst/>
              <a:cxnLst/>
              <a:rect l="l" t="t" r="r" b="b"/>
              <a:pathLst>
                <a:path w="195164" h="17648" extrusionOk="0">
                  <a:moveTo>
                    <a:pt x="8824" y="17648"/>
                  </a:moveTo>
                  <a:lnTo>
                    <a:pt x="186340" y="17648"/>
                  </a:lnTo>
                  <a:cubicBezTo>
                    <a:pt x="191235" y="17648"/>
                    <a:pt x="195164" y="13719"/>
                    <a:pt x="195164" y="8824"/>
                  </a:cubicBezTo>
                  <a:cubicBezTo>
                    <a:pt x="195164" y="3930"/>
                    <a:pt x="191235" y="0"/>
                    <a:pt x="186340"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5"/>
            <p:cNvSpPr/>
            <p:nvPr/>
          </p:nvSpPr>
          <p:spPr>
            <a:xfrm>
              <a:off x="4406277" y="6074438"/>
              <a:ext cx="195164" cy="17648"/>
            </a:xfrm>
            <a:custGeom>
              <a:avLst/>
              <a:gdLst/>
              <a:ahLst/>
              <a:cxnLst/>
              <a:rect l="l" t="t" r="r" b="b"/>
              <a:pathLst>
                <a:path w="195164" h="17648" extrusionOk="0">
                  <a:moveTo>
                    <a:pt x="8824" y="17648"/>
                  </a:moveTo>
                  <a:lnTo>
                    <a:pt x="186340" y="17648"/>
                  </a:lnTo>
                  <a:cubicBezTo>
                    <a:pt x="191235" y="17648"/>
                    <a:pt x="195164" y="13719"/>
                    <a:pt x="195164" y="8824"/>
                  </a:cubicBezTo>
                  <a:cubicBezTo>
                    <a:pt x="195164" y="3930"/>
                    <a:pt x="191235" y="0"/>
                    <a:pt x="186340"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5"/>
            <p:cNvSpPr/>
            <p:nvPr/>
          </p:nvSpPr>
          <p:spPr>
            <a:xfrm>
              <a:off x="4406277" y="6117732"/>
              <a:ext cx="195164" cy="17648"/>
            </a:xfrm>
            <a:custGeom>
              <a:avLst/>
              <a:gdLst/>
              <a:ahLst/>
              <a:cxnLst/>
              <a:rect l="l" t="t" r="r" b="b"/>
              <a:pathLst>
                <a:path w="195164" h="17648" extrusionOk="0">
                  <a:moveTo>
                    <a:pt x="8824" y="17648"/>
                  </a:moveTo>
                  <a:lnTo>
                    <a:pt x="186340" y="17648"/>
                  </a:lnTo>
                  <a:cubicBezTo>
                    <a:pt x="191235" y="17648"/>
                    <a:pt x="195164" y="13719"/>
                    <a:pt x="195164" y="8824"/>
                  </a:cubicBezTo>
                  <a:cubicBezTo>
                    <a:pt x="195164" y="3930"/>
                    <a:pt x="191235" y="0"/>
                    <a:pt x="186340"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5"/>
            <p:cNvSpPr/>
            <p:nvPr/>
          </p:nvSpPr>
          <p:spPr>
            <a:xfrm>
              <a:off x="4406277" y="6161094"/>
              <a:ext cx="106440" cy="17648"/>
            </a:xfrm>
            <a:custGeom>
              <a:avLst/>
              <a:gdLst/>
              <a:ahLst/>
              <a:cxnLst/>
              <a:rect l="l" t="t" r="r" b="b"/>
              <a:pathLst>
                <a:path w="106440" h="17648" extrusionOk="0">
                  <a:moveTo>
                    <a:pt x="8824" y="17648"/>
                  </a:moveTo>
                  <a:lnTo>
                    <a:pt x="97616" y="17648"/>
                  </a:lnTo>
                  <a:cubicBezTo>
                    <a:pt x="102511" y="17648"/>
                    <a:pt x="106441" y="13719"/>
                    <a:pt x="106441" y="8824"/>
                  </a:cubicBezTo>
                  <a:cubicBezTo>
                    <a:pt x="106441" y="3930"/>
                    <a:pt x="102511" y="0"/>
                    <a:pt x="97616"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35"/>
            <p:cNvSpPr/>
            <p:nvPr/>
          </p:nvSpPr>
          <p:spPr>
            <a:xfrm>
              <a:off x="4147965" y="5954003"/>
              <a:ext cx="512142" cy="297330"/>
            </a:xfrm>
            <a:custGeom>
              <a:avLst/>
              <a:gdLst/>
              <a:ahLst/>
              <a:cxnLst/>
              <a:rect l="l" t="t" r="r" b="b"/>
              <a:pathLst>
                <a:path w="512142" h="297330" extrusionOk="0">
                  <a:moveTo>
                    <a:pt x="0" y="26541"/>
                  </a:moveTo>
                  <a:lnTo>
                    <a:pt x="0" y="270790"/>
                  </a:lnTo>
                  <a:cubicBezTo>
                    <a:pt x="0" y="285473"/>
                    <a:pt x="11926" y="297331"/>
                    <a:pt x="26541" y="297331"/>
                  </a:cubicBezTo>
                  <a:lnTo>
                    <a:pt x="485602" y="297331"/>
                  </a:lnTo>
                  <a:cubicBezTo>
                    <a:pt x="500285" y="297331"/>
                    <a:pt x="512143" y="285404"/>
                    <a:pt x="512143" y="270790"/>
                  </a:cubicBezTo>
                  <a:lnTo>
                    <a:pt x="512143" y="26541"/>
                  </a:lnTo>
                  <a:cubicBezTo>
                    <a:pt x="512143" y="11857"/>
                    <a:pt x="500216" y="0"/>
                    <a:pt x="485602" y="0"/>
                  </a:cubicBezTo>
                  <a:lnTo>
                    <a:pt x="26541" y="0"/>
                  </a:lnTo>
                  <a:cubicBezTo>
                    <a:pt x="11857" y="0"/>
                    <a:pt x="0" y="11926"/>
                    <a:pt x="0" y="26541"/>
                  </a:cubicBezTo>
                  <a:close/>
                  <a:moveTo>
                    <a:pt x="494563" y="26541"/>
                  </a:moveTo>
                  <a:lnTo>
                    <a:pt x="494563" y="270790"/>
                  </a:lnTo>
                  <a:cubicBezTo>
                    <a:pt x="494563" y="275684"/>
                    <a:pt x="490565" y="279751"/>
                    <a:pt x="485602" y="279751"/>
                  </a:cubicBezTo>
                  <a:lnTo>
                    <a:pt x="26541" y="279751"/>
                  </a:lnTo>
                  <a:cubicBezTo>
                    <a:pt x="21647" y="279751"/>
                    <a:pt x="17579" y="275753"/>
                    <a:pt x="17579" y="270790"/>
                  </a:cubicBezTo>
                  <a:lnTo>
                    <a:pt x="17579" y="26541"/>
                  </a:lnTo>
                  <a:cubicBezTo>
                    <a:pt x="17579" y="21646"/>
                    <a:pt x="21578" y="17579"/>
                    <a:pt x="26541" y="17579"/>
                  </a:cubicBezTo>
                  <a:lnTo>
                    <a:pt x="485602" y="17579"/>
                  </a:lnTo>
                  <a:cubicBezTo>
                    <a:pt x="490496" y="17579"/>
                    <a:pt x="494563" y="21578"/>
                    <a:pt x="494563" y="265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35"/>
            <p:cNvSpPr/>
            <p:nvPr/>
          </p:nvSpPr>
          <p:spPr>
            <a:xfrm>
              <a:off x="4102948" y="5869278"/>
              <a:ext cx="602176" cy="425970"/>
            </a:xfrm>
            <a:custGeom>
              <a:avLst/>
              <a:gdLst/>
              <a:ahLst/>
              <a:cxnLst/>
              <a:rect l="l" t="t" r="r" b="b"/>
              <a:pathLst>
                <a:path w="602176" h="425970" extrusionOk="0">
                  <a:moveTo>
                    <a:pt x="561916" y="0"/>
                  </a:moveTo>
                  <a:lnTo>
                    <a:pt x="397774" y="0"/>
                  </a:lnTo>
                  <a:cubicBezTo>
                    <a:pt x="392880" y="0"/>
                    <a:pt x="388950" y="3930"/>
                    <a:pt x="388950" y="8824"/>
                  </a:cubicBezTo>
                  <a:cubicBezTo>
                    <a:pt x="388950" y="13719"/>
                    <a:pt x="392880" y="17648"/>
                    <a:pt x="397774" y="17648"/>
                  </a:cubicBezTo>
                  <a:lnTo>
                    <a:pt x="561916" y="17648"/>
                  </a:lnTo>
                  <a:cubicBezTo>
                    <a:pt x="574394" y="17648"/>
                    <a:pt x="584528" y="27782"/>
                    <a:pt x="584528" y="40260"/>
                  </a:cubicBezTo>
                  <a:lnTo>
                    <a:pt x="584528" y="385710"/>
                  </a:lnTo>
                  <a:cubicBezTo>
                    <a:pt x="584528" y="398188"/>
                    <a:pt x="574394" y="408322"/>
                    <a:pt x="561916" y="408322"/>
                  </a:cubicBezTo>
                  <a:lnTo>
                    <a:pt x="40260" y="408322"/>
                  </a:lnTo>
                  <a:cubicBezTo>
                    <a:pt x="27782" y="408322"/>
                    <a:pt x="17648" y="398188"/>
                    <a:pt x="17648" y="385710"/>
                  </a:cubicBezTo>
                  <a:lnTo>
                    <a:pt x="17648" y="40260"/>
                  </a:lnTo>
                  <a:cubicBezTo>
                    <a:pt x="17648" y="27782"/>
                    <a:pt x="27782" y="17648"/>
                    <a:pt x="40260" y="17648"/>
                  </a:cubicBezTo>
                  <a:lnTo>
                    <a:pt x="204402" y="17648"/>
                  </a:lnTo>
                  <a:cubicBezTo>
                    <a:pt x="209297" y="17648"/>
                    <a:pt x="213226" y="13719"/>
                    <a:pt x="213226" y="8824"/>
                  </a:cubicBezTo>
                  <a:cubicBezTo>
                    <a:pt x="213226" y="3930"/>
                    <a:pt x="209297" y="0"/>
                    <a:pt x="204402" y="0"/>
                  </a:cubicBezTo>
                  <a:lnTo>
                    <a:pt x="40260" y="0"/>
                  </a:lnTo>
                  <a:cubicBezTo>
                    <a:pt x="18062" y="0"/>
                    <a:pt x="0" y="18062"/>
                    <a:pt x="0" y="40260"/>
                  </a:cubicBezTo>
                  <a:lnTo>
                    <a:pt x="0" y="385710"/>
                  </a:lnTo>
                  <a:cubicBezTo>
                    <a:pt x="0" y="407908"/>
                    <a:pt x="18062" y="425970"/>
                    <a:pt x="40260" y="425970"/>
                  </a:cubicBezTo>
                  <a:lnTo>
                    <a:pt x="561916" y="425970"/>
                  </a:lnTo>
                  <a:cubicBezTo>
                    <a:pt x="584114" y="425970"/>
                    <a:pt x="602176" y="407908"/>
                    <a:pt x="602176" y="385710"/>
                  </a:cubicBezTo>
                  <a:lnTo>
                    <a:pt x="602176" y="40260"/>
                  </a:lnTo>
                  <a:cubicBezTo>
                    <a:pt x="602176" y="18062"/>
                    <a:pt x="584114" y="0"/>
                    <a:pt x="561916" y="0"/>
                  </a:cubicBezTo>
                  <a:lnTo>
                    <a:pt x="56191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5"/>
            <p:cNvSpPr/>
            <p:nvPr/>
          </p:nvSpPr>
          <p:spPr>
            <a:xfrm>
              <a:off x="4206770" y="6021838"/>
              <a:ext cx="145046" cy="156903"/>
            </a:xfrm>
            <a:custGeom>
              <a:avLst/>
              <a:gdLst/>
              <a:ahLst/>
              <a:cxnLst/>
              <a:rect l="l" t="t" r="r" b="b"/>
              <a:pathLst>
                <a:path w="145046" h="156903" extrusionOk="0">
                  <a:moveTo>
                    <a:pt x="22543" y="156904"/>
                  </a:moveTo>
                  <a:lnTo>
                    <a:pt x="122366" y="156904"/>
                  </a:lnTo>
                  <a:cubicBezTo>
                    <a:pt x="134844" y="156904"/>
                    <a:pt x="145046" y="146701"/>
                    <a:pt x="145046" y="134223"/>
                  </a:cubicBezTo>
                  <a:lnTo>
                    <a:pt x="145046" y="129604"/>
                  </a:lnTo>
                  <a:cubicBezTo>
                    <a:pt x="145046" y="129604"/>
                    <a:pt x="145046" y="129535"/>
                    <a:pt x="145046" y="129466"/>
                  </a:cubicBezTo>
                  <a:cubicBezTo>
                    <a:pt x="144633" y="103270"/>
                    <a:pt x="131121" y="79555"/>
                    <a:pt x="109819" y="66388"/>
                  </a:cubicBezTo>
                  <a:cubicBezTo>
                    <a:pt x="113472" y="59907"/>
                    <a:pt x="115609" y="52324"/>
                    <a:pt x="115609" y="44259"/>
                  </a:cubicBezTo>
                  <a:cubicBezTo>
                    <a:pt x="115609" y="19854"/>
                    <a:pt x="96238" y="0"/>
                    <a:pt x="72523" y="0"/>
                  </a:cubicBezTo>
                  <a:cubicBezTo>
                    <a:pt x="48808" y="0"/>
                    <a:pt x="29437" y="19854"/>
                    <a:pt x="29437" y="44259"/>
                  </a:cubicBezTo>
                  <a:cubicBezTo>
                    <a:pt x="29437" y="52324"/>
                    <a:pt x="31574" y="59838"/>
                    <a:pt x="35228" y="66388"/>
                  </a:cubicBezTo>
                  <a:cubicBezTo>
                    <a:pt x="13857" y="79555"/>
                    <a:pt x="345" y="103270"/>
                    <a:pt x="0" y="129466"/>
                  </a:cubicBezTo>
                  <a:cubicBezTo>
                    <a:pt x="0" y="129466"/>
                    <a:pt x="0" y="129535"/>
                    <a:pt x="0" y="129604"/>
                  </a:cubicBezTo>
                  <a:lnTo>
                    <a:pt x="0" y="134223"/>
                  </a:lnTo>
                  <a:cubicBezTo>
                    <a:pt x="0" y="146701"/>
                    <a:pt x="10203" y="156904"/>
                    <a:pt x="22681" y="156904"/>
                  </a:cubicBezTo>
                  <a:close/>
                  <a:moveTo>
                    <a:pt x="72454" y="17648"/>
                  </a:moveTo>
                  <a:cubicBezTo>
                    <a:pt x="86518" y="17648"/>
                    <a:pt x="97892" y="29575"/>
                    <a:pt x="97892" y="44259"/>
                  </a:cubicBezTo>
                  <a:cubicBezTo>
                    <a:pt x="97892" y="58942"/>
                    <a:pt x="86449" y="70869"/>
                    <a:pt x="72454" y="70869"/>
                  </a:cubicBezTo>
                  <a:cubicBezTo>
                    <a:pt x="58460" y="70869"/>
                    <a:pt x="47016" y="58942"/>
                    <a:pt x="47016" y="44259"/>
                  </a:cubicBezTo>
                  <a:cubicBezTo>
                    <a:pt x="47016" y="29575"/>
                    <a:pt x="58460" y="17648"/>
                    <a:pt x="72454" y="17648"/>
                  </a:cubicBezTo>
                  <a:close/>
                  <a:moveTo>
                    <a:pt x="17510" y="129673"/>
                  </a:moveTo>
                  <a:cubicBezTo>
                    <a:pt x="17855" y="108578"/>
                    <a:pt x="29230" y="89620"/>
                    <a:pt x="46947" y="79900"/>
                  </a:cubicBezTo>
                  <a:cubicBezTo>
                    <a:pt x="54117" y="85346"/>
                    <a:pt x="62941" y="88517"/>
                    <a:pt x="72454" y="88517"/>
                  </a:cubicBezTo>
                  <a:cubicBezTo>
                    <a:pt x="81968" y="88517"/>
                    <a:pt x="90792" y="85277"/>
                    <a:pt x="97961" y="79900"/>
                  </a:cubicBezTo>
                  <a:cubicBezTo>
                    <a:pt x="115678" y="89551"/>
                    <a:pt x="127053" y="108509"/>
                    <a:pt x="127398" y="129673"/>
                  </a:cubicBezTo>
                  <a:lnTo>
                    <a:pt x="127398" y="134223"/>
                  </a:lnTo>
                  <a:cubicBezTo>
                    <a:pt x="127398" y="136980"/>
                    <a:pt x="125123" y="139255"/>
                    <a:pt x="122366" y="139255"/>
                  </a:cubicBezTo>
                  <a:lnTo>
                    <a:pt x="22543" y="139255"/>
                  </a:lnTo>
                  <a:cubicBezTo>
                    <a:pt x="19785" y="139255"/>
                    <a:pt x="17510" y="136980"/>
                    <a:pt x="17510" y="134223"/>
                  </a:cubicBezTo>
                  <a:lnTo>
                    <a:pt x="17510" y="12967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35"/>
            <p:cNvSpPr/>
            <p:nvPr/>
          </p:nvSpPr>
          <p:spPr>
            <a:xfrm>
              <a:off x="4339890" y="5774074"/>
              <a:ext cx="128225" cy="167382"/>
            </a:xfrm>
            <a:custGeom>
              <a:avLst/>
              <a:gdLst/>
              <a:ahLst/>
              <a:cxnLst/>
              <a:rect l="l" t="t" r="r" b="b"/>
              <a:pathLst>
                <a:path w="128225" h="167382" extrusionOk="0">
                  <a:moveTo>
                    <a:pt x="64113" y="167382"/>
                  </a:moveTo>
                  <a:cubicBezTo>
                    <a:pt x="99478" y="167382"/>
                    <a:pt x="128225" y="138635"/>
                    <a:pt x="128225" y="103270"/>
                  </a:cubicBezTo>
                  <a:lnTo>
                    <a:pt x="128225" y="23577"/>
                  </a:lnTo>
                  <a:cubicBezTo>
                    <a:pt x="128225" y="10548"/>
                    <a:pt x="117678" y="0"/>
                    <a:pt x="104648" y="0"/>
                  </a:cubicBezTo>
                  <a:lnTo>
                    <a:pt x="23577" y="0"/>
                  </a:lnTo>
                  <a:cubicBezTo>
                    <a:pt x="10547" y="0"/>
                    <a:pt x="0" y="10548"/>
                    <a:pt x="0" y="23577"/>
                  </a:cubicBezTo>
                  <a:lnTo>
                    <a:pt x="0" y="103270"/>
                  </a:lnTo>
                  <a:cubicBezTo>
                    <a:pt x="0" y="138635"/>
                    <a:pt x="28747" y="167382"/>
                    <a:pt x="64113" y="167382"/>
                  </a:cubicBezTo>
                  <a:close/>
                  <a:moveTo>
                    <a:pt x="17648" y="23577"/>
                  </a:moveTo>
                  <a:cubicBezTo>
                    <a:pt x="17648" y="20337"/>
                    <a:pt x="20336" y="17648"/>
                    <a:pt x="23577" y="17648"/>
                  </a:cubicBezTo>
                  <a:lnTo>
                    <a:pt x="104648" y="17648"/>
                  </a:lnTo>
                  <a:cubicBezTo>
                    <a:pt x="107888" y="17648"/>
                    <a:pt x="110577" y="20337"/>
                    <a:pt x="110577" y="23577"/>
                  </a:cubicBezTo>
                  <a:lnTo>
                    <a:pt x="110577" y="103270"/>
                  </a:lnTo>
                  <a:cubicBezTo>
                    <a:pt x="110577" y="128915"/>
                    <a:pt x="89757" y="149734"/>
                    <a:pt x="64113" y="149734"/>
                  </a:cubicBezTo>
                  <a:cubicBezTo>
                    <a:pt x="38467" y="149734"/>
                    <a:pt x="17648" y="128915"/>
                    <a:pt x="17648" y="103270"/>
                  </a:cubicBezTo>
                  <a:lnTo>
                    <a:pt x="17648" y="23577"/>
                  </a:lnTo>
                  <a:lnTo>
                    <a:pt x="17648" y="235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5"/>
            <p:cNvSpPr/>
            <p:nvPr/>
          </p:nvSpPr>
          <p:spPr>
            <a:xfrm>
              <a:off x="4373463" y="5844874"/>
              <a:ext cx="61079" cy="61079"/>
            </a:xfrm>
            <a:custGeom>
              <a:avLst/>
              <a:gdLst/>
              <a:ahLst/>
              <a:cxnLst/>
              <a:rect l="l" t="t" r="r" b="b"/>
              <a:pathLst>
                <a:path w="61079" h="61079" extrusionOk="0">
                  <a:moveTo>
                    <a:pt x="30540" y="61079"/>
                  </a:moveTo>
                  <a:cubicBezTo>
                    <a:pt x="47361" y="61079"/>
                    <a:pt x="61079" y="47361"/>
                    <a:pt x="61079" y="30540"/>
                  </a:cubicBezTo>
                  <a:cubicBezTo>
                    <a:pt x="61079" y="13719"/>
                    <a:pt x="47361" y="0"/>
                    <a:pt x="30540" y="0"/>
                  </a:cubicBezTo>
                  <a:cubicBezTo>
                    <a:pt x="13719" y="0"/>
                    <a:pt x="0" y="13719"/>
                    <a:pt x="0" y="30540"/>
                  </a:cubicBezTo>
                  <a:cubicBezTo>
                    <a:pt x="0" y="47361"/>
                    <a:pt x="13719" y="61079"/>
                    <a:pt x="30540" y="61079"/>
                  </a:cubicBezTo>
                  <a:close/>
                  <a:moveTo>
                    <a:pt x="30540" y="17648"/>
                  </a:moveTo>
                  <a:cubicBezTo>
                    <a:pt x="37640" y="17648"/>
                    <a:pt x="43431" y="23439"/>
                    <a:pt x="43431" y="30540"/>
                  </a:cubicBezTo>
                  <a:cubicBezTo>
                    <a:pt x="43431" y="37640"/>
                    <a:pt x="37640" y="43431"/>
                    <a:pt x="30540" y="43431"/>
                  </a:cubicBezTo>
                  <a:cubicBezTo>
                    <a:pt x="23439" y="43431"/>
                    <a:pt x="17648" y="37640"/>
                    <a:pt x="17648" y="30540"/>
                  </a:cubicBezTo>
                  <a:cubicBezTo>
                    <a:pt x="17648" y="23439"/>
                    <a:pt x="23439" y="17648"/>
                    <a:pt x="30540"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83" name="Google Shape;983;p35"/>
          <p:cNvGrpSpPr/>
          <p:nvPr/>
        </p:nvGrpSpPr>
        <p:grpSpPr>
          <a:xfrm>
            <a:off x="2433543" y="3159042"/>
            <a:ext cx="360600" cy="399965"/>
            <a:chOff x="4132592" y="4509815"/>
            <a:chExt cx="542909" cy="602176"/>
          </a:xfrm>
        </p:grpSpPr>
        <p:sp>
          <p:nvSpPr>
            <p:cNvPr id="984" name="Google Shape;984;p35"/>
            <p:cNvSpPr/>
            <p:nvPr/>
          </p:nvSpPr>
          <p:spPr>
            <a:xfrm>
              <a:off x="4380283" y="4696306"/>
              <a:ext cx="295218" cy="360271"/>
            </a:xfrm>
            <a:custGeom>
              <a:avLst/>
              <a:gdLst/>
              <a:ahLst/>
              <a:cxnLst/>
              <a:rect l="l" t="t" r="r" b="b"/>
              <a:pathLst>
                <a:path w="295218" h="360271" extrusionOk="0">
                  <a:moveTo>
                    <a:pt x="284099" y="91744"/>
                  </a:moveTo>
                  <a:lnTo>
                    <a:pt x="269415" y="80093"/>
                  </a:lnTo>
                  <a:lnTo>
                    <a:pt x="273207" y="74716"/>
                  </a:lnTo>
                  <a:lnTo>
                    <a:pt x="289200" y="51966"/>
                  </a:lnTo>
                  <a:cubicBezTo>
                    <a:pt x="299265" y="37696"/>
                    <a:pt x="296439" y="17980"/>
                    <a:pt x="282720" y="7156"/>
                  </a:cubicBezTo>
                  <a:cubicBezTo>
                    <a:pt x="269002" y="-3736"/>
                    <a:pt x="249216" y="-2012"/>
                    <a:pt x="237566" y="11086"/>
                  </a:cubicBezTo>
                  <a:lnTo>
                    <a:pt x="219090" y="31836"/>
                  </a:lnTo>
                  <a:cubicBezTo>
                    <a:pt x="219090" y="31836"/>
                    <a:pt x="219090" y="31836"/>
                    <a:pt x="219090" y="31836"/>
                  </a:cubicBezTo>
                  <a:lnTo>
                    <a:pt x="196961" y="56723"/>
                  </a:lnTo>
                  <a:cubicBezTo>
                    <a:pt x="196961" y="56723"/>
                    <a:pt x="196961" y="56723"/>
                    <a:pt x="196961" y="56723"/>
                  </a:cubicBezTo>
                  <a:lnTo>
                    <a:pt x="122645" y="140138"/>
                  </a:lnTo>
                  <a:cubicBezTo>
                    <a:pt x="105342" y="159579"/>
                    <a:pt x="89624" y="180743"/>
                    <a:pt x="76112" y="202941"/>
                  </a:cubicBezTo>
                  <a:cubicBezTo>
                    <a:pt x="73561" y="207078"/>
                    <a:pt x="74871" y="212524"/>
                    <a:pt x="79076" y="215075"/>
                  </a:cubicBezTo>
                  <a:cubicBezTo>
                    <a:pt x="80524" y="215970"/>
                    <a:pt x="82109" y="216384"/>
                    <a:pt x="83695" y="216384"/>
                  </a:cubicBezTo>
                  <a:cubicBezTo>
                    <a:pt x="86660" y="216384"/>
                    <a:pt x="89555" y="214868"/>
                    <a:pt x="91209" y="212179"/>
                  </a:cubicBezTo>
                  <a:cubicBezTo>
                    <a:pt x="104239" y="190808"/>
                    <a:pt x="119267" y="170540"/>
                    <a:pt x="135882" y="151927"/>
                  </a:cubicBezTo>
                  <a:lnTo>
                    <a:pt x="204613" y="74716"/>
                  </a:lnTo>
                  <a:lnTo>
                    <a:pt x="234808" y="98638"/>
                  </a:lnTo>
                  <a:lnTo>
                    <a:pt x="175245" y="183156"/>
                  </a:lnTo>
                  <a:cubicBezTo>
                    <a:pt x="160837" y="203562"/>
                    <a:pt x="144499" y="222864"/>
                    <a:pt x="126713" y="240375"/>
                  </a:cubicBezTo>
                  <a:lnTo>
                    <a:pt x="83419" y="282910"/>
                  </a:lnTo>
                  <a:cubicBezTo>
                    <a:pt x="83075" y="283254"/>
                    <a:pt x="82523" y="283323"/>
                    <a:pt x="82109" y="282979"/>
                  </a:cubicBezTo>
                  <a:lnTo>
                    <a:pt x="59843" y="265331"/>
                  </a:lnTo>
                  <a:cubicBezTo>
                    <a:pt x="59429" y="264986"/>
                    <a:pt x="59360" y="264434"/>
                    <a:pt x="59636" y="264021"/>
                  </a:cubicBezTo>
                  <a:lnTo>
                    <a:pt x="69425" y="248027"/>
                  </a:lnTo>
                  <a:cubicBezTo>
                    <a:pt x="71976" y="243891"/>
                    <a:pt x="70666" y="238444"/>
                    <a:pt x="66461" y="235894"/>
                  </a:cubicBezTo>
                  <a:cubicBezTo>
                    <a:pt x="62324" y="233343"/>
                    <a:pt x="56878" y="234653"/>
                    <a:pt x="54328" y="238858"/>
                  </a:cubicBezTo>
                  <a:lnTo>
                    <a:pt x="44538" y="254852"/>
                  </a:lnTo>
                  <a:cubicBezTo>
                    <a:pt x="42194" y="258712"/>
                    <a:pt x="41367" y="263193"/>
                    <a:pt x="42056" y="267399"/>
                  </a:cubicBezTo>
                  <a:cubicBezTo>
                    <a:pt x="34129" y="274982"/>
                    <a:pt x="25994" y="278636"/>
                    <a:pt x="16825" y="278911"/>
                  </a:cubicBezTo>
                  <a:cubicBezTo>
                    <a:pt x="11379" y="279049"/>
                    <a:pt x="6829" y="283254"/>
                    <a:pt x="6208" y="288701"/>
                  </a:cubicBezTo>
                  <a:lnTo>
                    <a:pt x="73" y="346333"/>
                  </a:lnTo>
                  <a:cubicBezTo>
                    <a:pt x="-892" y="355364"/>
                    <a:pt x="7863" y="362602"/>
                    <a:pt x="16687" y="359569"/>
                  </a:cubicBezTo>
                  <a:lnTo>
                    <a:pt x="71424" y="340473"/>
                  </a:lnTo>
                  <a:cubicBezTo>
                    <a:pt x="76594" y="338681"/>
                    <a:pt x="79628" y="333304"/>
                    <a:pt x="78594" y="327927"/>
                  </a:cubicBezTo>
                  <a:cubicBezTo>
                    <a:pt x="76801" y="318964"/>
                    <a:pt x="78525" y="310209"/>
                    <a:pt x="84109" y="300765"/>
                  </a:cubicBezTo>
                  <a:cubicBezTo>
                    <a:pt x="88383" y="300420"/>
                    <a:pt x="92519" y="298696"/>
                    <a:pt x="95760" y="295526"/>
                  </a:cubicBezTo>
                  <a:lnTo>
                    <a:pt x="139053" y="252991"/>
                  </a:lnTo>
                  <a:cubicBezTo>
                    <a:pt x="157597" y="234722"/>
                    <a:pt x="174625" y="214661"/>
                    <a:pt x="189653" y="193359"/>
                  </a:cubicBezTo>
                  <a:lnTo>
                    <a:pt x="253973" y="102085"/>
                  </a:lnTo>
                  <a:lnTo>
                    <a:pt x="259212" y="94708"/>
                  </a:lnTo>
                  <a:lnTo>
                    <a:pt x="273138" y="105738"/>
                  </a:lnTo>
                  <a:cubicBezTo>
                    <a:pt x="275344" y="107462"/>
                    <a:pt x="275688" y="110702"/>
                    <a:pt x="273965" y="112908"/>
                  </a:cubicBezTo>
                  <a:lnTo>
                    <a:pt x="232671" y="164956"/>
                  </a:lnTo>
                  <a:cubicBezTo>
                    <a:pt x="229638" y="168748"/>
                    <a:pt x="230258" y="174332"/>
                    <a:pt x="234119" y="177365"/>
                  </a:cubicBezTo>
                  <a:cubicBezTo>
                    <a:pt x="235773" y="178675"/>
                    <a:pt x="237703" y="179296"/>
                    <a:pt x="239565" y="179296"/>
                  </a:cubicBezTo>
                  <a:cubicBezTo>
                    <a:pt x="242184" y="179296"/>
                    <a:pt x="244735" y="178123"/>
                    <a:pt x="246459" y="175986"/>
                  </a:cubicBezTo>
                  <a:lnTo>
                    <a:pt x="287753" y="123938"/>
                  </a:lnTo>
                  <a:cubicBezTo>
                    <a:pt x="295543" y="114149"/>
                    <a:pt x="293888" y="99810"/>
                    <a:pt x="284099" y="92019"/>
                  </a:cubicBezTo>
                  <a:lnTo>
                    <a:pt x="284099" y="92019"/>
                  </a:lnTo>
                  <a:close/>
                  <a:moveTo>
                    <a:pt x="34060" y="334751"/>
                  </a:moveTo>
                  <a:lnTo>
                    <a:pt x="48675" y="316276"/>
                  </a:lnTo>
                  <a:cubicBezTo>
                    <a:pt x="51708" y="312484"/>
                    <a:pt x="51087" y="306900"/>
                    <a:pt x="47227" y="303867"/>
                  </a:cubicBezTo>
                  <a:cubicBezTo>
                    <a:pt x="43435" y="300833"/>
                    <a:pt x="37851" y="301454"/>
                    <a:pt x="34818" y="305315"/>
                  </a:cubicBezTo>
                  <a:lnTo>
                    <a:pt x="20203" y="323790"/>
                  </a:lnTo>
                  <a:lnTo>
                    <a:pt x="23167" y="295939"/>
                  </a:lnTo>
                  <a:cubicBezTo>
                    <a:pt x="33715" y="294491"/>
                    <a:pt x="43297" y="289804"/>
                    <a:pt x="52328" y="281738"/>
                  </a:cubicBezTo>
                  <a:lnTo>
                    <a:pt x="67633" y="293871"/>
                  </a:lnTo>
                  <a:cubicBezTo>
                    <a:pt x="61842" y="304418"/>
                    <a:pt x="59498" y="314897"/>
                    <a:pt x="60463" y="325445"/>
                  </a:cubicBezTo>
                  <a:lnTo>
                    <a:pt x="34060" y="334682"/>
                  </a:lnTo>
                  <a:close/>
                  <a:moveTo>
                    <a:pt x="250802" y="22737"/>
                  </a:moveTo>
                  <a:cubicBezTo>
                    <a:pt x="256179" y="16670"/>
                    <a:pt x="265417" y="15843"/>
                    <a:pt x="271828" y="20944"/>
                  </a:cubicBezTo>
                  <a:cubicBezTo>
                    <a:pt x="278239" y="26045"/>
                    <a:pt x="279549" y="35145"/>
                    <a:pt x="274861" y="41833"/>
                  </a:cubicBezTo>
                  <a:lnTo>
                    <a:pt x="264245" y="56930"/>
                  </a:lnTo>
                  <a:lnTo>
                    <a:pt x="238600" y="36593"/>
                  </a:lnTo>
                  <a:lnTo>
                    <a:pt x="250871" y="22806"/>
                  </a:lnTo>
                  <a:close/>
                  <a:moveTo>
                    <a:pt x="226742" y="49760"/>
                  </a:moveTo>
                  <a:lnTo>
                    <a:pt x="253973" y="71338"/>
                  </a:lnTo>
                  <a:lnTo>
                    <a:pt x="245011" y="84092"/>
                  </a:lnTo>
                  <a:lnTo>
                    <a:pt x="216402" y="61411"/>
                  </a:lnTo>
                  <a:lnTo>
                    <a:pt x="226811" y="497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5"/>
            <p:cNvSpPr/>
            <p:nvPr/>
          </p:nvSpPr>
          <p:spPr>
            <a:xfrm>
              <a:off x="4180627" y="4965162"/>
              <a:ext cx="160499" cy="86989"/>
            </a:xfrm>
            <a:custGeom>
              <a:avLst/>
              <a:gdLst/>
              <a:ahLst/>
              <a:cxnLst/>
              <a:rect l="l" t="t" r="r" b="b"/>
              <a:pathLst>
                <a:path w="160499" h="86989" extrusionOk="0">
                  <a:moveTo>
                    <a:pt x="498" y="76442"/>
                  </a:moveTo>
                  <a:cubicBezTo>
                    <a:pt x="2221" y="80992"/>
                    <a:pt x="7254" y="83336"/>
                    <a:pt x="11873" y="81612"/>
                  </a:cubicBezTo>
                  <a:cubicBezTo>
                    <a:pt x="12355" y="81475"/>
                    <a:pt x="20352" y="78442"/>
                    <a:pt x="30624" y="73616"/>
                  </a:cubicBezTo>
                  <a:cubicBezTo>
                    <a:pt x="36415" y="78097"/>
                    <a:pt x="43377" y="80716"/>
                    <a:pt x="51168" y="81268"/>
                  </a:cubicBezTo>
                  <a:cubicBezTo>
                    <a:pt x="73228" y="82785"/>
                    <a:pt x="83844" y="78442"/>
                    <a:pt x="90807" y="75546"/>
                  </a:cubicBezTo>
                  <a:cubicBezTo>
                    <a:pt x="96667" y="73133"/>
                    <a:pt x="97287" y="72858"/>
                    <a:pt x="104733" y="78097"/>
                  </a:cubicBezTo>
                  <a:cubicBezTo>
                    <a:pt x="114177" y="84784"/>
                    <a:pt x="127620" y="86990"/>
                    <a:pt x="138857" y="86990"/>
                  </a:cubicBezTo>
                  <a:cubicBezTo>
                    <a:pt x="144579" y="86990"/>
                    <a:pt x="149749" y="86438"/>
                    <a:pt x="153541" y="85611"/>
                  </a:cubicBezTo>
                  <a:cubicBezTo>
                    <a:pt x="158298" y="84577"/>
                    <a:pt x="161331" y="79889"/>
                    <a:pt x="160297" y="75132"/>
                  </a:cubicBezTo>
                  <a:cubicBezTo>
                    <a:pt x="159263" y="70375"/>
                    <a:pt x="154575" y="67342"/>
                    <a:pt x="149818" y="68376"/>
                  </a:cubicBezTo>
                  <a:cubicBezTo>
                    <a:pt x="142304" y="70031"/>
                    <a:pt x="124311" y="70375"/>
                    <a:pt x="114936" y="63758"/>
                  </a:cubicBezTo>
                  <a:cubicBezTo>
                    <a:pt x="100596" y="53693"/>
                    <a:pt x="93427" y="55416"/>
                    <a:pt x="84120" y="59276"/>
                  </a:cubicBezTo>
                  <a:cubicBezTo>
                    <a:pt x="77984" y="61827"/>
                    <a:pt x="70401" y="64929"/>
                    <a:pt x="52408" y="63689"/>
                  </a:cubicBezTo>
                  <a:cubicBezTo>
                    <a:pt x="51581" y="63689"/>
                    <a:pt x="50823" y="63551"/>
                    <a:pt x="50065" y="63413"/>
                  </a:cubicBezTo>
                  <a:cubicBezTo>
                    <a:pt x="69436" y="51900"/>
                    <a:pt x="79363" y="40801"/>
                    <a:pt x="80191" y="29633"/>
                  </a:cubicBezTo>
                  <a:cubicBezTo>
                    <a:pt x="80673" y="23084"/>
                    <a:pt x="78329" y="13639"/>
                    <a:pt x="64197" y="5711"/>
                  </a:cubicBezTo>
                  <a:cubicBezTo>
                    <a:pt x="45584" y="-4767"/>
                    <a:pt x="33244" y="1506"/>
                    <a:pt x="27522" y="6125"/>
                  </a:cubicBezTo>
                  <a:cubicBezTo>
                    <a:pt x="15733" y="15707"/>
                    <a:pt x="11183" y="35562"/>
                    <a:pt x="16836" y="53279"/>
                  </a:cubicBezTo>
                  <a:cubicBezTo>
                    <a:pt x="17526" y="55485"/>
                    <a:pt x="18353" y="57484"/>
                    <a:pt x="19318" y="59484"/>
                  </a:cubicBezTo>
                  <a:cubicBezTo>
                    <a:pt x="11528" y="62999"/>
                    <a:pt x="5806" y="65137"/>
                    <a:pt x="5737" y="65205"/>
                  </a:cubicBezTo>
                  <a:cubicBezTo>
                    <a:pt x="1187" y="66929"/>
                    <a:pt x="-1157" y="71961"/>
                    <a:pt x="567" y="76580"/>
                  </a:cubicBezTo>
                  <a:close/>
                  <a:moveTo>
                    <a:pt x="38621" y="19775"/>
                  </a:moveTo>
                  <a:cubicBezTo>
                    <a:pt x="40413" y="18327"/>
                    <a:pt x="42481" y="17638"/>
                    <a:pt x="44894" y="17638"/>
                  </a:cubicBezTo>
                  <a:cubicBezTo>
                    <a:pt x="47927" y="17638"/>
                    <a:pt x="51512" y="18810"/>
                    <a:pt x="55579" y="21085"/>
                  </a:cubicBezTo>
                  <a:cubicBezTo>
                    <a:pt x="57786" y="22326"/>
                    <a:pt x="62818" y="25497"/>
                    <a:pt x="62611" y="28254"/>
                  </a:cubicBezTo>
                  <a:cubicBezTo>
                    <a:pt x="62267" y="32322"/>
                    <a:pt x="54959" y="40801"/>
                    <a:pt x="35381" y="51486"/>
                  </a:cubicBezTo>
                  <a:cubicBezTo>
                    <a:pt x="35312" y="51486"/>
                    <a:pt x="35174" y="51624"/>
                    <a:pt x="35105" y="51624"/>
                  </a:cubicBezTo>
                  <a:cubicBezTo>
                    <a:pt x="34484" y="50315"/>
                    <a:pt x="34002" y="49005"/>
                    <a:pt x="33657" y="47902"/>
                  </a:cubicBezTo>
                  <a:cubicBezTo>
                    <a:pt x="30348" y="37354"/>
                    <a:pt x="32554" y="24738"/>
                    <a:pt x="38690" y="1977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5"/>
            <p:cNvSpPr/>
            <p:nvPr/>
          </p:nvSpPr>
          <p:spPr>
            <a:xfrm>
              <a:off x="4185123" y="4686986"/>
              <a:ext cx="256105" cy="17648"/>
            </a:xfrm>
            <a:custGeom>
              <a:avLst/>
              <a:gdLst/>
              <a:ahLst/>
              <a:cxnLst/>
              <a:rect l="l" t="t" r="r" b="b"/>
              <a:pathLst>
                <a:path w="256105" h="17648" extrusionOk="0">
                  <a:moveTo>
                    <a:pt x="247282" y="0"/>
                  </a:moveTo>
                  <a:lnTo>
                    <a:pt x="8824" y="0"/>
                  </a:lnTo>
                  <a:cubicBezTo>
                    <a:pt x="3929" y="0"/>
                    <a:pt x="0" y="3930"/>
                    <a:pt x="0" y="8824"/>
                  </a:cubicBezTo>
                  <a:cubicBezTo>
                    <a:pt x="0" y="13719"/>
                    <a:pt x="3929" y="17648"/>
                    <a:pt x="8824" y="17648"/>
                  </a:cubicBezTo>
                  <a:lnTo>
                    <a:pt x="247282" y="17648"/>
                  </a:lnTo>
                  <a:cubicBezTo>
                    <a:pt x="252176" y="17648"/>
                    <a:pt x="256106" y="13719"/>
                    <a:pt x="256106" y="8824"/>
                  </a:cubicBezTo>
                  <a:cubicBezTo>
                    <a:pt x="256106" y="3930"/>
                    <a:pt x="252176" y="0"/>
                    <a:pt x="24728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5"/>
            <p:cNvSpPr/>
            <p:nvPr/>
          </p:nvSpPr>
          <p:spPr>
            <a:xfrm>
              <a:off x="4185123" y="4738759"/>
              <a:ext cx="256105" cy="17648"/>
            </a:xfrm>
            <a:custGeom>
              <a:avLst/>
              <a:gdLst/>
              <a:ahLst/>
              <a:cxnLst/>
              <a:rect l="l" t="t" r="r" b="b"/>
              <a:pathLst>
                <a:path w="256105" h="17648" extrusionOk="0">
                  <a:moveTo>
                    <a:pt x="247282" y="0"/>
                  </a:moveTo>
                  <a:lnTo>
                    <a:pt x="8824" y="0"/>
                  </a:lnTo>
                  <a:cubicBezTo>
                    <a:pt x="3929" y="0"/>
                    <a:pt x="0" y="3930"/>
                    <a:pt x="0" y="8824"/>
                  </a:cubicBezTo>
                  <a:cubicBezTo>
                    <a:pt x="0" y="13719"/>
                    <a:pt x="3929" y="17648"/>
                    <a:pt x="8824" y="17648"/>
                  </a:cubicBezTo>
                  <a:lnTo>
                    <a:pt x="247282" y="17648"/>
                  </a:lnTo>
                  <a:cubicBezTo>
                    <a:pt x="252176" y="17648"/>
                    <a:pt x="256106" y="13719"/>
                    <a:pt x="256106" y="8824"/>
                  </a:cubicBezTo>
                  <a:cubicBezTo>
                    <a:pt x="256106" y="3930"/>
                    <a:pt x="252176" y="0"/>
                    <a:pt x="24728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35"/>
            <p:cNvSpPr/>
            <p:nvPr/>
          </p:nvSpPr>
          <p:spPr>
            <a:xfrm>
              <a:off x="4185123" y="4790462"/>
              <a:ext cx="256105" cy="17648"/>
            </a:xfrm>
            <a:custGeom>
              <a:avLst/>
              <a:gdLst/>
              <a:ahLst/>
              <a:cxnLst/>
              <a:rect l="l" t="t" r="r" b="b"/>
              <a:pathLst>
                <a:path w="256105" h="17648" extrusionOk="0">
                  <a:moveTo>
                    <a:pt x="256106" y="8824"/>
                  </a:moveTo>
                  <a:cubicBezTo>
                    <a:pt x="256106" y="3930"/>
                    <a:pt x="252176" y="0"/>
                    <a:pt x="247282" y="0"/>
                  </a:cubicBezTo>
                  <a:lnTo>
                    <a:pt x="8824" y="0"/>
                  </a:lnTo>
                  <a:cubicBezTo>
                    <a:pt x="3929" y="0"/>
                    <a:pt x="0" y="3930"/>
                    <a:pt x="0" y="8824"/>
                  </a:cubicBezTo>
                  <a:cubicBezTo>
                    <a:pt x="0" y="13719"/>
                    <a:pt x="3929" y="17648"/>
                    <a:pt x="8824" y="17648"/>
                  </a:cubicBezTo>
                  <a:lnTo>
                    <a:pt x="247282" y="17648"/>
                  </a:lnTo>
                  <a:cubicBezTo>
                    <a:pt x="252176" y="17648"/>
                    <a:pt x="256106" y="13719"/>
                    <a:pt x="256106" y="88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5"/>
            <p:cNvSpPr/>
            <p:nvPr/>
          </p:nvSpPr>
          <p:spPr>
            <a:xfrm>
              <a:off x="4185123" y="4842235"/>
              <a:ext cx="118987" cy="17648"/>
            </a:xfrm>
            <a:custGeom>
              <a:avLst/>
              <a:gdLst/>
              <a:ahLst/>
              <a:cxnLst/>
              <a:rect l="l" t="t" r="r" b="b"/>
              <a:pathLst>
                <a:path w="118987" h="17648" extrusionOk="0">
                  <a:moveTo>
                    <a:pt x="8824" y="17648"/>
                  </a:moveTo>
                  <a:lnTo>
                    <a:pt x="110163" y="17648"/>
                  </a:lnTo>
                  <a:cubicBezTo>
                    <a:pt x="115058" y="17648"/>
                    <a:pt x="118988" y="13719"/>
                    <a:pt x="118988" y="8824"/>
                  </a:cubicBezTo>
                  <a:cubicBezTo>
                    <a:pt x="118988" y="3930"/>
                    <a:pt x="115058" y="0"/>
                    <a:pt x="110163"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5"/>
            <p:cNvSpPr/>
            <p:nvPr/>
          </p:nvSpPr>
          <p:spPr>
            <a:xfrm>
              <a:off x="4132592" y="4509815"/>
              <a:ext cx="465540" cy="602176"/>
            </a:xfrm>
            <a:custGeom>
              <a:avLst/>
              <a:gdLst/>
              <a:ahLst/>
              <a:cxnLst/>
              <a:rect l="l" t="t" r="r" b="b"/>
              <a:pathLst>
                <a:path w="465540" h="602176" extrusionOk="0">
                  <a:moveTo>
                    <a:pt x="456647" y="377713"/>
                  </a:moveTo>
                  <a:cubicBezTo>
                    <a:pt x="451753" y="377713"/>
                    <a:pt x="447823" y="381642"/>
                    <a:pt x="447823" y="386537"/>
                  </a:cubicBezTo>
                  <a:lnTo>
                    <a:pt x="447823" y="553988"/>
                  </a:lnTo>
                  <a:cubicBezTo>
                    <a:pt x="447823" y="570809"/>
                    <a:pt x="434173" y="584459"/>
                    <a:pt x="417352" y="584459"/>
                  </a:cubicBezTo>
                  <a:lnTo>
                    <a:pt x="48050" y="584459"/>
                  </a:lnTo>
                  <a:cubicBezTo>
                    <a:pt x="31229" y="584459"/>
                    <a:pt x="17579" y="570809"/>
                    <a:pt x="17579" y="553988"/>
                  </a:cubicBezTo>
                  <a:lnTo>
                    <a:pt x="17579" y="48050"/>
                  </a:lnTo>
                  <a:cubicBezTo>
                    <a:pt x="17579" y="31229"/>
                    <a:pt x="31229" y="17579"/>
                    <a:pt x="48050" y="17579"/>
                  </a:cubicBezTo>
                  <a:lnTo>
                    <a:pt x="335523" y="17579"/>
                  </a:lnTo>
                  <a:cubicBezTo>
                    <a:pt x="336695" y="17579"/>
                    <a:pt x="337867" y="17717"/>
                    <a:pt x="339039" y="17924"/>
                  </a:cubicBezTo>
                  <a:lnTo>
                    <a:pt x="339039" y="78314"/>
                  </a:lnTo>
                  <a:cubicBezTo>
                    <a:pt x="339039" y="104855"/>
                    <a:pt x="360616" y="126433"/>
                    <a:pt x="387157" y="126433"/>
                  </a:cubicBezTo>
                  <a:lnTo>
                    <a:pt x="447547" y="126433"/>
                  </a:lnTo>
                  <a:cubicBezTo>
                    <a:pt x="447754" y="127604"/>
                    <a:pt x="447892" y="128777"/>
                    <a:pt x="447892" y="129949"/>
                  </a:cubicBezTo>
                  <a:lnTo>
                    <a:pt x="447892" y="197853"/>
                  </a:lnTo>
                  <a:cubicBezTo>
                    <a:pt x="447892" y="202747"/>
                    <a:pt x="451822" y="206677"/>
                    <a:pt x="456716" y="206677"/>
                  </a:cubicBezTo>
                  <a:cubicBezTo>
                    <a:pt x="461611" y="206677"/>
                    <a:pt x="465540" y="202747"/>
                    <a:pt x="465540" y="197853"/>
                  </a:cubicBezTo>
                  <a:lnTo>
                    <a:pt x="465540" y="129949"/>
                  </a:lnTo>
                  <a:cubicBezTo>
                    <a:pt x="465540" y="119677"/>
                    <a:pt x="461542" y="109956"/>
                    <a:pt x="454235" y="102649"/>
                  </a:cubicBezTo>
                  <a:lnTo>
                    <a:pt x="362891" y="11306"/>
                  </a:lnTo>
                  <a:cubicBezTo>
                    <a:pt x="355584" y="3998"/>
                    <a:pt x="345932" y="0"/>
                    <a:pt x="335592" y="0"/>
                  </a:cubicBezTo>
                  <a:lnTo>
                    <a:pt x="48119" y="0"/>
                  </a:lnTo>
                  <a:cubicBezTo>
                    <a:pt x="21578" y="0"/>
                    <a:pt x="0" y="21577"/>
                    <a:pt x="0" y="48119"/>
                  </a:cubicBezTo>
                  <a:lnTo>
                    <a:pt x="0" y="554057"/>
                  </a:lnTo>
                  <a:cubicBezTo>
                    <a:pt x="0" y="580598"/>
                    <a:pt x="21578" y="602176"/>
                    <a:pt x="48119" y="602176"/>
                  </a:cubicBezTo>
                  <a:lnTo>
                    <a:pt x="417421" y="602176"/>
                  </a:lnTo>
                  <a:cubicBezTo>
                    <a:pt x="443963" y="602176"/>
                    <a:pt x="465540" y="580598"/>
                    <a:pt x="465540" y="554057"/>
                  </a:cubicBezTo>
                  <a:lnTo>
                    <a:pt x="465540" y="386606"/>
                  </a:lnTo>
                  <a:cubicBezTo>
                    <a:pt x="465540" y="381711"/>
                    <a:pt x="461611" y="377782"/>
                    <a:pt x="456716" y="377782"/>
                  </a:cubicBezTo>
                  <a:lnTo>
                    <a:pt x="456716" y="377782"/>
                  </a:lnTo>
                  <a:close/>
                  <a:moveTo>
                    <a:pt x="435345" y="108715"/>
                  </a:moveTo>
                  <a:lnTo>
                    <a:pt x="387157" y="108715"/>
                  </a:lnTo>
                  <a:cubicBezTo>
                    <a:pt x="370336" y="108715"/>
                    <a:pt x="356687" y="95066"/>
                    <a:pt x="356687" y="78245"/>
                  </a:cubicBezTo>
                  <a:lnTo>
                    <a:pt x="356687" y="30057"/>
                  </a:lnTo>
                  <a:lnTo>
                    <a:pt x="435345" y="10871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35"/>
            <p:cNvSpPr/>
            <p:nvPr/>
          </p:nvSpPr>
          <p:spPr>
            <a:xfrm>
              <a:off x="4185123" y="4561380"/>
              <a:ext cx="122296" cy="63629"/>
            </a:xfrm>
            <a:custGeom>
              <a:avLst/>
              <a:gdLst/>
              <a:ahLst/>
              <a:cxnLst/>
              <a:rect l="l" t="t" r="r" b="b"/>
              <a:pathLst>
                <a:path w="122296" h="63629" extrusionOk="0">
                  <a:moveTo>
                    <a:pt x="15029" y="63630"/>
                  </a:moveTo>
                  <a:lnTo>
                    <a:pt x="107268" y="63630"/>
                  </a:lnTo>
                  <a:cubicBezTo>
                    <a:pt x="115541" y="63630"/>
                    <a:pt x="122297" y="56874"/>
                    <a:pt x="122297" y="48601"/>
                  </a:cubicBezTo>
                  <a:lnTo>
                    <a:pt x="122297" y="15029"/>
                  </a:lnTo>
                  <a:cubicBezTo>
                    <a:pt x="122297" y="6756"/>
                    <a:pt x="115541" y="0"/>
                    <a:pt x="107268" y="0"/>
                  </a:cubicBezTo>
                  <a:lnTo>
                    <a:pt x="15029" y="0"/>
                  </a:lnTo>
                  <a:cubicBezTo>
                    <a:pt x="6756" y="0"/>
                    <a:pt x="0" y="6756"/>
                    <a:pt x="0" y="15029"/>
                  </a:cubicBezTo>
                  <a:lnTo>
                    <a:pt x="0" y="48601"/>
                  </a:lnTo>
                  <a:cubicBezTo>
                    <a:pt x="0" y="56874"/>
                    <a:pt x="6756" y="63630"/>
                    <a:pt x="15029" y="63630"/>
                  </a:cubicBezTo>
                  <a:close/>
                  <a:moveTo>
                    <a:pt x="17648" y="17648"/>
                  </a:moveTo>
                  <a:lnTo>
                    <a:pt x="104648" y="17648"/>
                  </a:lnTo>
                  <a:lnTo>
                    <a:pt x="104648" y="45982"/>
                  </a:lnTo>
                  <a:lnTo>
                    <a:pt x="17648" y="45982"/>
                  </a:lnTo>
                  <a:lnTo>
                    <a:pt x="17648"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2" name="Google Shape;992;p35"/>
          <p:cNvGrpSpPr/>
          <p:nvPr/>
        </p:nvGrpSpPr>
        <p:grpSpPr>
          <a:xfrm>
            <a:off x="2394736" y="2198642"/>
            <a:ext cx="399965" cy="276701"/>
            <a:chOff x="1806475" y="612607"/>
            <a:chExt cx="602176" cy="416593"/>
          </a:xfrm>
        </p:grpSpPr>
        <p:sp>
          <p:nvSpPr>
            <p:cNvPr id="993" name="Google Shape;993;p35"/>
            <p:cNvSpPr/>
            <p:nvPr/>
          </p:nvSpPr>
          <p:spPr>
            <a:xfrm>
              <a:off x="1849148" y="892000"/>
              <a:ext cx="202747" cy="17648"/>
            </a:xfrm>
            <a:custGeom>
              <a:avLst/>
              <a:gdLst/>
              <a:ahLst/>
              <a:cxnLst/>
              <a:rect l="l" t="t" r="r" b="b"/>
              <a:pathLst>
                <a:path w="202747" h="17648" extrusionOk="0">
                  <a:moveTo>
                    <a:pt x="193923" y="0"/>
                  </a:moveTo>
                  <a:lnTo>
                    <a:pt x="8824" y="0"/>
                  </a:lnTo>
                  <a:cubicBezTo>
                    <a:pt x="3929" y="0"/>
                    <a:pt x="0" y="3929"/>
                    <a:pt x="0" y="8824"/>
                  </a:cubicBezTo>
                  <a:cubicBezTo>
                    <a:pt x="0" y="13719"/>
                    <a:pt x="3929" y="17648"/>
                    <a:pt x="8824" y="17648"/>
                  </a:cubicBezTo>
                  <a:lnTo>
                    <a:pt x="193923" y="17648"/>
                  </a:lnTo>
                  <a:cubicBezTo>
                    <a:pt x="198818" y="17648"/>
                    <a:pt x="202748" y="13719"/>
                    <a:pt x="202748" y="8824"/>
                  </a:cubicBezTo>
                  <a:cubicBezTo>
                    <a:pt x="202748" y="3929"/>
                    <a:pt x="198818" y="0"/>
                    <a:pt x="19392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35"/>
            <p:cNvSpPr/>
            <p:nvPr/>
          </p:nvSpPr>
          <p:spPr>
            <a:xfrm>
              <a:off x="1849148" y="949012"/>
              <a:ext cx="202747" cy="17648"/>
            </a:xfrm>
            <a:custGeom>
              <a:avLst/>
              <a:gdLst/>
              <a:ahLst/>
              <a:cxnLst/>
              <a:rect l="l" t="t" r="r" b="b"/>
              <a:pathLst>
                <a:path w="202747" h="17648" extrusionOk="0">
                  <a:moveTo>
                    <a:pt x="193923" y="0"/>
                  </a:moveTo>
                  <a:lnTo>
                    <a:pt x="8824" y="0"/>
                  </a:lnTo>
                  <a:cubicBezTo>
                    <a:pt x="3929" y="0"/>
                    <a:pt x="0" y="3930"/>
                    <a:pt x="0" y="8824"/>
                  </a:cubicBezTo>
                  <a:cubicBezTo>
                    <a:pt x="0" y="13719"/>
                    <a:pt x="3929" y="17648"/>
                    <a:pt x="8824" y="17648"/>
                  </a:cubicBezTo>
                  <a:lnTo>
                    <a:pt x="193923" y="17648"/>
                  </a:lnTo>
                  <a:cubicBezTo>
                    <a:pt x="198818" y="17648"/>
                    <a:pt x="202748" y="13719"/>
                    <a:pt x="202748" y="8824"/>
                  </a:cubicBezTo>
                  <a:cubicBezTo>
                    <a:pt x="202748" y="3930"/>
                    <a:pt x="198818" y="0"/>
                    <a:pt x="19392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5"/>
            <p:cNvSpPr/>
            <p:nvPr/>
          </p:nvSpPr>
          <p:spPr>
            <a:xfrm>
              <a:off x="1806475" y="612607"/>
              <a:ext cx="602176" cy="416593"/>
            </a:xfrm>
            <a:custGeom>
              <a:avLst/>
              <a:gdLst/>
              <a:ahLst/>
              <a:cxnLst/>
              <a:rect l="l" t="t" r="r" b="b"/>
              <a:pathLst>
                <a:path w="602176" h="416593" extrusionOk="0">
                  <a:moveTo>
                    <a:pt x="579840" y="68580"/>
                  </a:moveTo>
                  <a:lnTo>
                    <a:pt x="563984" y="68580"/>
                  </a:lnTo>
                  <a:lnTo>
                    <a:pt x="575704" y="51966"/>
                  </a:lnTo>
                  <a:cubicBezTo>
                    <a:pt x="585769" y="37696"/>
                    <a:pt x="582942" y="17980"/>
                    <a:pt x="569224" y="7156"/>
                  </a:cubicBezTo>
                  <a:cubicBezTo>
                    <a:pt x="555505" y="-3736"/>
                    <a:pt x="535720" y="-2012"/>
                    <a:pt x="524069" y="11086"/>
                  </a:cubicBezTo>
                  <a:cubicBezTo>
                    <a:pt x="520622" y="15015"/>
                    <a:pt x="487256" y="52449"/>
                    <a:pt x="483464" y="56723"/>
                  </a:cubicBezTo>
                  <a:lnTo>
                    <a:pt x="472848" y="68649"/>
                  </a:lnTo>
                  <a:lnTo>
                    <a:pt x="22336" y="68649"/>
                  </a:lnTo>
                  <a:cubicBezTo>
                    <a:pt x="9996" y="68649"/>
                    <a:pt x="0" y="78645"/>
                    <a:pt x="0" y="90985"/>
                  </a:cubicBezTo>
                  <a:lnTo>
                    <a:pt x="0" y="394245"/>
                  </a:lnTo>
                  <a:cubicBezTo>
                    <a:pt x="0" y="406585"/>
                    <a:pt x="9996" y="416581"/>
                    <a:pt x="22336" y="416581"/>
                  </a:cubicBezTo>
                  <a:lnTo>
                    <a:pt x="498079" y="416581"/>
                  </a:lnTo>
                  <a:cubicBezTo>
                    <a:pt x="498079" y="416581"/>
                    <a:pt x="507731" y="417201"/>
                    <a:pt x="515314" y="409618"/>
                  </a:cubicBezTo>
                  <a:lnTo>
                    <a:pt x="595213" y="329719"/>
                  </a:lnTo>
                  <a:cubicBezTo>
                    <a:pt x="599694" y="325238"/>
                    <a:pt x="602176" y="319240"/>
                    <a:pt x="602176" y="312829"/>
                  </a:cubicBezTo>
                  <a:lnTo>
                    <a:pt x="602176" y="90916"/>
                  </a:lnTo>
                  <a:cubicBezTo>
                    <a:pt x="602176" y="78576"/>
                    <a:pt x="592180" y="68580"/>
                    <a:pt x="579840" y="68580"/>
                  </a:cubicBezTo>
                  <a:lnTo>
                    <a:pt x="579840" y="68580"/>
                  </a:lnTo>
                  <a:close/>
                  <a:moveTo>
                    <a:pt x="537305" y="22805"/>
                  </a:moveTo>
                  <a:cubicBezTo>
                    <a:pt x="542682" y="16739"/>
                    <a:pt x="551920" y="15912"/>
                    <a:pt x="558331" y="21013"/>
                  </a:cubicBezTo>
                  <a:cubicBezTo>
                    <a:pt x="564674" y="26045"/>
                    <a:pt x="566053" y="35214"/>
                    <a:pt x="561365" y="41901"/>
                  </a:cubicBezTo>
                  <a:lnTo>
                    <a:pt x="550748" y="56999"/>
                  </a:lnTo>
                  <a:lnTo>
                    <a:pt x="525103" y="36662"/>
                  </a:lnTo>
                  <a:lnTo>
                    <a:pt x="537374" y="22874"/>
                  </a:lnTo>
                  <a:close/>
                  <a:moveTo>
                    <a:pt x="513246" y="49829"/>
                  </a:moveTo>
                  <a:lnTo>
                    <a:pt x="540476" y="71407"/>
                  </a:lnTo>
                  <a:lnTo>
                    <a:pt x="531514" y="84160"/>
                  </a:lnTo>
                  <a:lnTo>
                    <a:pt x="502905" y="61480"/>
                  </a:lnTo>
                  <a:lnTo>
                    <a:pt x="513315" y="49829"/>
                  </a:lnTo>
                  <a:close/>
                  <a:moveTo>
                    <a:pt x="506903" y="393004"/>
                  </a:moveTo>
                  <a:lnTo>
                    <a:pt x="506903" y="330408"/>
                  </a:lnTo>
                  <a:cubicBezTo>
                    <a:pt x="506903" y="326617"/>
                    <a:pt x="510006" y="323514"/>
                    <a:pt x="513797" y="323514"/>
                  </a:cubicBezTo>
                  <a:lnTo>
                    <a:pt x="576393" y="323514"/>
                  </a:lnTo>
                  <a:lnTo>
                    <a:pt x="506903" y="393004"/>
                  </a:lnTo>
                  <a:close/>
                  <a:moveTo>
                    <a:pt x="584528" y="305866"/>
                  </a:moveTo>
                  <a:lnTo>
                    <a:pt x="513728" y="305866"/>
                  </a:lnTo>
                  <a:cubicBezTo>
                    <a:pt x="500216" y="305866"/>
                    <a:pt x="489186" y="316896"/>
                    <a:pt x="489186" y="330408"/>
                  </a:cubicBezTo>
                  <a:lnTo>
                    <a:pt x="489186" y="398933"/>
                  </a:lnTo>
                  <a:lnTo>
                    <a:pt x="22267" y="398933"/>
                  </a:lnTo>
                  <a:cubicBezTo>
                    <a:pt x="19716" y="398933"/>
                    <a:pt x="17579" y="396796"/>
                    <a:pt x="17579" y="394245"/>
                  </a:cubicBezTo>
                  <a:lnTo>
                    <a:pt x="17579" y="90916"/>
                  </a:lnTo>
                  <a:cubicBezTo>
                    <a:pt x="17579" y="88366"/>
                    <a:pt x="19716" y="86229"/>
                    <a:pt x="22267" y="86229"/>
                  </a:cubicBezTo>
                  <a:lnTo>
                    <a:pt x="457130" y="86229"/>
                  </a:lnTo>
                  <a:lnTo>
                    <a:pt x="426659" y="120422"/>
                  </a:lnTo>
                  <a:lnTo>
                    <a:pt x="164694" y="120422"/>
                  </a:lnTo>
                  <a:cubicBezTo>
                    <a:pt x="159799" y="120422"/>
                    <a:pt x="155870" y="124351"/>
                    <a:pt x="155870" y="129246"/>
                  </a:cubicBezTo>
                  <a:cubicBezTo>
                    <a:pt x="155870" y="134141"/>
                    <a:pt x="159799" y="138070"/>
                    <a:pt x="164694" y="138070"/>
                  </a:cubicBezTo>
                  <a:lnTo>
                    <a:pt x="411010" y="138070"/>
                  </a:lnTo>
                  <a:cubicBezTo>
                    <a:pt x="409218" y="140207"/>
                    <a:pt x="398395" y="151513"/>
                    <a:pt x="383090" y="172470"/>
                  </a:cubicBezTo>
                  <a:lnTo>
                    <a:pt x="65423" y="172470"/>
                  </a:lnTo>
                  <a:lnTo>
                    <a:pt x="65423" y="138070"/>
                  </a:lnTo>
                  <a:lnTo>
                    <a:pt x="123537" y="138070"/>
                  </a:lnTo>
                  <a:cubicBezTo>
                    <a:pt x="128432" y="138070"/>
                    <a:pt x="132362" y="134141"/>
                    <a:pt x="132362" y="129246"/>
                  </a:cubicBezTo>
                  <a:cubicBezTo>
                    <a:pt x="132362" y="124351"/>
                    <a:pt x="128432" y="120422"/>
                    <a:pt x="123537" y="120422"/>
                  </a:cubicBezTo>
                  <a:lnTo>
                    <a:pt x="62182" y="120422"/>
                  </a:lnTo>
                  <a:cubicBezTo>
                    <a:pt x="54254" y="120422"/>
                    <a:pt x="47774" y="126902"/>
                    <a:pt x="47774" y="134830"/>
                  </a:cubicBezTo>
                  <a:lnTo>
                    <a:pt x="47774" y="175711"/>
                  </a:lnTo>
                  <a:cubicBezTo>
                    <a:pt x="47774" y="183638"/>
                    <a:pt x="54254" y="190119"/>
                    <a:pt x="62182" y="190119"/>
                  </a:cubicBezTo>
                  <a:lnTo>
                    <a:pt x="370819" y="190119"/>
                  </a:lnTo>
                  <a:cubicBezTo>
                    <a:pt x="367993" y="194324"/>
                    <a:pt x="365304" y="198598"/>
                    <a:pt x="362616" y="202941"/>
                  </a:cubicBezTo>
                  <a:lnTo>
                    <a:pt x="330973" y="254783"/>
                  </a:lnTo>
                  <a:cubicBezTo>
                    <a:pt x="328629" y="258643"/>
                    <a:pt x="327802" y="263124"/>
                    <a:pt x="328491" y="267330"/>
                  </a:cubicBezTo>
                  <a:cubicBezTo>
                    <a:pt x="320563" y="274844"/>
                    <a:pt x="312360" y="278566"/>
                    <a:pt x="303260" y="278842"/>
                  </a:cubicBezTo>
                  <a:cubicBezTo>
                    <a:pt x="297814" y="278980"/>
                    <a:pt x="293264" y="283185"/>
                    <a:pt x="292643" y="288632"/>
                  </a:cubicBezTo>
                  <a:lnTo>
                    <a:pt x="286508" y="346264"/>
                  </a:lnTo>
                  <a:cubicBezTo>
                    <a:pt x="285543" y="355295"/>
                    <a:pt x="294367" y="362533"/>
                    <a:pt x="303122" y="359500"/>
                  </a:cubicBezTo>
                  <a:lnTo>
                    <a:pt x="357859" y="340404"/>
                  </a:lnTo>
                  <a:cubicBezTo>
                    <a:pt x="363029" y="338612"/>
                    <a:pt x="366063" y="333235"/>
                    <a:pt x="365028" y="327857"/>
                  </a:cubicBezTo>
                  <a:cubicBezTo>
                    <a:pt x="363236" y="318964"/>
                    <a:pt x="365028" y="310140"/>
                    <a:pt x="370543" y="300696"/>
                  </a:cubicBezTo>
                  <a:cubicBezTo>
                    <a:pt x="374818" y="300351"/>
                    <a:pt x="378954" y="298628"/>
                    <a:pt x="382194" y="295456"/>
                  </a:cubicBezTo>
                  <a:lnTo>
                    <a:pt x="402669" y="275326"/>
                  </a:lnTo>
                  <a:cubicBezTo>
                    <a:pt x="406116" y="271879"/>
                    <a:pt x="406185" y="266295"/>
                    <a:pt x="402807" y="262849"/>
                  </a:cubicBezTo>
                  <a:cubicBezTo>
                    <a:pt x="399429" y="259402"/>
                    <a:pt x="393776" y="259333"/>
                    <a:pt x="390329" y="262711"/>
                  </a:cubicBezTo>
                  <a:lnTo>
                    <a:pt x="374128" y="278704"/>
                  </a:lnTo>
                  <a:lnTo>
                    <a:pt x="349173" y="258919"/>
                  </a:lnTo>
                  <a:lnTo>
                    <a:pt x="377713" y="212179"/>
                  </a:lnTo>
                  <a:cubicBezTo>
                    <a:pt x="407977" y="162543"/>
                    <a:pt x="434518" y="140207"/>
                    <a:pt x="491117" y="74716"/>
                  </a:cubicBezTo>
                  <a:lnTo>
                    <a:pt x="521312" y="98637"/>
                  </a:lnTo>
                  <a:cubicBezTo>
                    <a:pt x="469953" y="169644"/>
                    <a:pt x="455820" y="196668"/>
                    <a:pt x="419628" y="233894"/>
                  </a:cubicBezTo>
                  <a:cubicBezTo>
                    <a:pt x="416250" y="237410"/>
                    <a:pt x="416319" y="242994"/>
                    <a:pt x="419765" y="246372"/>
                  </a:cubicBezTo>
                  <a:cubicBezTo>
                    <a:pt x="421489" y="248027"/>
                    <a:pt x="423695" y="248854"/>
                    <a:pt x="425901" y="248854"/>
                  </a:cubicBezTo>
                  <a:cubicBezTo>
                    <a:pt x="428107" y="248854"/>
                    <a:pt x="430520" y="247958"/>
                    <a:pt x="432243" y="246165"/>
                  </a:cubicBezTo>
                  <a:cubicBezTo>
                    <a:pt x="459474" y="218245"/>
                    <a:pt x="477260" y="191566"/>
                    <a:pt x="478432" y="190119"/>
                  </a:cubicBezTo>
                  <a:lnTo>
                    <a:pt x="540132" y="190119"/>
                  </a:lnTo>
                  <a:cubicBezTo>
                    <a:pt x="548060" y="190119"/>
                    <a:pt x="554540" y="183638"/>
                    <a:pt x="554540" y="175711"/>
                  </a:cubicBezTo>
                  <a:lnTo>
                    <a:pt x="554540" y="134830"/>
                  </a:lnTo>
                  <a:cubicBezTo>
                    <a:pt x="554540" y="126902"/>
                    <a:pt x="548060" y="120422"/>
                    <a:pt x="540132" y="120422"/>
                  </a:cubicBezTo>
                  <a:lnTo>
                    <a:pt x="527585" y="120422"/>
                  </a:lnTo>
                  <a:lnTo>
                    <a:pt x="540614" y="101947"/>
                  </a:lnTo>
                  <a:lnTo>
                    <a:pt x="551713" y="86229"/>
                  </a:lnTo>
                  <a:lnTo>
                    <a:pt x="579978" y="86229"/>
                  </a:lnTo>
                  <a:cubicBezTo>
                    <a:pt x="582529" y="86229"/>
                    <a:pt x="584666" y="88366"/>
                    <a:pt x="584666" y="90916"/>
                  </a:cubicBezTo>
                  <a:lnTo>
                    <a:pt x="584666" y="305866"/>
                  </a:lnTo>
                  <a:lnTo>
                    <a:pt x="584666" y="305866"/>
                  </a:lnTo>
                  <a:close/>
                  <a:moveTo>
                    <a:pt x="346967" y="325582"/>
                  </a:moveTo>
                  <a:lnTo>
                    <a:pt x="320563" y="334820"/>
                  </a:lnTo>
                  <a:lnTo>
                    <a:pt x="335178" y="316345"/>
                  </a:lnTo>
                  <a:cubicBezTo>
                    <a:pt x="338211" y="312553"/>
                    <a:pt x="337591" y="306969"/>
                    <a:pt x="333730" y="303936"/>
                  </a:cubicBezTo>
                  <a:cubicBezTo>
                    <a:pt x="329939" y="300903"/>
                    <a:pt x="324355" y="301523"/>
                    <a:pt x="321322" y="305383"/>
                  </a:cubicBezTo>
                  <a:lnTo>
                    <a:pt x="306707" y="323859"/>
                  </a:lnTo>
                  <a:lnTo>
                    <a:pt x="309671" y="296008"/>
                  </a:lnTo>
                  <a:cubicBezTo>
                    <a:pt x="320150" y="294560"/>
                    <a:pt x="329801" y="289872"/>
                    <a:pt x="338832" y="281807"/>
                  </a:cubicBezTo>
                  <a:lnTo>
                    <a:pt x="354136" y="293940"/>
                  </a:lnTo>
                  <a:cubicBezTo>
                    <a:pt x="348414" y="304487"/>
                    <a:pt x="346001" y="314966"/>
                    <a:pt x="346967" y="325514"/>
                  </a:cubicBezTo>
                  <a:lnTo>
                    <a:pt x="346967" y="325514"/>
                  </a:lnTo>
                  <a:close/>
                  <a:moveTo>
                    <a:pt x="536754" y="138070"/>
                  </a:moveTo>
                  <a:lnTo>
                    <a:pt x="536754" y="172470"/>
                  </a:lnTo>
                  <a:lnTo>
                    <a:pt x="490772" y="172470"/>
                  </a:lnTo>
                  <a:lnTo>
                    <a:pt x="515038" y="138070"/>
                  </a:lnTo>
                  <a:lnTo>
                    <a:pt x="536754" y="1380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99"/>
        <p:cNvGrpSpPr/>
        <p:nvPr/>
      </p:nvGrpSpPr>
      <p:grpSpPr>
        <a:xfrm>
          <a:off x="0" y="0"/>
          <a:ext cx="0" cy="0"/>
          <a:chOff x="0" y="0"/>
          <a:chExt cx="0" cy="0"/>
        </a:xfrm>
      </p:grpSpPr>
      <p:sp>
        <p:nvSpPr>
          <p:cNvPr id="1000" name="Google Shape;1000;p36"/>
          <p:cNvSpPr txBox="1">
            <a:spLocks noGrp="1"/>
          </p:cNvSpPr>
          <p:nvPr>
            <p:ph type="title"/>
          </p:nvPr>
        </p:nvSpPr>
        <p:spPr>
          <a:xfrm>
            <a:off x="2347938" y="68792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001" name="Google Shape;1001;p36"/>
          <p:cNvSpPr txBox="1">
            <a:spLocks noGrp="1"/>
          </p:cNvSpPr>
          <p:nvPr>
            <p:ph type="subTitle" idx="1"/>
          </p:nvPr>
        </p:nvSpPr>
        <p:spPr>
          <a:xfrm>
            <a:off x="2347900" y="1639750"/>
            <a:ext cx="4448100" cy="137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100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002" name="Google Shape;1002;p36"/>
          <p:cNvSpPr/>
          <p:nvPr/>
        </p:nvSpPr>
        <p:spPr>
          <a:xfrm>
            <a:off x="3320550" y="3045773"/>
            <a:ext cx="503700" cy="503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6"/>
          <p:cNvSpPr/>
          <p:nvPr/>
        </p:nvSpPr>
        <p:spPr>
          <a:xfrm>
            <a:off x="4320155" y="3045773"/>
            <a:ext cx="503700" cy="503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6"/>
          <p:cNvSpPr/>
          <p:nvPr/>
        </p:nvSpPr>
        <p:spPr>
          <a:xfrm>
            <a:off x="5319760" y="3045773"/>
            <a:ext cx="503700" cy="503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6"/>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Noto Sans"/>
                <a:ea typeface="Noto Sans"/>
                <a:cs typeface="Noto Sans"/>
                <a:sym typeface="Noto Sans"/>
              </a:rPr>
              <a:t>Please keep this slide for attribution</a:t>
            </a:r>
            <a:endParaRPr sz="1000">
              <a:solidFill>
                <a:schemeClr val="dk1"/>
              </a:solidFill>
              <a:latin typeface="Noto Sans"/>
              <a:ea typeface="Noto Sans"/>
              <a:cs typeface="Noto Sans"/>
              <a:sym typeface="Noto Sans"/>
            </a:endParaRPr>
          </a:p>
        </p:txBody>
      </p:sp>
      <p:grpSp>
        <p:nvGrpSpPr>
          <p:cNvPr id="1006" name="Google Shape;1006;p36"/>
          <p:cNvGrpSpPr/>
          <p:nvPr/>
        </p:nvGrpSpPr>
        <p:grpSpPr>
          <a:xfrm>
            <a:off x="3425800" y="3151010"/>
            <a:ext cx="293215" cy="293215"/>
            <a:chOff x="3368074" y="3882537"/>
            <a:chExt cx="215298" cy="215298"/>
          </a:xfrm>
        </p:grpSpPr>
        <p:sp>
          <p:nvSpPr>
            <p:cNvPr id="1007" name="Google Shape;1007;p3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36"/>
          <p:cNvGrpSpPr/>
          <p:nvPr/>
        </p:nvGrpSpPr>
        <p:grpSpPr>
          <a:xfrm>
            <a:off x="4430294" y="3170878"/>
            <a:ext cx="283418" cy="253463"/>
            <a:chOff x="3824739" y="3890112"/>
            <a:chExt cx="208105" cy="186110"/>
          </a:xfrm>
        </p:grpSpPr>
        <p:sp>
          <p:nvSpPr>
            <p:cNvPr id="1011" name="Google Shape;1011;p3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36"/>
          <p:cNvGrpSpPr/>
          <p:nvPr/>
        </p:nvGrpSpPr>
        <p:grpSpPr>
          <a:xfrm>
            <a:off x="5405115" y="3132176"/>
            <a:ext cx="332966" cy="330885"/>
            <a:chOff x="4701305" y="3867386"/>
            <a:chExt cx="244486" cy="242958"/>
          </a:xfrm>
        </p:grpSpPr>
        <p:sp>
          <p:nvSpPr>
            <p:cNvPr id="1015" name="Google Shape;1015;p3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sp>
        <p:nvSpPr>
          <p:cNvPr id="1021" name="Google Shape;1021;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022" name="Google Shape;1022;p37"/>
          <p:cNvGrpSpPr/>
          <p:nvPr/>
        </p:nvGrpSpPr>
        <p:grpSpPr>
          <a:xfrm>
            <a:off x="7406734" y="4205506"/>
            <a:ext cx="347878" cy="347998"/>
            <a:chOff x="11117836" y="5733538"/>
            <a:chExt cx="601969" cy="602176"/>
          </a:xfrm>
        </p:grpSpPr>
        <p:sp>
          <p:nvSpPr>
            <p:cNvPr id="1023" name="Google Shape;1023;p37"/>
            <p:cNvSpPr/>
            <p:nvPr/>
          </p:nvSpPr>
          <p:spPr>
            <a:xfrm>
              <a:off x="11472433" y="5824723"/>
              <a:ext cx="156463" cy="156462"/>
            </a:xfrm>
            <a:custGeom>
              <a:avLst/>
              <a:gdLst/>
              <a:ahLst/>
              <a:cxnLst/>
              <a:rect l="l" t="t" r="r" b="b"/>
              <a:pathLst>
                <a:path w="156463" h="156462" extrusionOk="0">
                  <a:moveTo>
                    <a:pt x="73164" y="158"/>
                  </a:moveTo>
                  <a:cubicBezTo>
                    <a:pt x="34008" y="2641"/>
                    <a:pt x="2641" y="34007"/>
                    <a:pt x="159" y="73164"/>
                  </a:cubicBezTo>
                  <a:cubicBezTo>
                    <a:pt x="-2805" y="120249"/>
                    <a:pt x="36076" y="159268"/>
                    <a:pt x="83299" y="156304"/>
                  </a:cubicBezTo>
                  <a:cubicBezTo>
                    <a:pt x="122455" y="153822"/>
                    <a:pt x="153823" y="122455"/>
                    <a:pt x="156304" y="83298"/>
                  </a:cubicBezTo>
                  <a:cubicBezTo>
                    <a:pt x="159268" y="36214"/>
                    <a:pt x="120388" y="-2806"/>
                    <a:pt x="73164" y="158"/>
                  </a:cubicBezTo>
                  <a:lnTo>
                    <a:pt x="73164" y="158"/>
                  </a:lnTo>
                  <a:close/>
                  <a:moveTo>
                    <a:pt x="138656" y="82126"/>
                  </a:moveTo>
                  <a:cubicBezTo>
                    <a:pt x="136726" y="112390"/>
                    <a:pt x="112460" y="136725"/>
                    <a:pt x="82196" y="138587"/>
                  </a:cubicBezTo>
                  <a:cubicBezTo>
                    <a:pt x="45452" y="140862"/>
                    <a:pt x="15532" y="110598"/>
                    <a:pt x="17808" y="74199"/>
                  </a:cubicBezTo>
                  <a:cubicBezTo>
                    <a:pt x="19737" y="43935"/>
                    <a:pt x="44004" y="19599"/>
                    <a:pt x="74268" y="17738"/>
                  </a:cubicBezTo>
                  <a:cubicBezTo>
                    <a:pt x="110805" y="15463"/>
                    <a:pt x="141000" y="45589"/>
                    <a:pt x="138656" y="821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37"/>
            <p:cNvSpPr/>
            <p:nvPr/>
          </p:nvSpPr>
          <p:spPr>
            <a:xfrm>
              <a:off x="11117836" y="5733538"/>
              <a:ext cx="601969" cy="602176"/>
            </a:xfrm>
            <a:custGeom>
              <a:avLst/>
              <a:gdLst/>
              <a:ahLst/>
              <a:cxnLst/>
              <a:rect l="l" t="t" r="r" b="b"/>
              <a:pathLst>
                <a:path w="601969" h="602176" extrusionOk="0">
                  <a:moveTo>
                    <a:pt x="567500" y="127812"/>
                  </a:moveTo>
                  <a:cubicBezTo>
                    <a:pt x="554815" y="127812"/>
                    <a:pt x="548473" y="112438"/>
                    <a:pt x="557504" y="103476"/>
                  </a:cubicBezTo>
                  <a:cubicBezTo>
                    <a:pt x="564053" y="96927"/>
                    <a:pt x="567638" y="88241"/>
                    <a:pt x="567638" y="79003"/>
                  </a:cubicBezTo>
                  <a:cubicBezTo>
                    <a:pt x="567638" y="69766"/>
                    <a:pt x="564053" y="61080"/>
                    <a:pt x="557504" y="54530"/>
                  </a:cubicBezTo>
                  <a:lnTo>
                    <a:pt x="547301" y="44327"/>
                  </a:lnTo>
                  <a:cubicBezTo>
                    <a:pt x="533858" y="30885"/>
                    <a:pt x="512487" y="31091"/>
                    <a:pt x="498700" y="44741"/>
                  </a:cubicBezTo>
                  <a:cubicBezTo>
                    <a:pt x="489669" y="53703"/>
                    <a:pt x="474433" y="47361"/>
                    <a:pt x="474433" y="34607"/>
                  </a:cubicBezTo>
                  <a:cubicBezTo>
                    <a:pt x="474433" y="15511"/>
                    <a:pt x="458922" y="0"/>
                    <a:pt x="439826" y="0"/>
                  </a:cubicBezTo>
                  <a:lnTo>
                    <a:pt x="425969" y="0"/>
                  </a:lnTo>
                  <a:cubicBezTo>
                    <a:pt x="406874" y="0"/>
                    <a:pt x="391363" y="15511"/>
                    <a:pt x="391363" y="34607"/>
                  </a:cubicBezTo>
                  <a:cubicBezTo>
                    <a:pt x="391363" y="47361"/>
                    <a:pt x="376058" y="53703"/>
                    <a:pt x="367028" y="44672"/>
                  </a:cubicBezTo>
                  <a:cubicBezTo>
                    <a:pt x="360478" y="38123"/>
                    <a:pt x="351792" y="34538"/>
                    <a:pt x="342554" y="34538"/>
                  </a:cubicBezTo>
                  <a:cubicBezTo>
                    <a:pt x="333317" y="34538"/>
                    <a:pt x="324630" y="38123"/>
                    <a:pt x="318082" y="44672"/>
                  </a:cubicBezTo>
                  <a:lnTo>
                    <a:pt x="308292" y="54461"/>
                  </a:lnTo>
                  <a:cubicBezTo>
                    <a:pt x="305603" y="57150"/>
                    <a:pt x="303398" y="60252"/>
                    <a:pt x="301743" y="63561"/>
                  </a:cubicBezTo>
                  <a:cubicBezTo>
                    <a:pt x="289058" y="55771"/>
                    <a:pt x="274168" y="51290"/>
                    <a:pt x="258174" y="51290"/>
                  </a:cubicBezTo>
                  <a:lnTo>
                    <a:pt x="181170" y="51290"/>
                  </a:lnTo>
                  <a:cubicBezTo>
                    <a:pt x="163729" y="51290"/>
                    <a:pt x="148217" y="62321"/>
                    <a:pt x="142427" y="78796"/>
                  </a:cubicBezTo>
                  <a:cubicBezTo>
                    <a:pt x="142013" y="79969"/>
                    <a:pt x="140910" y="80727"/>
                    <a:pt x="139600" y="80727"/>
                  </a:cubicBezTo>
                  <a:cubicBezTo>
                    <a:pt x="116850" y="80727"/>
                    <a:pt x="98306" y="99271"/>
                    <a:pt x="98306" y="122021"/>
                  </a:cubicBezTo>
                  <a:cubicBezTo>
                    <a:pt x="98306" y="126916"/>
                    <a:pt x="102235" y="130845"/>
                    <a:pt x="107130" y="130845"/>
                  </a:cubicBezTo>
                  <a:cubicBezTo>
                    <a:pt x="112025" y="130845"/>
                    <a:pt x="115954" y="126916"/>
                    <a:pt x="115954" y="122021"/>
                  </a:cubicBezTo>
                  <a:cubicBezTo>
                    <a:pt x="115954" y="108991"/>
                    <a:pt x="126571" y="98375"/>
                    <a:pt x="139600" y="98375"/>
                  </a:cubicBezTo>
                  <a:cubicBezTo>
                    <a:pt x="148355" y="98375"/>
                    <a:pt x="156214" y="92860"/>
                    <a:pt x="159040" y="84656"/>
                  </a:cubicBezTo>
                  <a:cubicBezTo>
                    <a:pt x="162280" y="75281"/>
                    <a:pt x="171174" y="69007"/>
                    <a:pt x="181101" y="69007"/>
                  </a:cubicBezTo>
                  <a:lnTo>
                    <a:pt x="258105" y="69007"/>
                  </a:lnTo>
                  <a:cubicBezTo>
                    <a:pt x="294435" y="69007"/>
                    <a:pt x="323941" y="98513"/>
                    <a:pt x="323941" y="134843"/>
                  </a:cubicBezTo>
                  <a:lnTo>
                    <a:pt x="323941" y="182549"/>
                  </a:lnTo>
                  <a:cubicBezTo>
                    <a:pt x="310291" y="186409"/>
                    <a:pt x="308430" y="191511"/>
                    <a:pt x="298020" y="192062"/>
                  </a:cubicBezTo>
                  <a:lnTo>
                    <a:pt x="298020" y="152147"/>
                  </a:lnTo>
                  <a:cubicBezTo>
                    <a:pt x="298020" y="131879"/>
                    <a:pt x="281544" y="115334"/>
                    <a:pt x="261207" y="115334"/>
                  </a:cubicBezTo>
                  <a:lnTo>
                    <a:pt x="260862" y="115334"/>
                  </a:lnTo>
                  <a:cubicBezTo>
                    <a:pt x="245765" y="115334"/>
                    <a:pt x="239561" y="121607"/>
                    <a:pt x="221637" y="121607"/>
                  </a:cubicBezTo>
                  <a:lnTo>
                    <a:pt x="218190" y="121607"/>
                  </a:lnTo>
                  <a:cubicBezTo>
                    <a:pt x="200403" y="121607"/>
                    <a:pt x="193924" y="115334"/>
                    <a:pt x="178964" y="115334"/>
                  </a:cubicBezTo>
                  <a:lnTo>
                    <a:pt x="178619" y="115334"/>
                  </a:lnTo>
                  <a:cubicBezTo>
                    <a:pt x="158351" y="115334"/>
                    <a:pt x="141806" y="131810"/>
                    <a:pt x="141806" y="152147"/>
                  </a:cubicBezTo>
                  <a:lnTo>
                    <a:pt x="141806" y="186547"/>
                  </a:lnTo>
                  <a:cubicBezTo>
                    <a:pt x="133464" y="183032"/>
                    <a:pt x="123262" y="181653"/>
                    <a:pt x="115885" y="181170"/>
                  </a:cubicBezTo>
                  <a:lnTo>
                    <a:pt x="115885" y="163798"/>
                  </a:lnTo>
                  <a:cubicBezTo>
                    <a:pt x="115885" y="158903"/>
                    <a:pt x="111956" y="154974"/>
                    <a:pt x="107061" y="154974"/>
                  </a:cubicBezTo>
                  <a:cubicBezTo>
                    <a:pt x="102166" y="154974"/>
                    <a:pt x="98237" y="158903"/>
                    <a:pt x="98237" y="163798"/>
                  </a:cubicBezTo>
                  <a:lnTo>
                    <a:pt x="98237" y="185100"/>
                  </a:lnTo>
                  <a:cubicBezTo>
                    <a:pt x="92240" y="190063"/>
                    <a:pt x="88655" y="197508"/>
                    <a:pt x="88655" y="205505"/>
                  </a:cubicBezTo>
                  <a:lnTo>
                    <a:pt x="88655" y="225153"/>
                  </a:lnTo>
                  <a:cubicBezTo>
                    <a:pt x="88655" y="239285"/>
                    <a:pt x="99754" y="250867"/>
                    <a:pt x="113610" y="251625"/>
                  </a:cubicBezTo>
                  <a:cubicBezTo>
                    <a:pt x="116230" y="277201"/>
                    <a:pt x="128156" y="300640"/>
                    <a:pt x="147045" y="316841"/>
                  </a:cubicBezTo>
                  <a:cubicBezTo>
                    <a:pt x="149872" y="319322"/>
                    <a:pt x="152836" y="321597"/>
                    <a:pt x="155800" y="323735"/>
                  </a:cubicBezTo>
                  <a:lnTo>
                    <a:pt x="155800" y="360823"/>
                  </a:lnTo>
                  <a:cubicBezTo>
                    <a:pt x="155800" y="364339"/>
                    <a:pt x="153181" y="367304"/>
                    <a:pt x="149734" y="367717"/>
                  </a:cubicBezTo>
                  <a:lnTo>
                    <a:pt x="149734" y="367717"/>
                  </a:lnTo>
                  <a:cubicBezTo>
                    <a:pt x="123882" y="371095"/>
                    <a:pt x="76728" y="378403"/>
                    <a:pt x="50808" y="389915"/>
                  </a:cubicBezTo>
                  <a:cubicBezTo>
                    <a:pt x="19923" y="403634"/>
                    <a:pt x="0" y="434380"/>
                    <a:pt x="0" y="468229"/>
                  </a:cubicBezTo>
                  <a:lnTo>
                    <a:pt x="0" y="555919"/>
                  </a:lnTo>
                  <a:cubicBezTo>
                    <a:pt x="0" y="581426"/>
                    <a:pt x="20751" y="602176"/>
                    <a:pt x="46257" y="602176"/>
                  </a:cubicBezTo>
                  <a:lnTo>
                    <a:pt x="393500" y="602176"/>
                  </a:lnTo>
                  <a:cubicBezTo>
                    <a:pt x="419007" y="602176"/>
                    <a:pt x="439757" y="581426"/>
                    <a:pt x="439757" y="555919"/>
                  </a:cubicBezTo>
                  <a:lnTo>
                    <a:pt x="439757" y="526137"/>
                  </a:lnTo>
                  <a:cubicBezTo>
                    <a:pt x="439757" y="521243"/>
                    <a:pt x="435828" y="517313"/>
                    <a:pt x="430934" y="517313"/>
                  </a:cubicBezTo>
                  <a:cubicBezTo>
                    <a:pt x="426038" y="517313"/>
                    <a:pt x="422109" y="521243"/>
                    <a:pt x="422109" y="526137"/>
                  </a:cubicBezTo>
                  <a:lnTo>
                    <a:pt x="422109" y="555919"/>
                  </a:lnTo>
                  <a:cubicBezTo>
                    <a:pt x="422109" y="571705"/>
                    <a:pt x="409287" y="584597"/>
                    <a:pt x="393431" y="584597"/>
                  </a:cubicBezTo>
                  <a:lnTo>
                    <a:pt x="370750" y="584597"/>
                  </a:lnTo>
                  <a:lnTo>
                    <a:pt x="370750" y="536478"/>
                  </a:lnTo>
                  <a:cubicBezTo>
                    <a:pt x="370750" y="531584"/>
                    <a:pt x="366821" y="527654"/>
                    <a:pt x="361926" y="527654"/>
                  </a:cubicBezTo>
                  <a:cubicBezTo>
                    <a:pt x="357031" y="527654"/>
                    <a:pt x="353102" y="531584"/>
                    <a:pt x="353102" y="536478"/>
                  </a:cubicBezTo>
                  <a:lnTo>
                    <a:pt x="353102" y="584597"/>
                  </a:lnTo>
                  <a:lnTo>
                    <a:pt x="261414" y="584597"/>
                  </a:lnTo>
                  <a:lnTo>
                    <a:pt x="245144" y="464300"/>
                  </a:lnTo>
                  <a:lnTo>
                    <a:pt x="253417" y="452718"/>
                  </a:lnTo>
                  <a:cubicBezTo>
                    <a:pt x="255554" y="453269"/>
                    <a:pt x="257760" y="453614"/>
                    <a:pt x="259966" y="453614"/>
                  </a:cubicBezTo>
                  <a:cubicBezTo>
                    <a:pt x="265826" y="453614"/>
                    <a:pt x="271617" y="451546"/>
                    <a:pt x="276304" y="447548"/>
                  </a:cubicBezTo>
                  <a:lnTo>
                    <a:pt x="315944" y="413492"/>
                  </a:lnTo>
                  <a:cubicBezTo>
                    <a:pt x="322562" y="407770"/>
                    <a:pt x="325665" y="399360"/>
                    <a:pt x="324423" y="390949"/>
                  </a:cubicBezTo>
                  <a:cubicBezTo>
                    <a:pt x="344761" y="394603"/>
                    <a:pt x="367304" y="399705"/>
                    <a:pt x="381642" y="406116"/>
                  </a:cubicBezTo>
                  <a:cubicBezTo>
                    <a:pt x="406184" y="417008"/>
                    <a:pt x="422040" y="441412"/>
                    <a:pt x="422040" y="468298"/>
                  </a:cubicBezTo>
                  <a:lnTo>
                    <a:pt x="422040" y="484981"/>
                  </a:lnTo>
                  <a:cubicBezTo>
                    <a:pt x="422040" y="489876"/>
                    <a:pt x="425969" y="493805"/>
                    <a:pt x="430864" y="493805"/>
                  </a:cubicBezTo>
                  <a:cubicBezTo>
                    <a:pt x="435759" y="493805"/>
                    <a:pt x="439689" y="489876"/>
                    <a:pt x="439689" y="484981"/>
                  </a:cubicBezTo>
                  <a:lnTo>
                    <a:pt x="439689" y="468298"/>
                  </a:lnTo>
                  <a:cubicBezTo>
                    <a:pt x="439689" y="434518"/>
                    <a:pt x="419766" y="403772"/>
                    <a:pt x="388881" y="389984"/>
                  </a:cubicBezTo>
                  <a:cubicBezTo>
                    <a:pt x="362960" y="378472"/>
                    <a:pt x="315806" y="371095"/>
                    <a:pt x="289954" y="367786"/>
                  </a:cubicBezTo>
                  <a:lnTo>
                    <a:pt x="289954" y="367786"/>
                  </a:lnTo>
                  <a:cubicBezTo>
                    <a:pt x="286507" y="367304"/>
                    <a:pt x="283888" y="364339"/>
                    <a:pt x="283888" y="360892"/>
                  </a:cubicBezTo>
                  <a:lnTo>
                    <a:pt x="283888" y="323804"/>
                  </a:lnTo>
                  <a:cubicBezTo>
                    <a:pt x="286852" y="321666"/>
                    <a:pt x="289816" y="319391"/>
                    <a:pt x="292643" y="316910"/>
                  </a:cubicBezTo>
                  <a:cubicBezTo>
                    <a:pt x="301329" y="309395"/>
                    <a:pt x="308568" y="300364"/>
                    <a:pt x="314083" y="290300"/>
                  </a:cubicBezTo>
                  <a:lnTo>
                    <a:pt x="317874" y="294091"/>
                  </a:lnTo>
                  <a:cubicBezTo>
                    <a:pt x="331386" y="307603"/>
                    <a:pt x="353309" y="307603"/>
                    <a:pt x="366821" y="294091"/>
                  </a:cubicBezTo>
                  <a:cubicBezTo>
                    <a:pt x="375852" y="285060"/>
                    <a:pt x="391156" y="291402"/>
                    <a:pt x="391156" y="304156"/>
                  </a:cubicBezTo>
                  <a:cubicBezTo>
                    <a:pt x="391156" y="323252"/>
                    <a:pt x="406667" y="338763"/>
                    <a:pt x="425763" y="338763"/>
                  </a:cubicBezTo>
                  <a:lnTo>
                    <a:pt x="439620" y="338763"/>
                  </a:lnTo>
                  <a:cubicBezTo>
                    <a:pt x="458715" y="338763"/>
                    <a:pt x="474226" y="323252"/>
                    <a:pt x="474226" y="304156"/>
                  </a:cubicBezTo>
                  <a:cubicBezTo>
                    <a:pt x="474226" y="291402"/>
                    <a:pt x="489531" y="285060"/>
                    <a:pt x="498562" y="294091"/>
                  </a:cubicBezTo>
                  <a:cubicBezTo>
                    <a:pt x="505111" y="300640"/>
                    <a:pt x="513797" y="304225"/>
                    <a:pt x="523035" y="304225"/>
                  </a:cubicBezTo>
                  <a:cubicBezTo>
                    <a:pt x="532273" y="304225"/>
                    <a:pt x="540959" y="300640"/>
                    <a:pt x="547508" y="294091"/>
                  </a:cubicBezTo>
                  <a:lnTo>
                    <a:pt x="557297" y="284302"/>
                  </a:lnTo>
                  <a:cubicBezTo>
                    <a:pt x="570809" y="270790"/>
                    <a:pt x="570809" y="248868"/>
                    <a:pt x="557297" y="235356"/>
                  </a:cubicBezTo>
                  <a:cubicBezTo>
                    <a:pt x="548335" y="226394"/>
                    <a:pt x="554608" y="211089"/>
                    <a:pt x="567293" y="211021"/>
                  </a:cubicBezTo>
                  <a:cubicBezTo>
                    <a:pt x="586734" y="210952"/>
                    <a:pt x="601969" y="195992"/>
                    <a:pt x="601969" y="176965"/>
                  </a:cubicBezTo>
                  <a:lnTo>
                    <a:pt x="601969" y="162005"/>
                  </a:lnTo>
                  <a:cubicBezTo>
                    <a:pt x="601969" y="142978"/>
                    <a:pt x="586734" y="128019"/>
                    <a:pt x="567293" y="127950"/>
                  </a:cubicBezTo>
                  <a:lnTo>
                    <a:pt x="567293" y="127950"/>
                  </a:lnTo>
                  <a:close/>
                  <a:moveTo>
                    <a:pt x="231564" y="453132"/>
                  </a:moveTo>
                  <a:lnTo>
                    <a:pt x="208400" y="453132"/>
                  </a:lnTo>
                  <a:lnTo>
                    <a:pt x="201645" y="443618"/>
                  </a:lnTo>
                  <a:lnTo>
                    <a:pt x="219982" y="430382"/>
                  </a:lnTo>
                  <a:lnTo>
                    <a:pt x="238319" y="443618"/>
                  </a:lnTo>
                  <a:lnTo>
                    <a:pt x="231564" y="453132"/>
                  </a:lnTo>
                  <a:close/>
                  <a:moveTo>
                    <a:pt x="184203" y="434449"/>
                  </a:moveTo>
                  <a:cubicBezTo>
                    <a:pt x="181376" y="436448"/>
                    <a:pt x="177585" y="436311"/>
                    <a:pt x="174965" y="434036"/>
                  </a:cubicBezTo>
                  <a:lnTo>
                    <a:pt x="135326" y="399980"/>
                  </a:lnTo>
                  <a:cubicBezTo>
                    <a:pt x="131948" y="397085"/>
                    <a:pt x="132706" y="393293"/>
                    <a:pt x="133050" y="392259"/>
                  </a:cubicBezTo>
                  <a:cubicBezTo>
                    <a:pt x="133395" y="391156"/>
                    <a:pt x="134705" y="387640"/>
                    <a:pt x="139048" y="386951"/>
                  </a:cubicBezTo>
                  <a:cubicBezTo>
                    <a:pt x="142771" y="386400"/>
                    <a:pt x="146149" y="385917"/>
                    <a:pt x="149045" y="385572"/>
                  </a:cubicBezTo>
                  <a:lnTo>
                    <a:pt x="204195" y="420110"/>
                  </a:lnTo>
                  <a:lnTo>
                    <a:pt x="184203" y="434518"/>
                  </a:lnTo>
                  <a:close/>
                  <a:moveTo>
                    <a:pt x="17717" y="555850"/>
                  </a:moveTo>
                  <a:lnTo>
                    <a:pt x="17717" y="468160"/>
                  </a:lnTo>
                  <a:cubicBezTo>
                    <a:pt x="17717" y="441343"/>
                    <a:pt x="33573" y="416939"/>
                    <a:pt x="58115" y="405978"/>
                  </a:cubicBezTo>
                  <a:cubicBezTo>
                    <a:pt x="72454" y="399567"/>
                    <a:pt x="94997" y="394465"/>
                    <a:pt x="115334" y="390811"/>
                  </a:cubicBezTo>
                  <a:cubicBezTo>
                    <a:pt x="114092" y="399291"/>
                    <a:pt x="117195" y="407701"/>
                    <a:pt x="123813" y="413354"/>
                  </a:cubicBezTo>
                  <a:lnTo>
                    <a:pt x="163452" y="447410"/>
                  </a:lnTo>
                  <a:cubicBezTo>
                    <a:pt x="168141" y="451477"/>
                    <a:pt x="174000" y="453476"/>
                    <a:pt x="179791" y="453476"/>
                  </a:cubicBezTo>
                  <a:cubicBezTo>
                    <a:pt x="181997" y="453476"/>
                    <a:pt x="184203" y="453201"/>
                    <a:pt x="186340" y="452580"/>
                  </a:cubicBezTo>
                  <a:lnTo>
                    <a:pt x="194613" y="464162"/>
                  </a:lnTo>
                  <a:lnTo>
                    <a:pt x="178343" y="584459"/>
                  </a:lnTo>
                  <a:lnTo>
                    <a:pt x="86655" y="584459"/>
                  </a:lnTo>
                  <a:lnTo>
                    <a:pt x="86655" y="536340"/>
                  </a:lnTo>
                  <a:cubicBezTo>
                    <a:pt x="86655" y="531446"/>
                    <a:pt x="82726" y="527516"/>
                    <a:pt x="77831" y="527516"/>
                  </a:cubicBezTo>
                  <a:cubicBezTo>
                    <a:pt x="72936" y="527516"/>
                    <a:pt x="69007" y="531446"/>
                    <a:pt x="69007" y="536340"/>
                  </a:cubicBezTo>
                  <a:lnTo>
                    <a:pt x="69007" y="584459"/>
                  </a:lnTo>
                  <a:lnTo>
                    <a:pt x="46326" y="584459"/>
                  </a:lnTo>
                  <a:cubicBezTo>
                    <a:pt x="30539" y="584459"/>
                    <a:pt x="17648" y="571637"/>
                    <a:pt x="17648" y="555781"/>
                  </a:cubicBezTo>
                  <a:close/>
                  <a:moveTo>
                    <a:pt x="196129" y="584528"/>
                  </a:moveTo>
                  <a:lnTo>
                    <a:pt x="211502" y="470780"/>
                  </a:lnTo>
                  <a:lnTo>
                    <a:pt x="228393" y="470780"/>
                  </a:lnTo>
                  <a:lnTo>
                    <a:pt x="243766" y="584528"/>
                  </a:lnTo>
                  <a:lnTo>
                    <a:pt x="196129" y="584528"/>
                  </a:lnTo>
                  <a:close/>
                  <a:moveTo>
                    <a:pt x="306914" y="392259"/>
                  </a:moveTo>
                  <a:cubicBezTo>
                    <a:pt x="307258" y="393362"/>
                    <a:pt x="308016" y="397085"/>
                    <a:pt x="304638" y="399980"/>
                  </a:cubicBezTo>
                  <a:lnTo>
                    <a:pt x="264999" y="434036"/>
                  </a:lnTo>
                  <a:cubicBezTo>
                    <a:pt x="262379" y="436311"/>
                    <a:pt x="258588" y="436448"/>
                    <a:pt x="255761" y="434449"/>
                  </a:cubicBezTo>
                  <a:lnTo>
                    <a:pt x="235769" y="420041"/>
                  </a:lnTo>
                  <a:lnTo>
                    <a:pt x="290919" y="385503"/>
                  </a:lnTo>
                  <a:cubicBezTo>
                    <a:pt x="293884" y="385917"/>
                    <a:pt x="297262" y="386400"/>
                    <a:pt x="300916" y="386882"/>
                  </a:cubicBezTo>
                  <a:cubicBezTo>
                    <a:pt x="305259" y="387571"/>
                    <a:pt x="306569" y="391087"/>
                    <a:pt x="306914" y="392190"/>
                  </a:cubicBezTo>
                  <a:lnTo>
                    <a:pt x="306914" y="392190"/>
                  </a:lnTo>
                  <a:close/>
                  <a:moveTo>
                    <a:pt x="272099" y="376541"/>
                  </a:moveTo>
                  <a:lnTo>
                    <a:pt x="219913" y="409149"/>
                  </a:lnTo>
                  <a:lnTo>
                    <a:pt x="167727" y="376541"/>
                  </a:lnTo>
                  <a:cubicBezTo>
                    <a:pt x="171312" y="372267"/>
                    <a:pt x="173517" y="366683"/>
                    <a:pt x="173517" y="360754"/>
                  </a:cubicBezTo>
                  <a:lnTo>
                    <a:pt x="173517" y="334075"/>
                  </a:lnTo>
                  <a:cubicBezTo>
                    <a:pt x="203092" y="348139"/>
                    <a:pt x="236665" y="348139"/>
                    <a:pt x="266309" y="334075"/>
                  </a:cubicBezTo>
                  <a:lnTo>
                    <a:pt x="266309" y="360754"/>
                  </a:lnTo>
                  <a:cubicBezTo>
                    <a:pt x="266309" y="366683"/>
                    <a:pt x="268445" y="372267"/>
                    <a:pt x="272099" y="376541"/>
                  </a:cubicBezTo>
                  <a:close/>
                  <a:moveTo>
                    <a:pt x="281199" y="303398"/>
                  </a:moveTo>
                  <a:cubicBezTo>
                    <a:pt x="244800" y="334764"/>
                    <a:pt x="195026" y="334764"/>
                    <a:pt x="158627" y="303398"/>
                  </a:cubicBezTo>
                  <a:cubicBezTo>
                    <a:pt x="141462" y="288576"/>
                    <a:pt x="131327" y="266447"/>
                    <a:pt x="130776" y="242594"/>
                  </a:cubicBezTo>
                  <a:cubicBezTo>
                    <a:pt x="130707" y="237769"/>
                    <a:pt x="126778" y="233977"/>
                    <a:pt x="121951" y="233977"/>
                  </a:cubicBezTo>
                  <a:lnTo>
                    <a:pt x="115265" y="233977"/>
                  </a:lnTo>
                  <a:cubicBezTo>
                    <a:pt x="110370" y="233977"/>
                    <a:pt x="106371" y="229979"/>
                    <a:pt x="106371" y="225084"/>
                  </a:cubicBezTo>
                  <a:lnTo>
                    <a:pt x="106371" y="205437"/>
                  </a:lnTo>
                  <a:cubicBezTo>
                    <a:pt x="106371" y="202748"/>
                    <a:pt x="107613" y="200197"/>
                    <a:pt x="109681" y="198543"/>
                  </a:cubicBezTo>
                  <a:cubicBezTo>
                    <a:pt x="119815" y="198749"/>
                    <a:pt x="134637" y="200817"/>
                    <a:pt x="139048" y="205161"/>
                  </a:cubicBezTo>
                  <a:cubicBezTo>
                    <a:pt x="142495" y="208607"/>
                    <a:pt x="147665" y="209573"/>
                    <a:pt x="152147" y="207711"/>
                  </a:cubicBezTo>
                  <a:cubicBezTo>
                    <a:pt x="156628" y="205850"/>
                    <a:pt x="159523" y="201507"/>
                    <a:pt x="159523" y="196612"/>
                  </a:cubicBezTo>
                  <a:lnTo>
                    <a:pt x="159523" y="152147"/>
                  </a:lnTo>
                  <a:cubicBezTo>
                    <a:pt x="159523" y="141600"/>
                    <a:pt x="168141" y="132982"/>
                    <a:pt x="178688" y="132982"/>
                  </a:cubicBezTo>
                  <a:cubicBezTo>
                    <a:pt x="194889" y="134154"/>
                    <a:pt x="198680" y="139255"/>
                    <a:pt x="218259" y="139255"/>
                  </a:cubicBezTo>
                  <a:lnTo>
                    <a:pt x="221706" y="139255"/>
                  </a:lnTo>
                  <a:cubicBezTo>
                    <a:pt x="241973" y="139255"/>
                    <a:pt x="249625" y="132982"/>
                    <a:pt x="260931" y="132982"/>
                  </a:cubicBezTo>
                  <a:lnTo>
                    <a:pt x="261276" y="132982"/>
                  </a:lnTo>
                  <a:cubicBezTo>
                    <a:pt x="271823" y="132982"/>
                    <a:pt x="280441" y="141600"/>
                    <a:pt x="280441" y="152147"/>
                  </a:cubicBezTo>
                  <a:lnTo>
                    <a:pt x="280441" y="193441"/>
                  </a:lnTo>
                  <a:cubicBezTo>
                    <a:pt x="280441" y="202472"/>
                    <a:pt x="287748" y="209779"/>
                    <a:pt x="296848" y="209779"/>
                  </a:cubicBezTo>
                  <a:cubicBezTo>
                    <a:pt x="313531" y="209779"/>
                    <a:pt x="318082" y="202058"/>
                    <a:pt x="330835" y="199094"/>
                  </a:cubicBezTo>
                  <a:cubicBezTo>
                    <a:pt x="332558" y="200748"/>
                    <a:pt x="333593" y="203023"/>
                    <a:pt x="333593" y="205505"/>
                  </a:cubicBezTo>
                  <a:lnTo>
                    <a:pt x="333593" y="225153"/>
                  </a:lnTo>
                  <a:cubicBezTo>
                    <a:pt x="333593" y="230047"/>
                    <a:pt x="329594" y="234046"/>
                    <a:pt x="324699" y="234046"/>
                  </a:cubicBezTo>
                  <a:lnTo>
                    <a:pt x="318013" y="234046"/>
                  </a:lnTo>
                  <a:cubicBezTo>
                    <a:pt x="313186" y="234046"/>
                    <a:pt x="309326" y="237906"/>
                    <a:pt x="309188" y="242663"/>
                  </a:cubicBezTo>
                  <a:cubicBezTo>
                    <a:pt x="308706" y="266516"/>
                    <a:pt x="298502" y="288714"/>
                    <a:pt x="281337" y="303467"/>
                  </a:cubicBezTo>
                  <a:lnTo>
                    <a:pt x="281337" y="303467"/>
                  </a:lnTo>
                  <a:close/>
                  <a:moveTo>
                    <a:pt x="584459" y="176827"/>
                  </a:moveTo>
                  <a:cubicBezTo>
                    <a:pt x="584459" y="185996"/>
                    <a:pt x="576944" y="193234"/>
                    <a:pt x="567362" y="193234"/>
                  </a:cubicBezTo>
                  <a:cubicBezTo>
                    <a:pt x="538959" y="193372"/>
                    <a:pt x="524896" y="227634"/>
                    <a:pt x="544957" y="247695"/>
                  </a:cubicBezTo>
                  <a:cubicBezTo>
                    <a:pt x="551576" y="254314"/>
                    <a:pt x="551576" y="265068"/>
                    <a:pt x="544957" y="271686"/>
                  </a:cubicBezTo>
                  <a:lnTo>
                    <a:pt x="535168" y="281475"/>
                  </a:lnTo>
                  <a:cubicBezTo>
                    <a:pt x="531928" y="284716"/>
                    <a:pt x="527722" y="286439"/>
                    <a:pt x="523173" y="286439"/>
                  </a:cubicBezTo>
                  <a:cubicBezTo>
                    <a:pt x="518623" y="286439"/>
                    <a:pt x="514349" y="284647"/>
                    <a:pt x="511178" y="281475"/>
                  </a:cubicBezTo>
                  <a:cubicBezTo>
                    <a:pt x="491117" y="261414"/>
                    <a:pt x="456716" y="275547"/>
                    <a:pt x="456716" y="304018"/>
                  </a:cubicBezTo>
                  <a:cubicBezTo>
                    <a:pt x="456716" y="313394"/>
                    <a:pt x="449064" y="320977"/>
                    <a:pt x="439757" y="320977"/>
                  </a:cubicBezTo>
                  <a:lnTo>
                    <a:pt x="425901" y="320977"/>
                  </a:lnTo>
                  <a:cubicBezTo>
                    <a:pt x="416525" y="320977"/>
                    <a:pt x="408942" y="313325"/>
                    <a:pt x="408942" y="304018"/>
                  </a:cubicBezTo>
                  <a:cubicBezTo>
                    <a:pt x="408942" y="275616"/>
                    <a:pt x="374611" y="261345"/>
                    <a:pt x="354480" y="281475"/>
                  </a:cubicBezTo>
                  <a:cubicBezTo>
                    <a:pt x="347862" y="288094"/>
                    <a:pt x="337109" y="288094"/>
                    <a:pt x="330490" y="281475"/>
                  </a:cubicBezTo>
                  <a:lnTo>
                    <a:pt x="321735" y="272720"/>
                  </a:lnTo>
                  <a:cubicBezTo>
                    <a:pt x="323941" y="265895"/>
                    <a:pt x="325458" y="258795"/>
                    <a:pt x="326216" y="251487"/>
                  </a:cubicBezTo>
                  <a:cubicBezTo>
                    <a:pt x="340141" y="250660"/>
                    <a:pt x="351171" y="239078"/>
                    <a:pt x="351171" y="225015"/>
                  </a:cubicBezTo>
                  <a:lnTo>
                    <a:pt x="351171" y="205368"/>
                  </a:lnTo>
                  <a:cubicBezTo>
                    <a:pt x="351171" y="197370"/>
                    <a:pt x="347586" y="189994"/>
                    <a:pt x="341589" y="184962"/>
                  </a:cubicBezTo>
                  <a:lnTo>
                    <a:pt x="341589" y="134775"/>
                  </a:lnTo>
                  <a:cubicBezTo>
                    <a:pt x="341589" y="111336"/>
                    <a:pt x="331869" y="90102"/>
                    <a:pt x="316220" y="74867"/>
                  </a:cubicBezTo>
                  <a:cubicBezTo>
                    <a:pt x="316978" y="71903"/>
                    <a:pt x="318495" y="69145"/>
                    <a:pt x="320701" y="66939"/>
                  </a:cubicBezTo>
                  <a:lnTo>
                    <a:pt x="330490" y="57150"/>
                  </a:lnTo>
                  <a:cubicBezTo>
                    <a:pt x="333731" y="53910"/>
                    <a:pt x="337936" y="52186"/>
                    <a:pt x="342485" y="52186"/>
                  </a:cubicBezTo>
                  <a:cubicBezTo>
                    <a:pt x="347035" y="52186"/>
                    <a:pt x="351309" y="53979"/>
                    <a:pt x="354480" y="57150"/>
                  </a:cubicBezTo>
                  <a:cubicBezTo>
                    <a:pt x="374542" y="77211"/>
                    <a:pt x="408942" y="63079"/>
                    <a:pt x="408942" y="34607"/>
                  </a:cubicBezTo>
                  <a:cubicBezTo>
                    <a:pt x="408942" y="25232"/>
                    <a:pt x="416594" y="17648"/>
                    <a:pt x="425901" y="17648"/>
                  </a:cubicBezTo>
                  <a:lnTo>
                    <a:pt x="439757" y="17648"/>
                  </a:lnTo>
                  <a:cubicBezTo>
                    <a:pt x="449133" y="17648"/>
                    <a:pt x="456716" y="25301"/>
                    <a:pt x="456716" y="34607"/>
                  </a:cubicBezTo>
                  <a:cubicBezTo>
                    <a:pt x="456716" y="63010"/>
                    <a:pt x="490979" y="77211"/>
                    <a:pt x="511040" y="57219"/>
                  </a:cubicBezTo>
                  <a:cubicBezTo>
                    <a:pt x="517865" y="50463"/>
                    <a:pt x="528274" y="50256"/>
                    <a:pt x="534754" y="56737"/>
                  </a:cubicBezTo>
                  <a:lnTo>
                    <a:pt x="544957" y="66939"/>
                  </a:lnTo>
                  <a:cubicBezTo>
                    <a:pt x="548198" y="70179"/>
                    <a:pt x="549921" y="74385"/>
                    <a:pt x="549921" y="78934"/>
                  </a:cubicBezTo>
                  <a:cubicBezTo>
                    <a:pt x="549921" y="83485"/>
                    <a:pt x="548129" y="87759"/>
                    <a:pt x="544957" y="90930"/>
                  </a:cubicBezTo>
                  <a:cubicBezTo>
                    <a:pt x="524896" y="110991"/>
                    <a:pt x="539028" y="145253"/>
                    <a:pt x="567362" y="145391"/>
                  </a:cubicBezTo>
                  <a:cubicBezTo>
                    <a:pt x="576944" y="145391"/>
                    <a:pt x="584459" y="152630"/>
                    <a:pt x="584459" y="161798"/>
                  </a:cubicBezTo>
                  <a:lnTo>
                    <a:pt x="584459" y="176758"/>
                  </a:lnTo>
                  <a:lnTo>
                    <a:pt x="584459" y="1767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25" name="Google Shape;1025;p37"/>
          <p:cNvGrpSpPr/>
          <p:nvPr/>
        </p:nvGrpSpPr>
        <p:grpSpPr>
          <a:xfrm>
            <a:off x="6690859" y="4205546"/>
            <a:ext cx="344492" cy="347998"/>
            <a:chOff x="9879083" y="5733607"/>
            <a:chExt cx="596110" cy="602176"/>
          </a:xfrm>
        </p:grpSpPr>
        <p:sp>
          <p:nvSpPr>
            <p:cNvPr id="1026" name="Google Shape;1026;p37"/>
            <p:cNvSpPr/>
            <p:nvPr/>
          </p:nvSpPr>
          <p:spPr>
            <a:xfrm>
              <a:off x="9971594" y="5832089"/>
              <a:ext cx="93446" cy="76561"/>
            </a:xfrm>
            <a:custGeom>
              <a:avLst/>
              <a:gdLst/>
              <a:ahLst/>
              <a:cxnLst/>
              <a:rect l="l" t="t" r="r" b="b"/>
              <a:pathLst>
                <a:path w="93446" h="76561" extrusionOk="0">
                  <a:moveTo>
                    <a:pt x="90037" y="1893"/>
                  </a:moveTo>
                  <a:cubicBezTo>
                    <a:pt x="86177" y="-1141"/>
                    <a:pt x="80662" y="-451"/>
                    <a:pt x="77629" y="3410"/>
                  </a:cubicBezTo>
                  <a:lnTo>
                    <a:pt x="36817" y="55527"/>
                  </a:lnTo>
                  <a:lnTo>
                    <a:pt x="14068" y="38706"/>
                  </a:lnTo>
                  <a:cubicBezTo>
                    <a:pt x="10138" y="35811"/>
                    <a:pt x="4623" y="36638"/>
                    <a:pt x="1728" y="40567"/>
                  </a:cubicBezTo>
                  <a:cubicBezTo>
                    <a:pt x="-1168" y="44497"/>
                    <a:pt x="-341" y="50012"/>
                    <a:pt x="3589" y="52907"/>
                  </a:cubicBezTo>
                  <a:lnTo>
                    <a:pt x="33232" y="74830"/>
                  </a:lnTo>
                  <a:cubicBezTo>
                    <a:pt x="37093" y="77656"/>
                    <a:pt x="42470" y="76967"/>
                    <a:pt x="45434" y="73175"/>
                  </a:cubicBezTo>
                  <a:lnTo>
                    <a:pt x="91554" y="14301"/>
                  </a:lnTo>
                  <a:cubicBezTo>
                    <a:pt x="94587" y="10441"/>
                    <a:pt x="93898" y="4926"/>
                    <a:pt x="90037" y="1893"/>
                  </a:cubicBezTo>
                  <a:lnTo>
                    <a:pt x="90037" y="18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37"/>
            <p:cNvSpPr/>
            <p:nvPr/>
          </p:nvSpPr>
          <p:spPr>
            <a:xfrm>
              <a:off x="9929546" y="5786138"/>
              <a:ext cx="171104" cy="171104"/>
            </a:xfrm>
            <a:custGeom>
              <a:avLst/>
              <a:gdLst/>
              <a:ahLst/>
              <a:cxnLst/>
              <a:rect l="l" t="t" r="r" b="b"/>
              <a:pathLst>
                <a:path w="171104" h="171104" extrusionOk="0">
                  <a:moveTo>
                    <a:pt x="25852" y="0"/>
                  </a:moveTo>
                  <a:cubicBezTo>
                    <a:pt x="11581" y="0"/>
                    <a:pt x="0" y="11582"/>
                    <a:pt x="0" y="25852"/>
                  </a:cubicBezTo>
                  <a:lnTo>
                    <a:pt x="0" y="145253"/>
                  </a:lnTo>
                  <a:cubicBezTo>
                    <a:pt x="0" y="159523"/>
                    <a:pt x="11581" y="171105"/>
                    <a:pt x="25852" y="171105"/>
                  </a:cubicBezTo>
                  <a:lnTo>
                    <a:pt x="145253" y="171105"/>
                  </a:lnTo>
                  <a:cubicBezTo>
                    <a:pt x="159523" y="171105"/>
                    <a:pt x="171105" y="159523"/>
                    <a:pt x="171105" y="145253"/>
                  </a:cubicBezTo>
                  <a:lnTo>
                    <a:pt x="171105" y="25852"/>
                  </a:lnTo>
                  <a:cubicBezTo>
                    <a:pt x="171105" y="11582"/>
                    <a:pt x="159523" y="0"/>
                    <a:pt x="145253" y="0"/>
                  </a:cubicBezTo>
                  <a:lnTo>
                    <a:pt x="25852" y="0"/>
                  </a:lnTo>
                  <a:close/>
                  <a:moveTo>
                    <a:pt x="153457" y="25852"/>
                  </a:moveTo>
                  <a:lnTo>
                    <a:pt x="153457" y="145253"/>
                  </a:lnTo>
                  <a:cubicBezTo>
                    <a:pt x="153457" y="149803"/>
                    <a:pt x="149803" y="153457"/>
                    <a:pt x="145253" y="153457"/>
                  </a:cubicBezTo>
                  <a:lnTo>
                    <a:pt x="25852" y="153457"/>
                  </a:lnTo>
                  <a:cubicBezTo>
                    <a:pt x="21302" y="153457"/>
                    <a:pt x="17648" y="149803"/>
                    <a:pt x="17648" y="145253"/>
                  </a:cubicBezTo>
                  <a:lnTo>
                    <a:pt x="17648" y="25852"/>
                  </a:lnTo>
                  <a:cubicBezTo>
                    <a:pt x="17648" y="21302"/>
                    <a:pt x="21302" y="17648"/>
                    <a:pt x="25852" y="17648"/>
                  </a:cubicBezTo>
                  <a:lnTo>
                    <a:pt x="145253" y="17648"/>
                  </a:lnTo>
                  <a:cubicBezTo>
                    <a:pt x="149803" y="17648"/>
                    <a:pt x="153457" y="21302"/>
                    <a:pt x="153457" y="25852"/>
                  </a:cubicBezTo>
                  <a:lnTo>
                    <a:pt x="153457" y="258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37"/>
            <p:cNvSpPr/>
            <p:nvPr/>
          </p:nvSpPr>
          <p:spPr>
            <a:xfrm>
              <a:off x="9879083" y="5733607"/>
              <a:ext cx="465540" cy="602176"/>
            </a:xfrm>
            <a:custGeom>
              <a:avLst/>
              <a:gdLst/>
              <a:ahLst/>
              <a:cxnLst/>
              <a:rect l="l" t="t" r="r" b="b"/>
              <a:pathLst>
                <a:path w="465540" h="602176" extrusionOk="0">
                  <a:moveTo>
                    <a:pt x="240388" y="584459"/>
                  </a:moveTo>
                  <a:lnTo>
                    <a:pt x="48051" y="584459"/>
                  </a:lnTo>
                  <a:cubicBezTo>
                    <a:pt x="31229" y="584459"/>
                    <a:pt x="17580" y="570809"/>
                    <a:pt x="17580" y="553988"/>
                  </a:cubicBezTo>
                  <a:lnTo>
                    <a:pt x="17580" y="48050"/>
                  </a:lnTo>
                  <a:cubicBezTo>
                    <a:pt x="17580" y="31229"/>
                    <a:pt x="31229" y="17579"/>
                    <a:pt x="48051" y="17579"/>
                  </a:cubicBezTo>
                  <a:lnTo>
                    <a:pt x="335523" y="17579"/>
                  </a:lnTo>
                  <a:cubicBezTo>
                    <a:pt x="336695" y="17579"/>
                    <a:pt x="337867" y="17717"/>
                    <a:pt x="339039" y="17924"/>
                  </a:cubicBezTo>
                  <a:lnTo>
                    <a:pt x="339039" y="78314"/>
                  </a:lnTo>
                  <a:cubicBezTo>
                    <a:pt x="339039" y="104855"/>
                    <a:pt x="360617" y="126433"/>
                    <a:pt x="387158" y="126433"/>
                  </a:cubicBezTo>
                  <a:lnTo>
                    <a:pt x="447548" y="126433"/>
                  </a:lnTo>
                  <a:cubicBezTo>
                    <a:pt x="447755" y="127605"/>
                    <a:pt x="447893" y="128777"/>
                    <a:pt x="447893" y="129949"/>
                  </a:cubicBezTo>
                  <a:lnTo>
                    <a:pt x="447893" y="203299"/>
                  </a:lnTo>
                  <a:cubicBezTo>
                    <a:pt x="447893" y="208194"/>
                    <a:pt x="451822" y="212123"/>
                    <a:pt x="456716" y="212123"/>
                  </a:cubicBezTo>
                  <a:cubicBezTo>
                    <a:pt x="461612" y="212123"/>
                    <a:pt x="465541" y="208194"/>
                    <a:pt x="465541" y="203299"/>
                  </a:cubicBezTo>
                  <a:lnTo>
                    <a:pt x="465541" y="129949"/>
                  </a:lnTo>
                  <a:cubicBezTo>
                    <a:pt x="465541" y="119677"/>
                    <a:pt x="461543" y="109957"/>
                    <a:pt x="454235" y="102649"/>
                  </a:cubicBezTo>
                  <a:lnTo>
                    <a:pt x="362891" y="11306"/>
                  </a:lnTo>
                  <a:cubicBezTo>
                    <a:pt x="355584" y="3999"/>
                    <a:pt x="345933" y="0"/>
                    <a:pt x="335592" y="0"/>
                  </a:cubicBezTo>
                  <a:lnTo>
                    <a:pt x="48119" y="0"/>
                  </a:lnTo>
                  <a:cubicBezTo>
                    <a:pt x="21578" y="0"/>
                    <a:pt x="0" y="21578"/>
                    <a:pt x="0" y="48119"/>
                  </a:cubicBezTo>
                  <a:lnTo>
                    <a:pt x="0" y="554057"/>
                  </a:lnTo>
                  <a:cubicBezTo>
                    <a:pt x="0" y="580599"/>
                    <a:pt x="21578" y="602176"/>
                    <a:pt x="48119" y="602176"/>
                  </a:cubicBezTo>
                  <a:lnTo>
                    <a:pt x="240457" y="602176"/>
                  </a:lnTo>
                  <a:cubicBezTo>
                    <a:pt x="245352" y="602176"/>
                    <a:pt x="249281" y="598247"/>
                    <a:pt x="249281" y="593352"/>
                  </a:cubicBezTo>
                  <a:cubicBezTo>
                    <a:pt x="249281" y="588457"/>
                    <a:pt x="245352" y="584528"/>
                    <a:pt x="240457" y="584528"/>
                  </a:cubicBezTo>
                  <a:lnTo>
                    <a:pt x="240457" y="584528"/>
                  </a:lnTo>
                  <a:close/>
                  <a:moveTo>
                    <a:pt x="435346" y="108716"/>
                  </a:moveTo>
                  <a:lnTo>
                    <a:pt x="387158" y="108716"/>
                  </a:lnTo>
                  <a:cubicBezTo>
                    <a:pt x="370337" y="108716"/>
                    <a:pt x="356687" y="95066"/>
                    <a:pt x="356687" y="78245"/>
                  </a:cubicBezTo>
                  <a:lnTo>
                    <a:pt x="356687" y="30057"/>
                  </a:lnTo>
                  <a:lnTo>
                    <a:pt x="435346" y="108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7"/>
            <p:cNvSpPr/>
            <p:nvPr/>
          </p:nvSpPr>
          <p:spPr>
            <a:xfrm>
              <a:off x="10135189" y="5963011"/>
              <a:ext cx="340004" cy="372772"/>
            </a:xfrm>
            <a:custGeom>
              <a:avLst/>
              <a:gdLst/>
              <a:ahLst/>
              <a:cxnLst/>
              <a:rect l="l" t="t" r="r" b="b"/>
              <a:pathLst>
                <a:path w="340004" h="372772" extrusionOk="0">
                  <a:moveTo>
                    <a:pt x="295884" y="259852"/>
                  </a:moveTo>
                  <a:lnTo>
                    <a:pt x="242042" y="259852"/>
                  </a:lnTo>
                  <a:cubicBezTo>
                    <a:pt x="231909" y="232759"/>
                    <a:pt x="211503" y="223590"/>
                    <a:pt x="211503" y="186570"/>
                  </a:cubicBezTo>
                  <a:lnTo>
                    <a:pt x="211503" y="186363"/>
                  </a:lnTo>
                  <a:cubicBezTo>
                    <a:pt x="211503" y="165337"/>
                    <a:pt x="218535" y="145276"/>
                    <a:pt x="231288" y="129834"/>
                  </a:cubicBezTo>
                  <a:cubicBezTo>
                    <a:pt x="272996" y="79302"/>
                    <a:pt x="238251" y="3056"/>
                    <a:pt x="173793" y="92"/>
                  </a:cubicBezTo>
                  <a:cubicBezTo>
                    <a:pt x="104855" y="-3079"/>
                    <a:pt x="66181" y="76406"/>
                    <a:pt x="107958" y="128800"/>
                  </a:cubicBezTo>
                  <a:cubicBezTo>
                    <a:pt x="121262" y="145483"/>
                    <a:pt x="128570" y="165889"/>
                    <a:pt x="128570" y="186226"/>
                  </a:cubicBezTo>
                  <a:lnTo>
                    <a:pt x="128570" y="186570"/>
                  </a:lnTo>
                  <a:cubicBezTo>
                    <a:pt x="128570" y="223590"/>
                    <a:pt x="108096" y="232896"/>
                    <a:pt x="98030" y="259852"/>
                  </a:cubicBezTo>
                  <a:lnTo>
                    <a:pt x="44190" y="259852"/>
                  </a:lnTo>
                  <a:cubicBezTo>
                    <a:pt x="19854" y="259852"/>
                    <a:pt x="0" y="279706"/>
                    <a:pt x="0" y="304041"/>
                  </a:cubicBezTo>
                  <a:lnTo>
                    <a:pt x="0" y="323344"/>
                  </a:lnTo>
                  <a:cubicBezTo>
                    <a:pt x="0" y="332099"/>
                    <a:pt x="6205" y="339406"/>
                    <a:pt x="14477" y="341130"/>
                  </a:cubicBezTo>
                  <a:lnTo>
                    <a:pt x="14477" y="350574"/>
                  </a:lnTo>
                  <a:cubicBezTo>
                    <a:pt x="14477" y="362845"/>
                    <a:pt x="24404" y="372773"/>
                    <a:pt x="36676" y="372773"/>
                  </a:cubicBezTo>
                  <a:lnTo>
                    <a:pt x="303329" y="372773"/>
                  </a:lnTo>
                  <a:cubicBezTo>
                    <a:pt x="315600" y="372773"/>
                    <a:pt x="325527" y="362845"/>
                    <a:pt x="325527" y="350574"/>
                  </a:cubicBezTo>
                  <a:lnTo>
                    <a:pt x="325527" y="341130"/>
                  </a:lnTo>
                  <a:cubicBezTo>
                    <a:pt x="333800" y="339406"/>
                    <a:pt x="340004" y="332099"/>
                    <a:pt x="340004" y="323344"/>
                  </a:cubicBezTo>
                  <a:lnTo>
                    <a:pt x="340004" y="304041"/>
                  </a:lnTo>
                  <a:cubicBezTo>
                    <a:pt x="340004" y="279706"/>
                    <a:pt x="320150" y="259852"/>
                    <a:pt x="295815" y="259852"/>
                  </a:cubicBezTo>
                  <a:lnTo>
                    <a:pt x="295815" y="259852"/>
                  </a:lnTo>
                  <a:close/>
                  <a:moveTo>
                    <a:pt x="146218" y="186570"/>
                  </a:moveTo>
                  <a:lnTo>
                    <a:pt x="146218" y="186226"/>
                  </a:lnTo>
                  <a:cubicBezTo>
                    <a:pt x="146218" y="161890"/>
                    <a:pt x="137532" y="137555"/>
                    <a:pt x="121745" y="117769"/>
                  </a:cubicBezTo>
                  <a:cubicBezTo>
                    <a:pt x="89207" y="77027"/>
                    <a:pt x="119333" y="15190"/>
                    <a:pt x="172966" y="17671"/>
                  </a:cubicBezTo>
                  <a:cubicBezTo>
                    <a:pt x="223084" y="19946"/>
                    <a:pt x="250108" y="79302"/>
                    <a:pt x="217639" y="118597"/>
                  </a:cubicBezTo>
                  <a:cubicBezTo>
                    <a:pt x="202265" y="137210"/>
                    <a:pt x="193786" y="161269"/>
                    <a:pt x="193786" y="186363"/>
                  </a:cubicBezTo>
                  <a:lnTo>
                    <a:pt x="193786" y="186570"/>
                  </a:lnTo>
                  <a:cubicBezTo>
                    <a:pt x="193786" y="226210"/>
                    <a:pt x="214674" y="242755"/>
                    <a:pt x="222809" y="259852"/>
                  </a:cubicBezTo>
                  <a:lnTo>
                    <a:pt x="117126" y="259852"/>
                  </a:lnTo>
                  <a:cubicBezTo>
                    <a:pt x="125261" y="242686"/>
                    <a:pt x="146150" y="226279"/>
                    <a:pt x="146150" y="186570"/>
                  </a:cubicBezTo>
                  <a:close/>
                  <a:moveTo>
                    <a:pt x="17649" y="304041"/>
                  </a:moveTo>
                  <a:cubicBezTo>
                    <a:pt x="17649" y="289426"/>
                    <a:pt x="29575" y="277500"/>
                    <a:pt x="44190" y="277500"/>
                  </a:cubicBezTo>
                  <a:lnTo>
                    <a:pt x="295815" y="277500"/>
                  </a:lnTo>
                  <a:cubicBezTo>
                    <a:pt x="310429" y="277500"/>
                    <a:pt x="322356" y="289426"/>
                    <a:pt x="322356" y="304041"/>
                  </a:cubicBezTo>
                  <a:lnTo>
                    <a:pt x="322356" y="323344"/>
                  </a:lnTo>
                  <a:cubicBezTo>
                    <a:pt x="322356" y="323344"/>
                    <a:pt x="322080" y="323895"/>
                    <a:pt x="321804" y="323895"/>
                  </a:cubicBezTo>
                  <a:lnTo>
                    <a:pt x="18131" y="323895"/>
                  </a:lnTo>
                  <a:cubicBezTo>
                    <a:pt x="18131" y="323895"/>
                    <a:pt x="17580" y="323620"/>
                    <a:pt x="17580" y="323344"/>
                  </a:cubicBezTo>
                  <a:lnTo>
                    <a:pt x="17580" y="304041"/>
                  </a:lnTo>
                  <a:close/>
                  <a:moveTo>
                    <a:pt x="303329" y="355124"/>
                  </a:moveTo>
                  <a:lnTo>
                    <a:pt x="36676" y="355124"/>
                  </a:lnTo>
                  <a:cubicBezTo>
                    <a:pt x="34193" y="355124"/>
                    <a:pt x="32125" y="353056"/>
                    <a:pt x="32125" y="350574"/>
                  </a:cubicBezTo>
                  <a:lnTo>
                    <a:pt x="32125" y="341543"/>
                  </a:lnTo>
                  <a:lnTo>
                    <a:pt x="307948" y="341543"/>
                  </a:lnTo>
                  <a:lnTo>
                    <a:pt x="307948" y="350574"/>
                  </a:lnTo>
                  <a:cubicBezTo>
                    <a:pt x="307948" y="353056"/>
                    <a:pt x="305879" y="355124"/>
                    <a:pt x="303398" y="3551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0" name="Google Shape;1030;p37"/>
          <p:cNvGrpSpPr/>
          <p:nvPr/>
        </p:nvGrpSpPr>
        <p:grpSpPr>
          <a:xfrm>
            <a:off x="4043129" y="4205506"/>
            <a:ext cx="341942" cy="347998"/>
            <a:chOff x="5297443" y="5733538"/>
            <a:chExt cx="591697" cy="602176"/>
          </a:xfrm>
        </p:grpSpPr>
        <p:sp>
          <p:nvSpPr>
            <p:cNvPr id="1031" name="Google Shape;1031;p37"/>
            <p:cNvSpPr/>
            <p:nvPr/>
          </p:nvSpPr>
          <p:spPr>
            <a:xfrm>
              <a:off x="5539761" y="5855697"/>
              <a:ext cx="135670" cy="187236"/>
            </a:xfrm>
            <a:custGeom>
              <a:avLst/>
              <a:gdLst/>
              <a:ahLst/>
              <a:cxnLst/>
              <a:rect l="l" t="t" r="r" b="b"/>
              <a:pathLst>
                <a:path w="135670" h="187236" extrusionOk="0">
                  <a:moveTo>
                    <a:pt x="33573" y="0"/>
                  </a:moveTo>
                  <a:cubicBezTo>
                    <a:pt x="28609" y="0"/>
                    <a:pt x="24611" y="3999"/>
                    <a:pt x="24611" y="8962"/>
                  </a:cubicBezTo>
                  <a:lnTo>
                    <a:pt x="24611" y="121331"/>
                  </a:lnTo>
                  <a:cubicBezTo>
                    <a:pt x="10479" y="125261"/>
                    <a:pt x="0" y="138221"/>
                    <a:pt x="0" y="153663"/>
                  </a:cubicBezTo>
                  <a:cubicBezTo>
                    <a:pt x="0" y="172139"/>
                    <a:pt x="15029" y="187236"/>
                    <a:pt x="33573" y="187236"/>
                  </a:cubicBezTo>
                  <a:cubicBezTo>
                    <a:pt x="48946" y="187236"/>
                    <a:pt x="61975" y="176827"/>
                    <a:pt x="65905" y="162625"/>
                  </a:cubicBezTo>
                  <a:lnTo>
                    <a:pt x="126709" y="162625"/>
                  </a:lnTo>
                  <a:cubicBezTo>
                    <a:pt x="131672" y="162625"/>
                    <a:pt x="135671" y="158627"/>
                    <a:pt x="135671" y="153663"/>
                  </a:cubicBezTo>
                  <a:cubicBezTo>
                    <a:pt x="135671" y="148700"/>
                    <a:pt x="131672" y="144701"/>
                    <a:pt x="126709" y="144701"/>
                  </a:cubicBezTo>
                  <a:lnTo>
                    <a:pt x="65905" y="144701"/>
                  </a:lnTo>
                  <a:cubicBezTo>
                    <a:pt x="62734" y="133395"/>
                    <a:pt x="53841" y="124503"/>
                    <a:pt x="42535" y="121331"/>
                  </a:cubicBezTo>
                  <a:lnTo>
                    <a:pt x="42535" y="8962"/>
                  </a:lnTo>
                  <a:cubicBezTo>
                    <a:pt x="42535" y="3999"/>
                    <a:pt x="38536" y="0"/>
                    <a:pt x="33573" y="0"/>
                  </a:cubicBezTo>
                  <a:lnTo>
                    <a:pt x="33573" y="0"/>
                  </a:lnTo>
                  <a:close/>
                  <a:moveTo>
                    <a:pt x="49222" y="153663"/>
                  </a:moveTo>
                  <a:cubicBezTo>
                    <a:pt x="49222" y="162281"/>
                    <a:pt x="42190" y="169312"/>
                    <a:pt x="33573" y="169312"/>
                  </a:cubicBezTo>
                  <a:cubicBezTo>
                    <a:pt x="24956" y="169312"/>
                    <a:pt x="17924" y="162281"/>
                    <a:pt x="17924" y="153663"/>
                  </a:cubicBezTo>
                  <a:cubicBezTo>
                    <a:pt x="17924" y="145046"/>
                    <a:pt x="24956" y="138015"/>
                    <a:pt x="33573" y="138015"/>
                  </a:cubicBezTo>
                  <a:cubicBezTo>
                    <a:pt x="42190" y="138015"/>
                    <a:pt x="49222" y="145046"/>
                    <a:pt x="49222" y="1536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2" name="Google Shape;1032;p37"/>
            <p:cNvSpPr/>
            <p:nvPr/>
          </p:nvSpPr>
          <p:spPr>
            <a:xfrm>
              <a:off x="5638302" y="6127038"/>
              <a:ext cx="87620" cy="163866"/>
            </a:xfrm>
            <a:custGeom>
              <a:avLst/>
              <a:gdLst/>
              <a:ahLst/>
              <a:cxnLst/>
              <a:rect l="l" t="t" r="r" b="b"/>
              <a:pathLst>
                <a:path w="87620" h="163866" extrusionOk="0">
                  <a:moveTo>
                    <a:pt x="87110" y="114713"/>
                  </a:moveTo>
                  <a:cubicBezTo>
                    <a:pt x="90144" y="95686"/>
                    <a:pt x="79458" y="79210"/>
                    <a:pt x="59948" y="72730"/>
                  </a:cubicBezTo>
                  <a:cubicBezTo>
                    <a:pt x="57329" y="71834"/>
                    <a:pt x="54640" y="70937"/>
                    <a:pt x="51952" y="69973"/>
                  </a:cubicBezTo>
                  <a:lnTo>
                    <a:pt x="51952" y="30126"/>
                  </a:lnTo>
                  <a:cubicBezTo>
                    <a:pt x="59052" y="31643"/>
                    <a:pt x="63257" y="35021"/>
                    <a:pt x="63602" y="35296"/>
                  </a:cubicBezTo>
                  <a:cubicBezTo>
                    <a:pt x="67325" y="38468"/>
                    <a:pt x="72909" y="38054"/>
                    <a:pt x="76149" y="34331"/>
                  </a:cubicBezTo>
                  <a:cubicBezTo>
                    <a:pt x="79389" y="30609"/>
                    <a:pt x="78976" y="24956"/>
                    <a:pt x="75253" y="21716"/>
                  </a:cubicBezTo>
                  <a:cubicBezTo>
                    <a:pt x="74770" y="21302"/>
                    <a:pt x="66084" y="13926"/>
                    <a:pt x="51952" y="11926"/>
                  </a:cubicBezTo>
                  <a:lnTo>
                    <a:pt x="51952" y="8962"/>
                  </a:lnTo>
                  <a:cubicBezTo>
                    <a:pt x="51952" y="3999"/>
                    <a:pt x="47953" y="0"/>
                    <a:pt x="42990" y="0"/>
                  </a:cubicBezTo>
                  <a:cubicBezTo>
                    <a:pt x="38026" y="0"/>
                    <a:pt x="34028" y="3999"/>
                    <a:pt x="34028" y="8962"/>
                  </a:cubicBezTo>
                  <a:lnTo>
                    <a:pt x="34028" y="12616"/>
                  </a:lnTo>
                  <a:cubicBezTo>
                    <a:pt x="32718" y="12891"/>
                    <a:pt x="31339" y="13236"/>
                    <a:pt x="29891" y="13581"/>
                  </a:cubicBezTo>
                  <a:cubicBezTo>
                    <a:pt x="16655" y="17373"/>
                    <a:pt x="6866" y="28196"/>
                    <a:pt x="4384" y="41846"/>
                  </a:cubicBezTo>
                  <a:cubicBezTo>
                    <a:pt x="2178" y="53910"/>
                    <a:pt x="6383" y="65560"/>
                    <a:pt x="15346" y="72179"/>
                  </a:cubicBezTo>
                  <a:cubicBezTo>
                    <a:pt x="20102" y="75694"/>
                    <a:pt x="25962" y="78865"/>
                    <a:pt x="34028" y="82243"/>
                  </a:cubicBezTo>
                  <a:lnTo>
                    <a:pt x="34028" y="132982"/>
                  </a:lnTo>
                  <a:cubicBezTo>
                    <a:pt x="26789" y="132500"/>
                    <a:pt x="21825" y="130914"/>
                    <a:pt x="13691" y="125881"/>
                  </a:cubicBezTo>
                  <a:cubicBezTo>
                    <a:pt x="9486" y="123262"/>
                    <a:pt x="3971" y="124572"/>
                    <a:pt x="1351" y="128777"/>
                  </a:cubicBezTo>
                  <a:cubicBezTo>
                    <a:pt x="-1269" y="132982"/>
                    <a:pt x="41" y="138497"/>
                    <a:pt x="4246" y="141117"/>
                  </a:cubicBezTo>
                  <a:cubicBezTo>
                    <a:pt x="15828" y="148286"/>
                    <a:pt x="23756" y="150354"/>
                    <a:pt x="33959" y="150906"/>
                  </a:cubicBezTo>
                  <a:lnTo>
                    <a:pt x="33959" y="154905"/>
                  </a:lnTo>
                  <a:cubicBezTo>
                    <a:pt x="33959" y="159868"/>
                    <a:pt x="37957" y="163867"/>
                    <a:pt x="42921" y="163867"/>
                  </a:cubicBezTo>
                  <a:cubicBezTo>
                    <a:pt x="47884" y="163867"/>
                    <a:pt x="51883" y="159868"/>
                    <a:pt x="51883" y="154905"/>
                  </a:cubicBezTo>
                  <a:lnTo>
                    <a:pt x="51883" y="150216"/>
                  </a:lnTo>
                  <a:cubicBezTo>
                    <a:pt x="71875" y="146425"/>
                    <a:pt x="84560" y="130500"/>
                    <a:pt x="87041" y="114782"/>
                  </a:cubicBezTo>
                  <a:lnTo>
                    <a:pt x="87041" y="114782"/>
                  </a:lnTo>
                  <a:close/>
                  <a:moveTo>
                    <a:pt x="26031" y="57770"/>
                  </a:moveTo>
                  <a:cubicBezTo>
                    <a:pt x="21963" y="54737"/>
                    <a:pt x="21274" y="49222"/>
                    <a:pt x="22032" y="45086"/>
                  </a:cubicBezTo>
                  <a:cubicBezTo>
                    <a:pt x="22998" y="39847"/>
                    <a:pt x="26651" y="33573"/>
                    <a:pt x="34097" y="31091"/>
                  </a:cubicBezTo>
                  <a:lnTo>
                    <a:pt x="34097" y="62596"/>
                  </a:lnTo>
                  <a:cubicBezTo>
                    <a:pt x="31063" y="61079"/>
                    <a:pt x="28306" y="59425"/>
                    <a:pt x="26031" y="57770"/>
                  </a:cubicBezTo>
                  <a:close/>
                  <a:moveTo>
                    <a:pt x="69462" y="111956"/>
                  </a:moveTo>
                  <a:cubicBezTo>
                    <a:pt x="68152" y="120022"/>
                    <a:pt x="62293" y="128501"/>
                    <a:pt x="52020" y="131741"/>
                  </a:cubicBezTo>
                  <a:lnTo>
                    <a:pt x="52020" y="88931"/>
                  </a:lnTo>
                  <a:cubicBezTo>
                    <a:pt x="52779" y="89206"/>
                    <a:pt x="53537" y="89482"/>
                    <a:pt x="54365" y="89758"/>
                  </a:cubicBezTo>
                  <a:cubicBezTo>
                    <a:pt x="65463" y="93480"/>
                    <a:pt x="71116" y="101753"/>
                    <a:pt x="69462" y="1119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3" name="Google Shape;1033;p37"/>
            <p:cNvSpPr/>
            <p:nvPr/>
          </p:nvSpPr>
          <p:spPr>
            <a:xfrm>
              <a:off x="5475235" y="6082090"/>
              <a:ext cx="413905" cy="253624"/>
            </a:xfrm>
            <a:custGeom>
              <a:avLst/>
              <a:gdLst/>
              <a:ahLst/>
              <a:cxnLst/>
              <a:rect l="l" t="t" r="r" b="b"/>
              <a:pathLst>
                <a:path w="413905" h="253624" extrusionOk="0">
                  <a:moveTo>
                    <a:pt x="387778" y="0"/>
                  </a:moveTo>
                  <a:lnTo>
                    <a:pt x="26127" y="0"/>
                  </a:lnTo>
                  <a:cubicBezTo>
                    <a:pt x="11719" y="0"/>
                    <a:pt x="0" y="11720"/>
                    <a:pt x="0" y="26128"/>
                  </a:cubicBezTo>
                  <a:lnTo>
                    <a:pt x="0" y="227496"/>
                  </a:lnTo>
                  <a:cubicBezTo>
                    <a:pt x="0" y="241905"/>
                    <a:pt x="11719" y="253624"/>
                    <a:pt x="26127" y="253624"/>
                  </a:cubicBezTo>
                  <a:lnTo>
                    <a:pt x="387778" y="253624"/>
                  </a:lnTo>
                  <a:cubicBezTo>
                    <a:pt x="402186" y="253624"/>
                    <a:pt x="413906" y="241905"/>
                    <a:pt x="413906" y="227496"/>
                  </a:cubicBezTo>
                  <a:lnTo>
                    <a:pt x="413906" y="26128"/>
                  </a:lnTo>
                  <a:cubicBezTo>
                    <a:pt x="413906" y="11720"/>
                    <a:pt x="402186" y="0"/>
                    <a:pt x="387778" y="0"/>
                  </a:cubicBezTo>
                  <a:close/>
                  <a:moveTo>
                    <a:pt x="396050" y="227496"/>
                  </a:moveTo>
                  <a:cubicBezTo>
                    <a:pt x="396050" y="232047"/>
                    <a:pt x="392328" y="235769"/>
                    <a:pt x="387778" y="235769"/>
                  </a:cubicBezTo>
                  <a:lnTo>
                    <a:pt x="26127" y="235769"/>
                  </a:lnTo>
                  <a:cubicBezTo>
                    <a:pt x="21578" y="235769"/>
                    <a:pt x="17855" y="232047"/>
                    <a:pt x="17855" y="227496"/>
                  </a:cubicBezTo>
                  <a:lnTo>
                    <a:pt x="17855" y="26128"/>
                  </a:lnTo>
                  <a:cubicBezTo>
                    <a:pt x="17855" y="21578"/>
                    <a:pt x="21578" y="17855"/>
                    <a:pt x="26127" y="17855"/>
                  </a:cubicBezTo>
                  <a:lnTo>
                    <a:pt x="387778" y="17855"/>
                  </a:lnTo>
                  <a:cubicBezTo>
                    <a:pt x="392328" y="17855"/>
                    <a:pt x="396050" y="21578"/>
                    <a:pt x="396050" y="26128"/>
                  </a:cubicBezTo>
                  <a:lnTo>
                    <a:pt x="396050" y="2274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37"/>
            <p:cNvSpPr/>
            <p:nvPr/>
          </p:nvSpPr>
          <p:spPr>
            <a:xfrm>
              <a:off x="5506395" y="6113182"/>
              <a:ext cx="142082" cy="191441"/>
            </a:xfrm>
            <a:custGeom>
              <a:avLst/>
              <a:gdLst/>
              <a:ahLst/>
              <a:cxnLst/>
              <a:rect l="l" t="t" r="r" b="b"/>
              <a:pathLst>
                <a:path w="142082" h="191441" extrusionOk="0">
                  <a:moveTo>
                    <a:pt x="133051" y="173518"/>
                  </a:moveTo>
                  <a:lnTo>
                    <a:pt x="40743" y="173518"/>
                  </a:lnTo>
                  <a:cubicBezTo>
                    <a:pt x="34883" y="164418"/>
                    <a:pt x="27024" y="156490"/>
                    <a:pt x="17855" y="150699"/>
                  </a:cubicBezTo>
                  <a:lnTo>
                    <a:pt x="17855" y="40467"/>
                  </a:lnTo>
                  <a:cubicBezTo>
                    <a:pt x="26955" y="34745"/>
                    <a:pt x="34745" y="26955"/>
                    <a:pt x="40605" y="17924"/>
                  </a:cubicBezTo>
                  <a:lnTo>
                    <a:pt x="132982" y="17924"/>
                  </a:lnTo>
                  <a:cubicBezTo>
                    <a:pt x="137946" y="17924"/>
                    <a:pt x="141944" y="13926"/>
                    <a:pt x="141944" y="8962"/>
                  </a:cubicBezTo>
                  <a:cubicBezTo>
                    <a:pt x="141944" y="3999"/>
                    <a:pt x="137946" y="0"/>
                    <a:pt x="132982" y="0"/>
                  </a:cubicBezTo>
                  <a:lnTo>
                    <a:pt x="40398" y="0"/>
                  </a:lnTo>
                  <a:cubicBezTo>
                    <a:pt x="34400" y="0"/>
                    <a:pt x="28885" y="2964"/>
                    <a:pt x="25714" y="7997"/>
                  </a:cubicBezTo>
                  <a:cubicBezTo>
                    <a:pt x="21233" y="14960"/>
                    <a:pt x="15167" y="21026"/>
                    <a:pt x="8135" y="25438"/>
                  </a:cubicBezTo>
                  <a:cubicBezTo>
                    <a:pt x="3033" y="28610"/>
                    <a:pt x="0" y="34194"/>
                    <a:pt x="0" y="40260"/>
                  </a:cubicBezTo>
                  <a:lnTo>
                    <a:pt x="0" y="150906"/>
                  </a:lnTo>
                  <a:cubicBezTo>
                    <a:pt x="0" y="156973"/>
                    <a:pt x="3033" y="162488"/>
                    <a:pt x="8135" y="165728"/>
                  </a:cubicBezTo>
                  <a:cubicBezTo>
                    <a:pt x="15236" y="170209"/>
                    <a:pt x="21371" y="176275"/>
                    <a:pt x="25852" y="183376"/>
                  </a:cubicBezTo>
                  <a:cubicBezTo>
                    <a:pt x="29023" y="188409"/>
                    <a:pt x="34538" y="191442"/>
                    <a:pt x="40605" y="191442"/>
                  </a:cubicBezTo>
                  <a:lnTo>
                    <a:pt x="133120" y="191442"/>
                  </a:lnTo>
                  <a:cubicBezTo>
                    <a:pt x="138084" y="191442"/>
                    <a:pt x="142082" y="187443"/>
                    <a:pt x="142082" y="182480"/>
                  </a:cubicBezTo>
                  <a:cubicBezTo>
                    <a:pt x="142082" y="177516"/>
                    <a:pt x="138084" y="173518"/>
                    <a:pt x="133120" y="173518"/>
                  </a:cubicBezTo>
                  <a:lnTo>
                    <a:pt x="133120" y="17351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37"/>
            <p:cNvSpPr/>
            <p:nvPr/>
          </p:nvSpPr>
          <p:spPr>
            <a:xfrm>
              <a:off x="5714175" y="6113182"/>
              <a:ext cx="143736" cy="191510"/>
            </a:xfrm>
            <a:custGeom>
              <a:avLst/>
              <a:gdLst/>
              <a:ahLst/>
              <a:cxnLst/>
              <a:rect l="l" t="t" r="r" b="b"/>
              <a:pathLst>
                <a:path w="143736" h="191510" extrusionOk="0">
                  <a:moveTo>
                    <a:pt x="135809" y="25232"/>
                  </a:moveTo>
                  <a:cubicBezTo>
                    <a:pt x="128915" y="20820"/>
                    <a:pt x="122986" y="14891"/>
                    <a:pt x="118574" y="7997"/>
                  </a:cubicBezTo>
                  <a:cubicBezTo>
                    <a:pt x="115334" y="2964"/>
                    <a:pt x="109888" y="0"/>
                    <a:pt x="103821" y="0"/>
                  </a:cubicBezTo>
                  <a:lnTo>
                    <a:pt x="8962" y="0"/>
                  </a:lnTo>
                  <a:cubicBezTo>
                    <a:pt x="3999" y="0"/>
                    <a:pt x="0" y="3999"/>
                    <a:pt x="0" y="8962"/>
                  </a:cubicBezTo>
                  <a:cubicBezTo>
                    <a:pt x="0" y="13926"/>
                    <a:pt x="3999" y="17924"/>
                    <a:pt x="8962" y="17924"/>
                  </a:cubicBezTo>
                  <a:lnTo>
                    <a:pt x="103614" y="17924"/>
                  </a:lnTo>
                  <a:cubicBezTo>
                    <a:pt x="109336" y="26817"/>
                    <a:pt x="116989" y="34469"/>
                    <a:pt x="125881" y="40191"/>
                  </a:cubicBezTo>
                  <a:lnTo>
                    <a:pt x="125881" y="151044"/>
                  </a:lnTo>
                  <a:cubicBezTo>
                    <a:pt x="116920" y="156835"/>
                    <a:pt x="109198" y="164556"/>
                    <a:pt x="103476" y="173587"/>
                  </a:cubicBezTo>
                  <a:lnTo>
                    <a:pt x="9169" y="173587"/>
                  </a:lnTo>
                  <a:cubicBezTo>
                    <a:pt x="4205" y="173587"/>
                    <a:pt x="207" y="177585"/>
                    <a:pt x="207" y="182549"/>
                  </a:cubicBezTo>
                  <a:cubicBezTo>
                    <a:pt x="207" y="187512"/>
                    <a:pt x="4205" y="191511"/>
                    <a:pt x="9169" y="191511"/>
                  </a:cubicBezTo>
                  <a:lnTo>
                    <a:pt x="103683" y="191511"/>
                  </a:lnTo>
                  <a:cubicBezTo>
                    <a:pt x="109750" y="191511"/>
                    <a:pt x="115265" y="188478"/>
                    <a:pt x="118436" y="183445"/>
                  </a:cubicBezTo>
                  <a:cubicBezTo>
                    <a:pt x="122848" y="176482"/>
                    <a:pt x="128846" y="170485"/>
                    <a:pt x="135740" y="166004"/>
                  </a:cubicBezTo>
                  <a:cubicBezTo>
                    <a:pt x="140772" y="162763"/>
                    <a:pt x="143736" y="157317"/>
                    <a:pt x="143736" y="151320"/>
                  </a:cubicBezTo>
                  <a:lnTo>
                    <a:pt x="143736" y="40053"/>
                  </a:lnTo>
                  <a:cubicBezTo>
                    <a:pt x="143736" y="34056"/>
                    <a:pt x="140772" y="28541"/>
                    <a:pt x="135740" y="25301"/>
                  </a:cubicBezTo>
                  <a:lnTo>
                    <a:pt x="135740" y="2530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7"/>
            <p:cNvSpPr/>
            <p:nvPr/>
          </p:nvSpPr>
          <p:spPr>
            <a:xfrm>
              <a:off x="5344252" y="5780210"/>
              <a:ext cx="458301" cy="418009"/>
            </a:xfrm>
            <a:custGeom>
              <a:avLst/>
              <a:gdLst/>
              <a:ahLst/>
              <a:cxnLst/>
              <a:rect l="l" t="t" r="r" b="b"/>
              <a:pathLst>
                <a:path w="458301" h="418009" extrusionOk="0">
                  <a:moveTo>
                    <a:pt x="107268" y="401841"/>
                  </a:moveTo>
                  <a:cubicBezTo>
                    <a:pt x="99823" y="396602"/>
                    <a:pt x="92791" y="390880"/>
                    <a:pt x="86173" y="384745"/>
                  </a:cubicBezTo>
                  <a:lnTo>
                    <a:pt x="96582" y="374335"/>
                  </a:lnTo>
                  <a:cubicBezTo>
                    <a:pt x="100098" y="370819"/>
                    <a:pt x="100098" y="365167"/>
                    <a:pt x="96582" y="361651"/>
                  </a:cubicBezTo>
                  <a:cubicBezTo>
                    <a:pt x="93067" y="358135"/>
                    <a:pt x="87414" y="358135"/>
                    <a:pt x="83898" y="361651"/>
                  </a:cubicBezTo>
                  <a:lnTo>
                    <a:pt x="73488" y="372060"/>
                  </a:lnTo>
                  <a:cubicBezTo>
                    <a:pt x="40053" y="335592"/>
                    <a:pt x="20130" y="288162"/>
                    <a:pt x="17993" y="238113"/>
                  </a:cubicBezTo>
                  <a:lnTo>
                    <a:pt x="32746" y="238113"/>
                  </a:lnTo>
                  <a:cubicBezTo>
                    <a:pt x="37709" y="238113"/>
                    <a:pt x="41708" y="234115"/>
                    <a:pt x="41708" y="229151"/>
                  </a:cubicBezTo>
                  <a:cubicBezTo>
                    <a:pt x="41708" y="224188"/>
                    <a:pt x="37709" y="220189"/>
                    <a:pt x="32746" y="220189"/>
                  </a:cubicBezTo>
                  <a:lnTo>
                    <a:pt x="17993" y="220189"/>
                  </a:lnTo>
                  <a:cubicBezTo>
                    <a:pt x="20130" y="168692"/>
                    <a:pt x="40811" y="121883"/>
                    <a:pt x="73557" y="86311"/>
                  </a:cubicBezTo>
                  <a:lnTo>
                    <a:pt x="83898" y="96652"/>
                  </a:lnTo>
                  <a:cubicBezTo>
                    <a:pt x="85621" y="98375"/>
                    <a:pt x="87965" y="99271"/>
                    <a:pt x="90240" y="99271"/>
                  </a:cubicBezTo>
                  <a:cubicBezTo>
                    <a:pt x="92515" y="99271"/>
                    <a:pt x="94790" y="98375"/>
                    <a:pt x="96582" y="96652"/>
                  </a:cubicBezTo>
                  <a:cubicBezTo>
                    <a:pt x="100098" y="93136"/>
                    <a:pt x="100098" y="87483"/>
                    <a:pt x="96582" y="83967"/>
                  </a:cubicBezTo>
                  <a:lnTo>
                    <a:pt x="86241" y="73626"/>
                  </a:lnTo>
                  <a:cubicBezTo>
                    <a:pt x="121814" y="40880"/>
                    <a:pt x="168623" y="20199"/>
                    <a:pt x="220120" y="18062"/>
                  </a:cubicBezTo>
                  <a:lnTo>
                    <a:pt x="220120" y="32815"/>
                  </a:lnTo>
                  <a:cubicBezTo>
                    <a:pt x="220120" y="37778"/>
                    <a:pt x="224118" y="41777"/>
                    <a:pt x="229082" y="41777"/>
                  </a:cubicBezTo>
                  <a:cubicBezTo>
                    <a:pt x="234045" y="41777"/>
                    <a:pt x="238044" y="37778"/>
                    <a:pt x="238044" y="32815"/>
                  </a:cubicBezTo>
                  <a:lnTo>
                    <a:pt x="238044" y="18062"/>
                  </a:lnTo>
                  <a:cubicBezTo>
                    <a:pt x="289541" y="20199"/>
                    <a:pt x="336350" y="40880"/>
                    <a:pt x="371922" y="73626"/>
                  </a:cubicBezTo>
                  <a:lnTo>
                    <a:pt x="361581" y="83967"/>
                  </a:lnTo>
                  <a:cubicBezTo>
                    <a:pt x="358066" y="87483"/>
                    <a:pt x="358066" y="93136"/>
                    <a:pt x="361581" y="96652"/>
                  </a:cubicBezTo>
                  <a:cubicBezTo>
                    <a:pt x="365097" y="100168"/>
                    <a:pt x="370750" y="100168"/>
                    <a:pt x="374266" y="96652"/>
                  </a:cubicBezTo>
                  <a:lnTo>
                    <a:pt x="384607" y="86311"/>
                  </a:lnTo>
                  <a:cubicBezTo>
                    <a:pt x="417352" y="121883"/>
                    <a:pt x="438034" y="168692"/>
                    <a:pt x="440171" y="220189"/>
                  </a:cubicBezTo>
                  <a:lnTo>
                    <a:pt x="425418" y="220189"/>
                  </a:lnTo>
                  <a:cubicBezTo>
                    <a:pt x="420455" y="220189"/>
                    <a:pt x="416456" y="224188"/>
                    <a:pt x="416456" y="229151"/>
                  </a:cubicBezTo>
                  <a:cubicBezTo>
                    <a:pt x="416456" y="234115"/>
                    <a:pt x="420455" y="238113"/>
                    <a:pt x="425418" y="238113"/>
                  </a:cubicBezTo>
                  <a:lnTo>
                    <a:pt x="440171" y="238113"/>
                  </a:lnTo>
                  <a:cubicBezTo>
                    <a:pt x="439688" y="249143"/>
                    <a:pt x="438379" y="260104"/>
                    <a:pt x="436241" y="270859"/>
                  </a:cubicBezTo>
                  <a:cubicBezTo>
                    <a:pt x="435276" y="275684"/>
                    <a:pt x="438379" y="280441"/>
                    <a:pt x="443273" y="281406"/>
                  </a:cubicBezTo>
                  <a:cubicBezTo>
                    <a:pt x="448099" y="282372"/>
                    <a:pt x="452856" y="279269"/>
                    <a:pt x="453821" y="274374"/>
                  </a:cubicBezTo>
                  <a:cubicBezTo>
                    <a:pt x="456785" y="259553"/>
                    <a:pt x="458302" y="244386"/>
                    <a:pt x="458302" y="229151"/>
                  </a:cubicBezTo>
                  <a:cubicBezTo>
                    <a:pt x="458302" y="102787"/>
                    <a:pt x="355515" y="0"/>
                    <a:pt x="229151" y="0"/>
                  </a:cubicBezTo>
                  <a:cubicBezTo>
                    <a:pt x="102787" y="0"/>
                    <a:pt x="0" y="102787"/>
                    <a:pt x="0" y="229151"/>
                  </a:cubicBezTo>
                  <a:cubicBezTo>
                    <a:pt x="0" y="303467"/>
                    <a:pt x="36261" y="373439"/>
                    <a:pt x="97065" y="416388"/>
                  </a:cubicBezTo>
                  <a:cubicBezTo>
                    <a:pt x="101132" y="419214"/>
                    <a:pt x="106716" y="418249"/>
                    <a:pt x="109543" y="414251"/>
                  </a:cubicBezTo>
                  <a:cubicBezTo>
                    <a:pt x="112369" y="410183"/>
                    <a:pt x="111473" y="404599"/>
                    <a:pt x="107406" y="401773"/>
                  </a:cubicBezTo>
                  <a:lnTo>
                    <a:pt x="107406" y="40177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37"/>
            <p:cNvSpPr/>
            <p:nvPr/>
          </p:nvSpPr>
          <p:spPr>
            <a:xfrm>
              <a:off x="5297443" y="5733538"/>
              <a:ext cx="551644" cy="519360"/>
            </a:xfrm>
            <a:custGeom>
              <a:avLst/>
              <a:gdLst/>
              <a:ahLst/>
              <a:cxnLst/>
              <a:rect l="l" t="t" r="r" b="b"/>
              <a:pathLst>
                <a:path w="551644" h="519360" extrusionOk="0">
                  <a:moveTo>
                    <a:pt x="152837" y="502561"/>
                  </a:moveTo>
                  <a:cubicBezTo>
                    <a:pt x="69628" y="457337"/>
                    <a:pt x="17993" y="370475"/>
                    <a:pt x="17993" y="275822"/>
                  </a:cubicBezTo>
                  <a:cubicBezTo>
                    <a:pt x="17993" y="133258"/>
                    <a:pt x="133327" y="17924"/>
                    <a:pt x="275891" y="17924"/>
                  </a:cubicBezTo>
                  <a:cubicBezTo>
                    <a:pt x="418456" y="17924"/>
                    <a:pt x="533789" y="133258"/>
                    <a:pt x="533789" y="275822"/>
                  </a:cubicBezTo>
                  <a:cubicBezTo>
                    <a:pt x="533789" y="289817"/>
                    <a:pt x="532687" y="303880"/>
                    <a:pt x="530411" y="317599"/>
                  </a:cubicBezTo>
                  <a:cubicBezTo>
                    <a:pt x="529584" y="322494"/>
                    <a:pt x="532893" y="327043"/>
                    <a:pt x="537788" y="327871"/>
                  </a:cubicBezTo>
                  <a:cubicBezTo>
                    <a:pt x="542683" y="328698"/>
                    <a:pt x="547232" y="325389"/>
                    <a:pt x="548060" y="320495"/>
                  </a:cubicBezTo>
                  <a:cubicBezTo>
                    <a:pt x="550473" y="305811"/>
                    <a:pt x="551645" y="290782"/>
                    <a:pt x="551645" y="275822"/>
                  </a:cubicBezTo>
                  <a:cubicBezTo>
                    <a:pt x="551645" y="123400"/>
                    <a:pt x="428314" y="0"/>
                    <a:pt x="275822" y="0"/>
                  </a:cubicBezTo>
                  <a:cubicBezTo>
                    <a:pt x="123331" y="0"/>
                    <a:pt x="0" y="123331"/>
                    <a:pt x="0" y="275822"/>
                  </a:cubicBezTo>
                  <a:cubicBezTo>
                    <a:pt x="0" y="376955"/>
                    <a:pt x="55289" y="469884"/>
                    <a:pt x="144219" y="518278"/>
                  </a:cubicBezTo>
                  <a:cubicBezTo>
                    <a:pt x="148562" y="520622"/>
                    <a:pt x="154008" y="519037"/>
                    <a:pt x="156352" y="514694"/>
                  </a:cubicBezTo>
                  <a:cubicBezTo>
                    <a:pt x="158696" y="510351"/>
                    <a:pt x="157111" y="504905"/>
                    <a:pt x="152768" y="502561"/>
                  </a:cubicBezTo>
                  <a:lnTo>
                    <a:pt x="152768" y="50256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8" name="Google Shape;1038;p37"/>
          <p:cNvGrpSpPr/>
          <p:nvPr/>
        </p:nvGrpSpPr>
        <p:grpSpPr>
          <a:xfrm>
            <a:off x="6072511" y="4205586"/>
            <a:ext cx="313137" cy="347998"/>
            <a:chOff x="8809092" y="5733676"/>
            <a:chExt cx="541854" cy="602176"/>
          </a:xfrm>
        </p:grpSpPr>
        <p:sp>
          <p:nvSpPr>
            <p:cNvPr id="1039" name="Google Shape;1039;p37"/>
            <p:cNvSpPr/>
            <p:nvPr/>
          </p:nvSpPr>
          <p:spPr>
            <a:xfrm>
              <a:off x="8870929" y="5789310"/>
              <a:ext cx="118987" cy="17648"/>
            </a:xfrm>
            <a:custGeom>
              <a:avLst/>
              <a:gdLst/>
              <a:ahLst/>
              <a:cxnLst/>
              <a:rect l="l" t="t" r="r" b="b"/>
              <a:pathLst>
                <a:path w="118987" h="17648" extrusionOk="0">
                  <a:moveTo>
                    <a:pt x="110163" y="0"/>
                  </a:moveTo>
                  <a:lnTo>
                    <a:pt x="8824" y="0"/>
                  </a:lnTo>
                  <a:cubicBezTo>
                    <a:pt x="3930" y="0"/>
                    <a:pt x="0" y="3930"/>
                    <a:pt x="0" y="8824"/>
                  </a:cubicBezTo>
                  <a:cubicBezTo>
                    <a:pt x="0" y="13719"/>
                    <a:pt x="3930" y="17648"/>
                    <a:pt x="8824" y="17648"/>
                  </a:cubicBezTo>
                  <a:lnTo>
                    <a:pt x="110163" y="17648"/>
                  </a:lnTo>
                  <a:cubicBezTo>
                    <a:pt x="115058" y="17648"/>
                    <a:pt x="118988" y="13719"/>
                    <a:pt x="118988" y="8824"/>
                  </a:cubicBezTo>
                  <a:cubicBezTo>
                    <a:pt x="118988" y="3930"/>
                    <a:pt x="115058" y="0"/>
                    <a:pt x="11016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37"/>
            <p:cNvSpPr/>
            <p:nvPr/>
          </p:nvSpPr>
          <p:spPr>
            <a:xfrm>
              <a:off x="8870929" y="5829983"/>
              <a:ext cx="118987" cy="17648"/>
            </a:xfrm>
            <a:custGeom>
              <a:avLst/>
              <a:gdLst/>
              <a:ahLst/>
              <a:cxnLst/>
              <a:rect l="l" t="t" r="r" b="b"/>
              <a:pathLst>
                <a:path w="118987" h="17648" extrusionOk="0">
                  <a:moveTo>
                    <a:pt x="110163" y="0"/>
                  </a:moveTo>
                  <a:lnTo>
                    <a:pt x="8824" y="0"/>
                  </a:lnTo>
                  <a:cubicBezTo>
                    <a:pt x="3930" y="0"/>
                    <a:pt x="0" y="3929"/>
                    <a:pt x="0" y="8824"/>
                  </a:cubicBezTo>
                  <a:cubicBezTo>
                    <a:pt x="0" y="13719"/>
                    <a:pt x="3930" y="17648"/>
                    <a:pt x="8824" y="17648"/>
                  </a:cubicBezTo>
                  <a:lnTo>
                    <a:pt x="110163" y="17648"/>
                  </a:lnTo>
                  <a:cubicBezTo>
                    <a:pt x="115058" y="17648"/>
                    <a:pt x="118988" y="13719"/>
                    <a:pt x="118988" y="8824"/>
                  </a:cubicBezTo>
                  <a:cubicBezTo>
                    <a:pt x="118988" y="3929"/>
                    <a:pt x="115058" y="0"/>
                    <a:pt x="11016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37"/>
            <p:cNvSpPr/>
            <p:nvPr/>
          </p:nvSpPr>
          <p:spPr>
            <a:xfrm>
              <a:off x="9103809" y="6041831"/>
              <a:ext cx="86250" cy="161384"/>
            </a:xfrm>
            <a:custGeom>
              <a:avLst/>
              <a:gdLst/>
              <a:ahLst/>
              <a:cxnLst/>
              <a:rect l="l" t="t" r="r" b="b"/>
              <a:pathLst>
                <a:path w="86250" h="161384" extrusionOk="0">
                  <a:moveTo>
                    <a:pt x="85753" y="113128"/>
                  </a:moveTo>
                  <a:cubicBezTo>
                    <a:pt x="88718" y="94377"/>
                    <a:pt x="78239" y="78107"/>
                    <a:pt x="59006" y="71696"/>
                  </a:cubicBezTo>
                  <a:cubicBezTo>
                    <a:pt x="56386" y="70800"/>
                    <a:pt x="53767" y="69904"/>
                    <a:pt x="51147" y="69007"/>
                  </a:cubicBezTo>
                  <a:lnTo>
                    <a:pt x="51147" y="29712"/>
                  </a:lnTo>
                  <a:cubicBezTo>
                    <a:pt x="58110" y="31229"/>
                    <a:pt x="62315" y="34538"/>
                    <a:pt x="62659" y="34814"/>
                  </a:cubicBezTo>
                  <a:cubicBezTo>
                    <a:pt x="66313" y="37916"/>
                    <a:pt x="71897" y="37571"/>
                    <a:pt x="75068" y="33918"/>
                  </a:cubicBezTo>
                  <a:cubicBezTo>
                    <a:pt x="78239" y="30264"/>
                    <a:pt x="77895" y="24680"/>
                    <a:pt x="74172" y="21440"/>
                  </a:cubicBezTo>
                  <a:cubicBezTo>
                    <a:pt x="73689" y="21026"/>
                    <a:pt x="65141" y="13788"/>
                    <a:pt x="51147" y="11788"/>
                  </a:cubicBezTo>
                  <a:lnTo>
                    <a:pt x="51147" y="8824"/>
                  </a:lnTo>
                  <a:cubicBezTo>
                    <a:pt x="51147" y="3930"/>
                    <a:pt x="47217" y="0"/>
                    <a:pt x="42323" y="0"/>
                  </a:cubicBezTo>
                  <a:cubicBezTo>
                    <a:pt x="37428" y="0"/>
                    <a:pt x="33498" y="3930"/>
                    <a:pt x="33498" y="8824"/>
                  </a:cubicBezTo>
                  <a:lnTo>
                    <a:pt x="33498" y="12409"/>
                  </a:lnTo>
                  <a:cubicBezTo>
                    <a:pt x="32189" y="12684"/>
                    <a:pt x="30810" y="13029"/>
                    <a:pt x="29431" y="13374"/>
                  </a:cubicBezTo>
                  <a:cubicBezTo>
                    <a:pt x="16333" y="17097"/>
                    <a:pt x="6681" y="27782"/>
                    <a:pt x="4269" y="41225"/>
                  </a:cubicBezTo>
                  <a:cubicBezTo>
                    <a:pt x="2132" y="53151"/>
                    <a:pt x="6268" y="64595"/>
                    <a:pt x="15023" y="71075"/>
                  </a:cubicBezTo>
                  <a:cubicBezTo>
                    <a:pt x="19711" y="74522"/>
                    <a:pt x="25501" y="77694"/>
                    <a:pt x="33498" y="81003"/>
                  </a:cubicBezTo>
                  <a:lnTo>
                    <a:pt x="33498" y="130983"/>
                  </a:lnTo>
                  <a:cubicBezTo>
                    <a:pt x="26328" y="130500"/>
                    <a:pt x="21503" y="128915"/>
                    <a:pt x="13437" y="123951"/>
                  </a:cubicBezTo>
                  <a:cubicBezTo>
                    <a:pt x="9301" y="121400"/>
                    <a:pt x="3855" y="122710"/>
                    <a:pt x="1304" y="126846"/>
                  </a:cubicBezTo>
                  <a:cubicBezTo>
                    <a:pt x="-1247" y="130983"/>
                    <a:pt x="63" y="136429"/>
                    <a:pt x="4200" y="138979"/>
                  </a:cubicBezTo>
                  <a:cubicBezTo>
                    <a:pt x="15644" y="146011"/>
                    <a:pt x="23434" y="148079"/>
                    <a:pt x="33498" y="148631"/>
                  </a:cubicBezTo>
                  <a:lnTo>
                    <a:pt x="33498" y="152561"/>
                  </a:lnTo>
                  <a:cubicBezTo>
                    <a:pt x="33498" y="157455"/>
                    <a:pt x="37428" y="161384"/>
                    <a:pt x="42323" y="161384"/>
                  </a:cubicBezTo>
                  <a:cubicBezTo>
                    <a:pt x="47217" y="161384"/>
                    <a:pt x="51147" y="157455"/>
                    <a:pt x="51147" y="152561"/>
                  </a:cubicBezTo>
                  <a:lnTo>
                    <a:pt x="51147" y="147941"/>
                  </a:lnTo>
                  <a:cubicBezTo>
                    <a:pt x="70863" y="144219"/>
                    <a:pt x="83341" y="128501"/>
                    <a:pt x="85822" y="112990"/>
                  </a:cubicBezTo>
                  <a:lnTo>
                    <a:pt x="85822" y="112990"/>
                  </a:lnTo>
                  <a:close/>
                  <a:moveTo>
                    <a:pt x="25501" y="56943"/>
                  </a:moveTo>
                  <a:cubicBezTo>
                    <a:pt x="21503" y="53979"/>
                    <a:pt x="20814" y="48532"/>
                    <a:pt x="21572" y="44396"/>
                  </a:cubicBezTo>
                  <a:cubicBezTo>
                    <a:pt x="22537" y="39226"/>
                    <a:pt x="26122" y="33021"/>
                    <a:pt x="33429" y="30609"/>
                  </a:cubicBezTo>
                  <a:lnTo>
                    <a:pt x="33429" y="61700"/>
                  </a:lnTo>
                  <a:cubicBezTo>
                    <a:pt x="30396" y="60183"/>
                    <a:pt x="27708" y="58598"/>
                    <a:pt x="25501" y="56943"/>
                  </a:cubicBezTo>
                  <a:lnTo>
                    <a:pt x="25501" y="56943"/>
                  </a:lnTo>
                  <a:close/>
                  <a:moveTo>
                    <a:pt x="68313" y="110370"/>
                  </a:moveTo>
                  <a:cubicBezTo>
                    <a:pt x="67071" y="118298"/>
                    <a:pt x="61212" y="126709"/>
                    <a:pt x="51078" y="129880"/>
                  </a:cubicBezTo>
                  <a:lnTo>
                    <a:pt x="51078" y="87620"/>
                  </a:lnTo>
                  <a:cubicBezTo>
                    <a:pt x="51836" y="87896"/>
                    <a:pt x="52594" y="88172"/>
                    <a:pt x="53422" y="88379"/>
                  </a:cubicBezTo>
                  <a:cubicBezTo>
                    <a:pt x="64383" y="92032"/>
                    <a:pt x="69898" y="100236"/>
                    <a:pt x="68313" y="110301"/>
                  </a:cubicBezTo>
                  <a:lnTo>
                    <a:pt x="68313" y="11030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2" name="Google Shape;1042;p37"/>
            <p:cNvSpPr/>
            <p:nvPr/>
          </p:nvSpPr>
          <p:spPr>
            <a:xfrm>
              <a:off x="8942763" y="5997503"/>
              <a:ext cx="408183" cy="250107"/>
            </a:xfrm>
            <a:custGeom>
              <a:avLst/>
              <a:gdLst/>
              <a:ahLst/>
              <a:cxnLst/>
              <a:rect l="l" t="t" r="r" b="b"/>
              <a:pathLst>
                <a:path w="408183" h="250107" extrusionOk="0">
                  <a:moveTo>
                    <a:pt x="382401" y="0"/>
                  </a:moveTo>
                  <a:lnTo>
                    <a:pt x="25783" y="0"/>
                  </a:lnTo>
                  <a:cubicBezTo>
                    <a:pt x="11581" y="0"/>
                    <a:pt x="0" y="11582"/>
                    <a:pt x="0" y="25783"/>
                  </a:cubicBezTo>
                  <a:lnTo>
                    <a:pt x="0" y="224325"/>
                  </a:lnTo>
                  <a:cubicBezTo>
                    <a:pt x="0" y="238526"/>
                    <a:pt x="11581" y="250108"/>
                    <a:pt x="25783" y="250108"/>
                  </a:cubicBezTo>
                  <a:lnTo>
                    <a:pt x="382401" y="250108"/>
                  </a:lnTo>
                  <a:cubicBezTo>
                    <a:pt x="396602" y="250108"/>
                    <a:pt x="408184" y="238526"/>
                    <a:pt x="408184" y="224325"/>
                  </a:cubicBezTo>
                  <a:lnTo>
                    <a:pt x="408184" y="25783"/>
                  </a:lnTo>
                  <a:cubicBezTo>
                    <a:pt x="408184" y="11582"/>
                    <a:pt x="396602" y="0"/>
                    <a:pt x="382401" y="0"/>
                  </a:cubicBezTo>
                  <a:close/>
                  <a:moveTo>
                    <a:pt x="390536" y="224325"/>
                  </a:moveTo>
                  <a:cubicBezTo>
                    <a:pt x="390536" y="228806"/>
                    <a:pt x="386882" y="232460"/>
                    <a:pt x="382401" y="232460"/>
                  </a:cubicBezTo>
                  <a:lnTo>
                    <a:pt x="25783" y="232460"/>
                  </a:lnTo>
                  <a:cubicBezTo>
                    <a:pt x="21302" y="232460"/>
                    <a:pt x="17648" y="228806"/>
                    <a:pt x="17648" y="224325"/>
                  </a:cubicBezTo>
                  <a:lnTo>
                    <a:pt x="17648" y="25783"/>
                  </a:lnTo>
                  <a:cubicBezTo>
                    <a:pt x="17648" y="21302"/>
                    <a:pt x="21302" y="17648"/>
                    <a:pt x="25783" y="17648"/>
                  </a:cubicBezTo>
                  <a:lnTo>
                    <a:pt x="382401" y="17648"/>
                  </a:lnTo>
                  <a:cubicBezTo>
                    <a:pt x="386882" y="17648"/>
                    <a:pt x="390536" y="21302"/>
                    <a:pt x="390536" y="25783"/>
                  </a:cubicBezTo>
                  <a:lnTo>
                    <a:pt x="390536" y="2243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3" name="Google Shape;1043;p37"/>
            <p:cNvSpPr/>
            <p:nvPr/>
          </p:nvSpPr>
          <p:spPr>
            <a:xfrm>
              <a:off x="8973578" y="6028181"/>
              <a:ext cx="140014" cy="188752"/>
            </a:xfrm>
            <a:custGeom>
              <a:avLst/>
              <a:gdLst/>
              <a:ahLst/>
              <a:cxnLst/>
              <a:rect l="l" t="t" r="r" b="b"/>
              <a:pathLst>
                <a:path w="140014" h="188752" extrusionOk="0">
                  <a:moveTo>
                    <a:pt x="131121" y="171105"/>
                  </a:moveTo>
                  <a:lnTo>
                    <a:pt x="40123" y="171105"/>
                  </a:lnTo>
                  <a:cubicBezTo>
                    <a:pt x="34400" y="162074"/>
                    <a:pt x="26610" y="154353"/>
                    <a:pt x="17580" y="148631"/>
                  </a:cubicBezTo>
                  <a:lnTo>
                    <a:pt x="17580" y="39915"/>
                  </a:lnTo>
                  <a:cubicBezTo>
                    <a:pt x="26541" y="34262"/>
                    <a:pt x="34262" y="26541"/>
                    <a:pt x="39985" y="17648"/>
                  </a:cubicBezTo>
                  <a:lnTo>
                    <a:pt x="131121" y="17648"/>
                  </a:lnTo>
                  <a:cubicBezTo>
                    <a:pt x="136015" y="17648"/>
                    <a:pt x="139945" y="13719"/>
                    <a:pt x="139945" y="8824"/>
                  </a:cubicBezTo>
                  <a:cubicBezTo>
                    <a:pt x="139945" y="3929"/>
                    <a:pt x="136015" y="0"/>
                    <a:pt x="131121" y="0"/>
                  </a:cubicBezTo>
                  <a:lnTo>
                    <a:pt x="39778" y="0"/>
                  </a:lnTo>
                  <a:cubicBezTo>
                    <a:pt x="33849" y="0"/>
                    <a:pt x="28403" y="2964"/>
                    <a:pt x="25301" y="7928"/>
                  </a:cubicBezTo>
                  <a:cubicBezTo>
                    <a:pt x="20889" y="14821"/>
                    <a:pt x="14891" y="20750"/>
                    <a:pt x="7997" y="25093"/>
                  </a:cubicBezTo>
                  <a:cubicBezTo>
                    <a:pt x="2965" y="28265"/>
                    <a:pt x="0" y="33711"/>
                    <a:pt x="0" y="39708"/>
                  </a:cubicBezTo>
                  <a:lnTo>
                    <a:pt x="0" y="148838"/>
                  </a:lnTo>
                  <a:cubicBezTo>
                    <a:pt x="0" y="154835"/>
                    <a:pt x="2965" y="160282"/>
                    <a:pt x="7997" y="163452"/>
                  </a:cubicBezTo>
                  <a:cubicBezTo>
                    <a:pt x="15029" y="167865"/>
                    <a:pt x="21027" y="173862"/>
                    <a:pt x="25439" y="180825"/>
                  </a:cubicBezTo>
                  <a:cubicBezTo>
                    <a:pt x="28610" y="185788"/>
                    <a:pt x="34056" y="188753"/>
                    <a:pt x="39985" y="188753"/>
                  </a:cubicBezTo>
                  <a:lnTo>
                    <a:pt x="131190" y="188753"/>
                  </a:lnTo>
                  <a:cubicBezTo>
                    <a:pt x="136084" y="188753"/>
                    <a:pt x="140014" y="184824"/>
                    <a:pt x="140014" y="179929"/>
                  </a:cubicBezTo>
                  <a:cubicBezTo>
                    <a:pt x="140014" y="175034"/>
                    <a:pt x="136084" y="171105"/>
                    <a:pt x="131190" y="171105"/>
                  </a:cubicBezTo>
                  <a:lnTo>
                    <a:pt x="131190" y="1711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7"/>
            <p:cNvSpPr/>
            <p:nvPr/>
          </p:nvSpPr>
          <p:spPr>
            <a:xfrm>
              <a:off x="9178532" y="6028181"/>
              <a:ext cx="141668" cy="188684"/>
            </a:xfrm>
            <a:custGeom>
              <a:avLst/>
              <a:gdLst/>
              <a:ahLst/>
              <a:cxnLst/>
              <a:rect l="l" t="t" r="r" b="b"/>
              <a:pathLst>
                <a:path w="141668" h="188684" extrusionOk="0">
                  <a:moveTo>
                    <a:pt x="133810" y="24887"/>
                  </a:moveTo>
                  <a:cubicBezTo>
                    <a:pt x="127054" y="20543"/>
                    <a:pt x="121194" y="14683"/>
                    <a:pt x="116851" y="7928"/>
                  </a:cubicBezTo>
                  <a:cubicBezTo>
                    <a:pt x="113679" y="2964"/>
                    <a:pt x="108234" y="0"/>
                    <a:pt x="102305" y="0"/>
                  </a:cubicBezTo>
                  <a:lnTo>
                    <a:pt x="8824" y="0"/>
                  </a:lnTo>
                  <a:cubicBezTo>
                    <a:pt x="3930" y="0"/>
                    <a:pt x="0" y="3929"/>
                    <a:pt x="0" y="8824"/>
                  </a:cubicBezTo>
                  <a:cubicBezTo>
                    <a:pt x="0" y="13719"/>
                    <a:pt x="3930" y="17648"/>
                    <a:pt x="8824" y="17648"/>
                  </a:cubicBezTo>
                  <a:lnTo>
                    <a:pt x="102098" y="17648"/>
                  </a:lnTo>
                  <a:cubicBezTo>
                    <a:pt x="107751" y="26403"/>
                    <a:pt x="115334" y="33987"/>
                    <a:pt x="124020" y="39571"/>
                  </a:cubicBezTo>
                  <a:lnTo>
                    <a:pt x="124020" y="148838"/>
                  </a:lnTo>
                  <a:cubicBezTo>
                    <a:pt x="115197" y="154491"/>
                    <a:pt x="107544" y="162212"/>
                    <a:pt x="101891" y="171036"/>
                  </a:cubicBezTo>
                  <a:lnTo>
                    <a:pt x="8824" y="171036"/>
                  </a:lnTo>
                  <a:cubicBezTo>
                    <a:pt x="3930" y="171036"/>
                    <a:pt x="0" y="174965"/>
                    <a:pt x="0" y="179860"/>
                  </a:cubicBezTo>
                  <a:cubicBezTo>
                    <a:pt x="0" y="184755"/>
                    <a:pt x="3930" y="188684"/>
                    <a:pt x="8824" y="188684"/>
                  </a:cubicBezTo>
                  <a:lnTo>
                    <a:pt x="102098" y="188684"/>
                  </a:lnTo>
                  <a:cubicBezTo>
                    <a:pt x="108027" y="188684"/>
                    <a:pt x="113473" y="185719"/>
                    <a:pt x="116644" y="180687"/>
                  </a:cubicBezTo>
                  <a:cubicBezTo>
                    <a:pt x="120987" y="173793"/>
                    <a:pt x="126916" y="167865"/>
                    <a:pt x="133741" y="163521"/>
                  </a:cubicBezTo>
                  <a:cubicBezTo>
                    <a:pt x="138704" y="160350"/>
                    <a:pt x="141669" y="154904"/>
                    <a:pt x="141669" y="148976"/>
                  </a:cubicBezTo>
                  <a:lnTo>
                    <a:pt x="141669" y="39295"/>
                  </a:lnTo>
                  <a:cubicBezTo>
                    <a:pt x="141669" y="33366"/>
                    <a:pt x="138704" y="27920"/>
                    <a:pt x="133741" y="24749"/>
                  </a:cubicBezTo>
                  <a:lnTo>
                    <a:pt x="133741" y="247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37"/>
            <p:cNvSpPr/>
            <p:nvPr/>
          </p:nvSpPr>
          <p:spPr>
            <a:xfrm>
              <a:off x="8809092" y="5733676"/>
              <a:ext cx="465540" cy="602176"/>
            </a:xfrm>
            <a:custGeom>
              <a:avLst/>
              <a:gdLst/>
              <a:ahLst/>
              <a:cxnLst/>
              <a:rect l="l" t="t" r="r" b="b"/>
              <a:pathLst>
                <a:path w="465540" h="602176" extrusionOk="0">
                  <a:moveTo>
                    <a:pt x="456647" y="537788"/>
                  </a:moveTo>
                  <a:cubicBezTo>
                    <a:pt x="451753" y="537788"/>
                    <a:pt x="447823" y="541717"/>
                    <a:pt x="447823" y="546612"/>
                  </a:cubicBezTo>
                  <a:lnTo>
                    <a:pt x="447823" y="553988"/>
                  </a:lnTo>
                  <a:cubicBezTo>
                    <a:pt x="447823" y="570809"/>
                    <a:pt x="434173" y="584459"/>
                    <a:pt x="417353" y="584459"/>
                  </a:cubicBezTo>
                  <a:lnTo>
                    <a:pt x="48050" y="584459"/>
                  </a:lnTo>
                  <a:cubicBezTo>
                    <a:pt x="31229" y="584459"/>
                    <a:pt x="17580" y="570809"/>
                    <a:pt x="17580" y="553988"/>
                  </a:cubicBezTo>
                  <a:lnTo>
                    <a:pt x="17580" y="48050"/>
                  </a:lnTo>
                  <a:cubicBezTo>
                    <a:pt x="17580" y="31229"/>
                    <a:pt x="31229" y="17579"/>
                    <a:pt x="48050" y="17579"/>
                  </a:cubicBezTo>
                  <a:lnTo>
                    <a:pt x="335523" y="17579"/>
                  </a:lnTo>
                  <a:cubicBezTo>
                    <a:pt x="336695" y="17579"/>
                    <a:pt x="337867" y="17717"/>
                    <a:pt x="339039" y="17924"/>
                  </a:cubicBezTo>
                  <a:lnTo>
                    <a:pt x="339039" y="78314"/>
                  </a:lnTo>
                  <a:cubicBezTo>
                    <a:pt x="339039" y="104855"/>
                    <a:pt x="360617" y="126433"/>
                    <a:pt x="387158" y="126433"/>
                  </a:cubicBezTo>
                  <a:lnTo>
                    <a:pt x="447548" y="126433"/>
                  </a:lnTo>
                  <a:cubicBezTo>
                    <a:pt x="447754" y="127605"/>
                    <a:pt x="447892" y="128777"/>
                    <a:pt x="447892" y="129949"/>
                  </a:cubicBezTo>
                  <a:lnTo>
                    <a:pt x="447892" y="231357"/>
                  </a:lnTo>
                  <a:cubicBezTo>
                    <a:pt x="447892" y="236252"/>
                    <a:pt x="451822" y="240181"/>
                    <a:pt x="456716" y="240181"/>
                  </a:cubicBezTo>
                  <a:cubicBezTo>
                    <a:pt x="461611" y="240181"/>
                    <a:pt x="465541" y="236252"/>
                    <a:pt x="465541" y="231357"/>
                  </a:cubicBezTo>
                  <a:lnTo>
                    <a:pt x="465541" y="129949"/>
                  </a:lnTo>
                  <a:cubicBezTo>
                    <a:pt x="465541" y="119677"/>
                    <a:pt x="461542" y="109957"/>
                    <a:pt x="454235" y="102649"/>
                  </a:cubicBezTo>
                  <a:lnTo>
                    <a:pt x="362891" y="11306"/>
                  </a:lnTo>
                  <a:cubicBezTo>
                    <a:pt x="355584" y="3999"/>
                    <a:pt x="345933" y="0"/>
                    <a:pt x="335592" y="0"/>
                  </a:cubicBezTo>
                  <a:lnTo>
                    <a:pt x="48119" y="0"/>
                  </a:lnTo>
                  <a:cubicBezTo>
                    <a:pt x="21578" y="0"/>
                    <a:pt x="0" y="21578"/>
                    <a:pt x="0" y="48119"/>
                  </a:cubicBezTo>
                  <a:lnTo>
                    <a:pt x="0" y="554057"/>
                  </a:lnTo>
                  <a:cubicBezTo>
                    <a:pt x="0" y="580599"/>
                    <a:pt x="21578" y="602176"/>
                    <a:pt x="48119" y="602176"/>
                  </a:cubicBezTo>
                  <a:lnTo>
                    <a:pt x="417422" y="602176"/>
                  </a:lnTo>
                  <a:cubicBezTo>
                    <a:pt x="443963" y="602176"/>
                    <a:pt x="465541" y="580599"/>
                    <a:pt x="465541" y="554057"/>
                  </a:cubicBezTo>
                  <a:lnTo>
                    <a:pt x="465541" y="546681"/>
                  </a:lnTo>
                  <a:cubicBezTo>
                    <a:pt x="465541" y="541786"/>
                    <a:pt x="461611" y="537857"/>
                    <a:pt x="456716" y="537857"/>
                  </a:cubicBezTo>
                  <a:lnTo>
                    <a:pt x="456716" y="537857"/>
                  </a:lnTo>
                  <a:close/>
                  <a:moveTo>
                    <a:pt x="435346" y="108716"/>
                  </a:moveTo>
                  <a:lnTo>
                    <a:pt x="387158" y="108716"/>
                  </a:lnTo>
                  <a:cubicBezTo>
                    <a:pt x="370336" y="108716"/>
                    <a:pt x="356687" y="95066"/>
                    <a:pt x="356687" y="78245"/>
                  </a:cubicBezTo>
                  <a:lnTo>
                    <a:pt x="356687" y="30057"/>
                  </a:lnTo>
                  <a:lnTo>
                    <a:pt x="435346" y="108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6" name="Google Shape;1046;p37"/>
          <p:cNvGrpSpPr/>
          <p:nvPr/>
        </p:nvGrpSpPr>
        <p:grpSpPr>
          <a:xfrm>
            <a:off x="3352830" y="4228932"/>
            <a:ext cx="347998" cy="301186"/>
            <a:chOff x="4102948" y="5774074"/>
            <a:chExt cx="602176" cy="521174"/>
          </a:xfrm>
        </p:grpSpPr>
        <p:sp>
          <p:nvSpPr>
            <p:cNvPr id="1047" name="Google Shape;1047;p37"/>
            <p:cNvSpPr/>
            <p:nvPr/>
          </p:nvSpPr>
          <p:spPr>
            <a:xfrm>
              <a:off x="4406277" y="6031145"/>
              <a:ext cx="195164" cy="17648"/>
            </a:xfrm>
            <a:custGeom>
              <a:avLst/>
              <a:gdLst/>
              <a:ahLst/>
              <a:cxnLst/>
              <a:rect l="l" t="t" r="r" b="b"/>
              <a:pathLst>
                <a:path w="195164" h="17648" extrusionOk="0">
                  <a:moveTo>
                    <a:pt x="8824" y="17648"/>
                  </a:moveTo>
                  <a:lnTo>
                    <a:pt x="186340" y="17648"/>
                  </a:lnTo>
                  <a:cubicBezTo>
                    <a:pt x="191235" y="17648"/>
                    <a:pt x="195164" y="13719"/>
                    <a:pt x="195164" y="8824"/>
                  </a:cubicBezTo>
                  <a:cubicBezTo>
                    <a:pt x="195164" y="3930"/>
                    <a:pt x="191235" y="0"/>
                    <a:pt x="186340"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37"/>
            <p:cNvSpPr/>
            <p:nvPr/>
          </p:nvSpPr>
          <p:spPr>
            <a:xfrm>
              <a:off x="4406277" y="6074438"/>
              <a:ext cx="195164" cy="17648"/>
            </a:xfrm>
            <a:custGeom>
              <a:avLst/>
              <a:gdLst/>
              <a:ahLst/>
              <a:cxnLst/>
              <a:rect l="l" t="t" r="r" b="b"/>
              <a:pathLst>
                <a:path w="195164" h="17648" extrusionOk="0">
                  <a:moveTo>
                    <a:pt x="8824" y="17648"/>
                  </a:moveTo>
                  <a:lnTo>
                    <a:pt x="186340" y="17648"/>
                  </a:lnTo>
                  <a:cubicBezTo>
                    <a:pt x="191235" y="17648"/>
                    <a:pt x="195164" y="13719"/>
                    <a:pt x="195164" y="8824"/>
                  </a:cubicBezTo>
                  <a:cubicBezTo>
                    <a:pt x="195164" y="3930"/>
                    <a:pt x="191235" y="0"/>
                    <a:pt x="186340"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37"/>
            <p:cNvSpPr/>
            <p:nvPr/>
          </p:nvSpPr>
          <p:spPr>
            <a:xfrm>
              <a:off x="4406277" y="6117732"/>
              <a:ext cx="195164" cy="17648"/>
            </a:xfrm>
            <a:custGeom>
              <a:avLst/>
              <a:gdLst/>
              <a:ahLst/>
              <a:cxnLst/>
              <a:rect l="l" t="t" r="r" b="b"/>
              <a:pathLst>
                <a:path w="195164" h="17648" extrusionOk="0">
                  <a:moveTo>
                    <a:pt x="8824" y="17648"/>
                  </a:moveTo>
                  <a:lnTo>
                    <a:pt x="186340" y="17648"/>
                  </a:lnTo>
                  <a:cubicBezTo>
                    <a:pt x="191235" y="17648"/>
                    <a:pt x="195164" y="13719"/>
                    <a:pt x="195164" y="8824"/>
                  </a:cubicBezTo>
                  <a:cubicBezTo>
                    <a:pt x="195164" y="3930"/>
                    <a:pt x="191235" y="0"/>
                    <a:pt x="186340"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37"/>
            <p:cNvSpPr/>
            <p:nvPr/>
          </p:nvSpPr>
          <p:spPr>
            <a:xfrm>
              <a:off x="4406277" y="6161094"/>
              <a:ext cx="106440" cy="17648"/>
            </a:xfrm>
            <a:custGeom>
              <a:avLst/>
              <a:gdLst/>
              <a:ahLst/>
              <a:cxnLst/>
              <a:rect l="l" t="t" r="r" b="b"/>
              <a:pathLst>
                <a:path w="106440" h="17648" extrusionOk="0">
                  <a:moveTo>
                    <a:pt x="8824" y="17648"/>
                  </a:moveTo>
                  <a:lnTo>
                    <a:pt x="97616" y="17648"/>
                  </a:lnTo>
                  <a:cubicBezTo>
                    <a:pt x="102511" y="17648"/>
                    <a:pt x="106441" y="13719"/>
                    <a:pt x="106441" y="8824"/>
                  </a:cubicBezTo>
                  <a:cubicBezTo>
                    <a:pt x="106441" y="3930"/>
                    <a:pt x="102511" y="0"/>
                    <a:pt x="97616"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37"/>
            <p:cNvSpPr/>
            <p:nvPr/>
          </p:nvSpPr>
          <p:spPr>
            <a:xfrm>
              <a:off x="4147965" y="5954003"/>
              <a:ext cx="512142" cy="297330"/>
            </a:xfrm>
            <a:custGeom>
              <a:avLst/>
              <a:gdLst/>
              <a:ahLst/>
              <a:cxnLst/>
              <a:rect l="l" t="t" r="r" b="b"/>
              <a:pathLst>
                <a:path w="512142" h="297330" extrusionOk="0">
                  <a:moveTo>
                    <a:pt x="0" y="26541"/>
                  </a:moveTo>
                  <a:lnTo>
                    <a:pt x="0" y="270790"/>
                  </a:lnTo>
                  <a:cubicBezTo>
                    <a:pt x="0" y="285473"/>
                    <a:pt x="11926" y="297331"/>
                    <a:pt x="26541" y="297331"/>
                  </a:cubicBezTo>
                  <a:lnTo>
                    <a:pt x="485602" y="297331"/>
                  </a:lnTo>
                  <a:cubicBezTo>
                    <a:pt x="500285" y="297331"/>
                    <a:pt x="512143" y="285404"/>
                    <a:pt x="512143" y="270790"/>
                  </a:cubicBezTo>
                  <a:lnTo>
                    <a:pt x="512143" y="26541"/>
                  </a:lnTo>
                  <a:cubicBezTo>
                    <a:pt x="512143" y="11857"/>
                    <a:pt x="500216" y="0"/>
                    <a:pt x="485602" y="0"/>
                  </a:cubicBezTo>
                  <a:lnTo>
                    <a:pt x="26541" y="0"/>
                  </a:lnTo>
                  <a:cubicBezTo>
                    <a:pt x="11857" y="0"/>
                    <a:pt x="0" y="11926"/>
                    <a:pt x="0" y="26541"/>
                  </a:cubicBezTo>
                  <a:close/>
                  <a:moveTo>
                    <a:pt x="494563" y="26541"/>
                  </a:moveTo>
                  <a:lnTo>
                    <a:pt x="494563" y="270790"/>
                  </a:lnTo>
                  <a:cubicBezTo>
                    <a:pt x="494563" y="275684"/>
                    <a:pt x="490565" y="279751"/>
                    <a:pt x="485602" y="279751"/>
                  </a:cubicBezTo>
                  <a:lnTo>
                    <a:pt x="26541" y="279751"/>
                  </a:lnTo>
                  <a:cubicBezTo>
                    <a:pt x="21647" y="279751"/>
                    <a:pt x="17579" y="275753"/>
                    <a:pt x="17579" y="270790"/>
                  </a:cubicBezTo>
                  <a:lnTo>
                    <a:pt x="17579" y="26541"/>
                  </a:lnTo>
                  <a:cubicBezTo>
                    <a:pt x="17579" y="21646"/>
                    <a:pt x="21578" y="17579"/>
                    <a:pt x="26541" y="17579"/>
                  </a:cubicBezTo>
                  <a:lnTo>
                    <a:pt x="485602" y="17579"/>
                  </a:lnTo>
                  <a:cubicBezTo>
                    <a:pt x="490496" y="17579"/>
                    <a:pt x="494563" y="21578"/>
                    <a:pt x="494563" y="265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37"/>
            <p:cNvSpPr/>
            <p:nvPr/>
          </p:nvSpPr>
          <p:spPr>
            <a:xfrm>
              <a:off x="4102948" y="5869278"/>
              <a:ext cx="602176" cy="425970"/>
            </a:xfrm>
            <a:custGeom>
              <a:avLst/>
              <a:gdLst/>
              <a:ahLst/>
              <a:cxnLst/>
              <a:rect l="l" t="t" r="r" b="b"/>
              <a:pathLst>
                <a:path w="602176" h="425970" extrusionOk="0">
                  <a:moveTo>
                    <a:pt x="561916" y="0"/>
                  </a:moveTo>
                  <a:lnTo>
                    <a:pt x="397774" y="0"/>
                  </a:lnTo>
                  <a:cubicBezTo>
                    <a:pt x="392880" y="0"/>
                    <a:pt x="388950" y="3930"/>
                    <a:pt x="388950" y="8824"/>
                  </a:cubicBezTo>
                  <a:cubicBezTo>
                    <a:pt x="388950" y="13719"/>
                    <a:pt x="392880" y="17648"/>
                    <a:pt x="397774" y="17648"/>
                  </a:cubicBezTo>
                  <a:lnTo>
                    <a:pt x="561916" y="17648"/>
                  </a:lnTo>
                  <a:cubicBezTo>
                    <a:pt x="574394" y="17648"/>
                    <a:pt x="584528" y="27782"/>
                    <a:pt x="584528" y="40260"/>
                  </a:cubicBezTo>
                  <a:lnTo>
                    <a:pt x="584528" y="385710"/>
                  </a:lnTo>
                  <a:cubicBezTo>
                    <a:pt x="584528" y="398188"/>
                    <a:pt x="574394" y="408322"/>
                    <a:pt x="561916" y="408322"/>
                  </a:cubicBezTo>
                  <a:lnTo>
                    <a:pt x="40260" y="408322"/>
                  </a:lnTo>
                  <a:cubicBezTo>
                    <a:pt x="27782" y="408322"/>
                    <a:pt x="17648" y="398188"/>
                    <a:pt x="17648" y="385710"/>
                  </a:cubicBezTo>
                  <a:lnTo>
                    <a:pt x="17648" y="40260"/>
                  </a:lnTo>
                  <a:cubicBezTo>
                    <a:pt x="17648" y="27782"/>
                    <a:pt x="27782" y="17648"/>
                    <a:pt x="40260" y="17648"/>
                  </a:cubicBezTo>
                  <a:lnTo>
                    <a:pt x="204402" y="17648"/>
                  </a:lnTo>
                  <a:cubicBezTo>
                    <a:pt x="209297" y="17648"/>
                    <a:pt x="213226" y="13719"/>
                    <a:pt x="213226" y="8824"/>
                  </a:cubicBezTo>
                  <a:cubicBezTo>
                    <a:pt x="213226" y="3930"/>
                    <a:pt x="209297" y="0"/>
                    <a:pt x="204402" y="0"/>
                  </a:cubicBezTo>
                  <a:lnTo>
                    <a:pt x="40260" y="0"/>
                  </a:lnTo>
                  <a:cubicBezTo>
                    <a:pt x="18062" y="0"/>
                    <a:pt x="0" y="18062"/>
                    <a:pt x="0" y="40260"/>
                  </a:cubicBezTo>
                  <a:lnTo>
                    <a:pt x="0" y="385710"/>
                  </a:lnTo>
                  <a:cubicBezTo>
                    <a:pt x="0" y="407908"/>
                    <a:pt x="18062" y="425970"/>
                    <a:pt x="40260" y="425970"/>
                  </a:cubicBezTo>
                  <a:lnTo>
                    <a:pt x="561916" y="425970"/>
                  </a:lnTo>
                  <a:cubicBezTo>
                    <a:pt x="584114" y="425970"/>
                    <a:pt x="602176" y="407908"/>
                    <a:pt x="602176" y="385710"/>
                  </a:cubicBezTo>
                  <a:lnTo>
                    <a:pt x="602176" y="40260"/>
                  </a:lnTo>
                  <a:cubicBezTo>
                    <a:pt x="602176" y="18062"/>
                    <a:pt x="584114" y="0"/>
                    <a:pt x="561916" y="0"/>
                  </a:cubicBezTo>
                  <a:lnTo>
                    <a:pt x="561916"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37"/>
            <p:cNvSpPr/>
            <p:nvPr/>
          </p:nvSpPr>
          <p:spPr>
            <a:xfrm>
              <a:off x="4206770" y="6021838"/>
              <a:ext cx="145046" cy="156903"/>
            </a:xfrm>
            <a:custGeom>
              <a:avLst/>
              <a:gdLst/>
              <a:ahLst/>
              <a:cxnLst/>
              <a:rect l="l" t="t" r="r" b="b"/>
              <a:pathLst>
                <a:path w="145046" h="156903" extrusionOk="0">
                  <a:moveTo>
                    <a:pt x="22543" y="156904"/>
                  </a:moveTo>
                  <a:lnTo>
                    <a:pt x="122366" y="156904"/>
                  </a:lnTo>
                  <a:cubicBezTo>
                    <a:pt x="134844" y="156904"/>
                    <a:pt x="145046" y="146701"/>
                    <a:pt x="145046" y="134223"/>
                  </a:cubicBezTo>
                  <a:lnTo>
                    <a:pt x="145046" y="129604"/>
                  </a:lnTo>
                  <a:cubicBezTo>
                    <a:pt x="145046" y="129604"/>
                    <a:pt x="145046" y="129535"/>
                    <a:pt x="145046" y="129466"/>
                  </a:cubicBezTo>
                  <a:cubicBezTo>
                    <a:pt x="144633" y="103270"/>
                    <a:pt x="131121" y="79555"/>
                    <a:pt x="109819" y="66388"/>
                  </a:cubicBezTo>
                  <a:cubicBezTo>
                    <a:pt x="113472" y="59907"/>
                    <a:pt x="115609" y="52324"/>
                    <a:pt x="115609" y="44259"/>
                  </a:cubicBezTo>
                  <a:cubicBezTo>
                    <a:pt x="115609" y="19854"/>
                    <a:pt x="96238" y="0"/>
                    <a:pt x="72523" y="0"/>
                  </a:cubicBezTo>
                  <a:cubicBezTo>
                    <a:pt x="48808" y="0"/>
                    <a:pt x="29437" y="19854"/>
                    <a:pt x="29437" y="44259"/>
                  </a:cubicBezTo>
                  <a:cubicBezTo>
                    <a:pt x="29437" y="52324"/>
                    <a:pt x="31574" y="59838"/>
                    <a:pt x="35228" y="66388"/>
                  </a:cubicBezTo>
                  <a:cubicBezTo>
                    <a:pt x="13857" y="79555"/>
                    <a:pt x="345" y="103270"/>
                    <a:pt x="0" y="129466"/>
                  </a:cubicBezTo>
                  <a:cubicBezTo>
                    <a:pt x="0" y="129466"/>
                    <a:pt x="0" y="129535"/>
                    <a:pt x="0" y="129604"/>
                  </a:cubicBezTo>
                  <a:lnTo>
                    <a:pt x="0" y="134223"/>
                  </a:lnTo>
                  <a:cubicBezTo>
                    <a:pt x="0" y="146701"/>
                    <a:pt x="10203" y="156904"/>
                    <a:pt x="22681" y="156904"/>
                  </a:cubicBezTo>
                  <a:close/>
                  <a:moveTo>
                    <a:pt x="72454" y="17648"/>
                  </a:moveTo>
                  <a:cubicBezTo>
                    <a:pt x="86518" y="17648"/>
                    <a:pt x="97892" y="29575"/>
                    <a:pt x="97892" y="44259"/>
                  </a:cubicBezTo>
                  <a:cubicBezTo>
                    <a:pt x="97892" y="58942"/>
                    <a:pt x="86449" y="70869"/>
                    <a:pt x="72454" y="70869"/>
                  </a:cubicBezTo>
                  <a:cubicBezTo>
                    <a:pt x="58460" y="70869"/>
                    <a:pt x="47016" y="58942"/>
                    <a:pt x="47016" y="44259"/>
                  </a:cubicBezTo>
                  <a:cubicBezTo>
                    <a:pt x="47016" y="29575"/>
                    <a:pt x="58460" y="17648"/>
                    <a:pt x="72454" y="17648"/>
                  </a:cubicBezTo>
                  <a:close/>
                  <a:moveTo>
                    <a:pt x="17510" y="129673"/>
                  </a:moveTo>
                  <a:cubicBezTo>
                    <a:pt x="17855" y="108578"/>
                    <a:pt x="29230" y="89620"/>
                    <a:pt x="46947" y="79900"/>
                  </a:cubicBezTo>
                  <a:cubicBezTo>
                    <a:pt x="54117" y="85346"/>
                    <a:pt x="62941" y="88517"/>
                    <a:pt x="72454" y="88517"/>
                  </a:cubicBezTo>
                  <a:cubicBezTo>
                    <a:pt x="81968" y="88517"/>
                    <a:pt x="90792" y="85277"/>
                    <a:pt x="97961" y="79900"/>
                  </a:cubicBezTo>
                  <a:cubicBezTo>
                    <a:pt x="115678" y="89551"/>
                    <a:pt x="127053" y="108509"/>
                    <a:pt x="127398" y="129673"/>
                  </a:cubicBezTo>
                  <a:lnTo>
                    <a:pt x="127398" y="134223"/>
                  </a:lnTo>
                  <a:cubicBezTo>
                    <a:pt x="127398" y="136980"/>
                    <a:pt x="125123" y="139255"/>
                    <a:pt x="122366" y="139255"/>
                  </a:cubicBezTo>
                  <a:lnTo>
                    <a:pt x="22543" y="139255"/>
                  </a:lnTo>
                  <a:cubicBezTo>
                    <a:pt x="19785" y="139255"/>
                    <a:pt x="17510" y="136980"/>
                    <a:pt x="17510" y="134223"/>
                  </a:cubicBezTo>
                  <a:lnTo>
                    <a:pt x="17510" y="12967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37"/>
            <p:cNvSpPr/>
            <p:nvPr/>
          </p:nvSpPr>
          <p:spPr>
            <a:xfrm>
              <a:off x="4339890" y="5774074"/>
              <a:ext cx="128225" cy="167382"/>
            </a:xfrm>
            <a:custGeom>
              <a:avLst/>
              <a:gdLst/>
              <a:ahLst/>
              <a:cxnLst/>
              <a:rect l="l" t="t" r="r" b="b"/>
              <a:pathLst>
                <a:path w="128225" h="167382" extrusionOk="0">
                  <a:moveTo>
                    <a:pt x="64113" y="167382"/>
                  </a:moveTo>
                  <a:cubicBezTo>
                    <a:pt x="99478" y="167382"/>
                    <a:pt x="128225" y="138635"/>
                    <a:pt x="128225" y="103270"/>
                  </a:cubicBezTo>
                  <a:lnTo>
                    <a:pt x="128225" y="23577"/>
                  </a:lnTo>
                  <a:cubicBezTo>
                    <a:pt x="128225" y="10548"/>
                    <a:pt x="117678" y="0"/>
                    <a:pt x="104648" y="0"/>
                  </a:cubicBezTo>
                  <a:lnTo>
                    <a:pt x="23577" y="0"/>
                  </a:lnTo>
                  <a:cubicBezTo>
                    <a:pt x="10547" y="0"/>
                    <a:pt x="0" y="10548"/>
                    <a:pt x="0" y="23577"/>
                  </a:cubicBezTo>
                  <a:lnTo>
                    <a:pt x="0" y="103270"/>
                  </a:lnTo>
                  <a:cubicBezTo>
                    <a:pt x="0" y="138635"/>
                    <a:pt x="28747" y="167382"/>
                    <a:pt x="64113" y="167382"/>
                  </a:cubicBezTo>
                  <a:close/>
                  <a:moveTo>
                    <a:pt x="17648" y="23577"/>
                  </a:moveTo>
                  <a:cubicBezTo>
                    <a:pt x="17648" y="20337"/>
                    <a:pt x="20336" y="17648"/>
                    <a:pt x="23577" y="17648"/>
                  </a:cubicBezTo>
                  <a:lnTo>
                    <a:pt x="104648" y="17648"/>
                  </a:lnTo>
                  <a:cubicBezTo>
                    <a:pt x="107888" y="17648"/>
                    <a:pt x="110577" y="20337"/>
                    <a:pt x="110577" y="23577"/>
                  </a:cubicBezTo>
                  <a:lnTo>
                    <a:pt x="110577" y="103270"/>
                  </a:lnTo>
                  <a:cubicBezTo>
                    <a:pt x="110577" y="128915"/>
                    <a:pt x="89757" y="149734"/>
                    <a:pt x="64113" y="149734"/>
                  </a:cubicBezTo>
                  <a:cubicBezTo>
                    <a:pt x="38467" y="149734"/>
                    <a:pt x="17648" y="128915"/>
                    <a:pt x="17648" y="103270"/>
                  </a:cubicBezTo>
                  <a:lnTo>
                    <a:pt x="17648" y="23577"/>
                  </a:lnTo>
                  <a:lnTo>
                    <a:pt x="17648" y="235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37"/>
            <p:cNvSpPr/>
            <p:nvPr/>
          </p:nvSpPr>
          <p:spPr>
            <a:xfrm>
              <a:off x="4373463" y="5844874"/>
              <a:ext cx="61079" cy="61079"/>
            </a:xfrm>
            <a:custGeom>
              <a:avLst/>
              <a:gdLst/>
              <a:ahLst/>
              <a:cxnLst/>
              <a:rect l="l" t="t" r="r" b="b"/>
              <a:pathLst>
                <a:path w="61079" h="61079" extrusionOk="0">
                  <a:moveTo>
                    <a:pt x="30540" y="61079"/>
                  </a:moveTo>
                  <a:cubicBezTo>
                    <a:pt x="47361" y="61079"/>
                    <a:pt x="61079" y="47361"/>
                    <a:pt x="61079" y="30540"/>
                  </a:cubicBezTo>
                  <a:cubicBezTo>
                    <a:pt x="61079" y="13719"/>
                    <a:pt x="47361" y="0"/>
                    <a:pt x="30540" y="0"/>
                  </a:cubicBezTo>
                  <a:cubicBezTo>
                    <a:pt x="13719" y="0"/>
                    <a:pt x="0" y="13719"/>
                    <a:pt x="0" y="30540"/>
                  </a:cubicBezTo>
                  <a:cubicBezTo>
                    <a:pt x="0" y="47361"/>
                    <a:pt x="13719" y="61079"/>
                    <a:pt x="30540" y="61079"/>
                  </a:cubicBezTo>
                  <a:close/>
                  <a:moveTo>
                    <a:pt x="30540" y="17648"/>
                  </a:moveTo>
                  <a:cubicBezTo>
                    <a:pt x="37640" y="17648"/>
                    <a:pt x="43431" y="23439"/>
                    <a:pt x="43431" y="30540"/>
                  </a:cubicBezTo>
                  <a:cubicBezTo>
                    <a:pt x="43431" y="37640"/>
                    <a:pt x="37640" y="43431"/>
                    <a:pt x="30540" y="43431"/>
                  </a:cubicBezTo>
                  <a:cubicBezTo>
                    <a:pt x="23439" y="43431"/>
                    <a:pt x="17648" y="37640"/>
                    <a:pt x="17648" y="30540"/>
                  </a:cubicBezTo>
                  <a:cubicBezTo>
                    <a:pt x="17648" y="23439"/>
                    <a:pt x="23439" y="17648"/>
                    <a:pt x="30540"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56" name="Google Shape;1056;p37"/>
          <p:cNvGrpSpPr/>
          <p:nvPr/>
        </p:nvGrpSpPr>
        <p:grpSpPr>
          <a:xfrm>
            <a:off x="2659624" y="4205546"/>
            <a:ext cx="342221" cy="347878"/>
            <a:chOff x="2903422" y="5733607"/>
            <a:chExt cx="592180" cy="601970"/>
          </a:xfrm>
        </p:grpSpPr>
        <p:sp>
          <p:nvSpPr>
            <p:cNvPr id="1057" name="Google Shape;1057;p37"/>
            <p:cNvSpPr/>
            <p:nvPr/>
          </p:nvSpPr>
          <p:spPr>
            <a:xfrm>
              <a:off x="3298306" y="6099118"/>
              <a:ext cx="89653" cy="168554"/>
            </a:xfrm>
            <a:custGeom>
              <a:avLst/>
              <a:gdLst/>
              <a:ahLst/>
              <a:cxnLst/>
              <a:rect l="l" t="t" r="r" b="b"/>
              <a:pathLst>
                <a:path w="89653" h="168554" extrusionOk="0">
                  <a:moveTo>
                    <a:pt x="61349" y="75074"/>
                  </a:moveTo>
                  <a:cubicBezTo>
                    <a:pt x="58523" y="74109"/>
                    <a:pt x="55627" y="73143"/>
                    <a:pt x="52801" y="72110"/>
                  </a:cubicBezTo>
                  <a:lnTo>
                    <a:pt x="52801" y="30057"/>
                  </a:lnTo>
                  <a:cubicBezTo>
                    <a:pt x="60522" y="31574"/>
                    <a:pt x="65141" y="35296"/>
                    <a:pt x="65555" y="35641"/>
                  </a:cubicBezTo>
                  <a:cubicBezTo>
                    <a:pt x="69208" y="38812"/>
                    <a:pt x="74792" y="38399"/>
                    <a:pt x="77963" y="34745"/>
                  </a:cubicBezTo>
                  <a:cubicBezTo>
                    <a:pt x="81135" y="31091"/>
                    <a:pt x="80790" y="25507"/>
                    <a:pt x="77067" y="22336"/>
                  </a:cubicBezTo>
                  <a:cubicBezTo>
                    <a:pt x="76516" y="21853"/>
                    <a:pt x="67485" y="14201"/>
                    <a:pt x="52801" y="12271"/>
                  </a:cubicBezTo>
                  <a:lnTo>
                    <a:pt x="52801" y="8824"/>
                  </a:lnTo>
                  <a:cubicBezTo>
                    <a:pt x="52801" y="3930"/>
                    <a:pt x="48871" y="0"/>
                    <a:pt x="43977" y="0"/>
                  </a:cubicBezTo>
                  <a:cubicBezTo>
                    <a:pt x="39082" y="0"/>
                    <a:pt x="35153" y="3930"/>
                    <a:pt x="35153" y="8824"/>
                  </a:cubicBezTo>
                  <a:lnTo>
                    <a:pt x="35153" y="12960"/>
                  </a:lnTo>
                  <a:cubicBezTo>
                    <a:pt x="33636" y="13236"/>
                    <a:pt x="32119" y="13650"/>
                    <a:pt x="30603" y="14063"/>
                  </a:cubicBezTo>
                  <a:cubicBezTo>
                    <a:pt x="17022" y="17924"/>
                    <a:pt x="7026" y="28954"/>
                    <a:pt x="4475" y="42948"/>
                  </a:cubicBezTo>
                  <a:cubicBezTo>
                    <a:pt x="2200" y="55289"/>
                    <a:pt x="6474" y="67146"/>
                    <a:pt x="15643" y="73833"/>
                  </a:cubicBezTo>
                  <a:cubicBezTo>
                    <a:pt x="20538" y="77487"/>
                    <a:pt x="26742" y="80796"/>
                    <a:pt x="35153" y="84311"/>
                  </a:cubicBezTo>
                  <a:lnTo>
                    <a:pt x="35153" y="137532"/>
                  </a:lnTo>
                  <a:cubicBezTo>
                    <a:pt x="27294" y="137049"/>
                    <a:pt x="22123" y="135464"/>
                    <a:pt x="13437" y="130087"/>
                  </a:cubicBezTo>
                  <a:cubicBezTo>
                    <a:pt x="9301" y="127536"/>
                    <a:pt x="3855" y="128846"/>
                    <a:pt x="1304" y="132982"/>
                  </a:cubicBezTo>
                  <a:cubicBezTo>
                    <a:pt x="-1247" y="137118"/>
                    <a:pt x="63" y="142564"/>
                    <a:pt x="4199" y="145115"/>
                  </a:cubicBezTo>
                  <a:cubicBezTo>
                    <a:pt x="16264" y="152561"/>
                    <a:pt x="24467" y="154698"/>
                    <a:pt x="35153" y="155180"/>
                  </a:cubicBezTo>
                  <a:lnTo>
                    <a:pt x="35153" y="159730"/>
                  </a:lnTo>
                  <a:cubicBezTo>
                    <a:pt x="35153" y="164625"/>
                    <a:pt x="39082" y="168554"/>
                    <a:pt x="43977" y="168554"/>
                  </a:cubicBezTo>
                  <a:cubicBezTo>
                    <a:pt x="48871" y="168554"/>
                    <a:pt x="52801" y="164625"/>
                    <a:pt x="52801" y="159730"/>
                  </a:cubicBezTo>
                  <a:lnTo>
                    <a:pt x="52801" y="154491"/>
                  </a:lnTo>
                  <a:cubicBezTo>
                    <a:pt x="73482" y="150699"/>
                    <a:pt x="86581" y="134292"/>
                    <a:pt x="89131" y="118160"/>
                  </a:cubicBezTo>
                  <a:cubicBezTo>
                    <a:pt x="92234" y="98720"/>
                    <a:pt x="81341" y="81830"/>
                    <a:pt x="61349" y="75212"/>
                  </a:cubicBezTo>
                  <a:lnTo>
                    <a:pt x="61349" y="75212"/>
                  </a:lnTo>
                  <a:close/>
                  <a:moveTo>
                    <a:pt x="26122" y="59563"/>
                  </a:moveTo>
                  <a:cubicBezTo>
                    <a:pt x="21710" y="56322"/>
                    <a:pt x="21020" y="50463"/>
                    <a:pt x="21848" y="45982"/>
                  </a:cubicBezTo>
                  <a:cubicBezTo>
                    <a:pt x="22882" y="40329"/>
                    <a:pt x="26949" y="33435"/>
                    <a:pt x="35153" y="31022"/>
                  </a:cubicBezTo>
                  <a:lnTo>
                    <a:pt x="35153" y="64940"/>
                  </a:lnTo>
                  <a:cubicBezTo>
                    <a:pt x="31706" y="63216"/>
                    <a:pt x="28672" y="61493"/>
                    <a:pt x="26122" y="59631"/>
                  </a:cubicBezTo>
                  <a:close/>
                  <a:moveTo>
                    <a:pt x="71690" y="115334"/>
                  </a:moveTo>
                  <a:cubicBezTo>
                    <a:pt x="70311" y="123951"/>
                    <a:pt x="63969" y="133051"/>
                    <a:pt x="52801" y="136360"/>
                  </a:cubicBezTo>
                  <a:lnTo>
                    <a:pt x="52801" y="90861"/>
                  </a:lnTo>
                  <a:cubicBezTo>
                    <a:pt x="53766" y="91205"/>
                    <a:pt x="54800" y="91550"/>
                    <a:pt x="55834" y="91895"/>
                  </a:cubicBezTo>
                  <a:cubicBezTo>
                    <a:pt x="67554" y="95755"/>
                    <a:pt x="73482" y="104579"/>
                    <a:pt x="71759" y="115334"/>
                  </a:cubicBezTo>
                  <a:lnTo>
                    <a:pt x="71759" y="11533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37"/>
            <p:cNvSpPr/>
            <p:nvPr/>
          </p:nvSpPr>
          <p:spPr>
            <a:xfrm>
              <a:off x="2951127" y="5783519"/>
              <a:ext cx="383296" cy="120642"/>
            </a:xfrm>
            <a:custGeom>
              <a:avLst/>
              <a:gdLst/>
              <a:ahLst/>
              <a:cxnLst/>
              <a:rect l="l" t="t" r="r" b="b"/>
              <a:pathLst>
                <a:path w="383296" h="120642" extrusionOk="0">
                  <a:moveTo>
                    <a:pt x="383297" y="15925"/>
                  </a:moveTo>
                  <a:cubicBezTo>
                    <a:pt x="383297" y="7170"/>
                    <a:pt x="376127" y="0"/>
                    <a:pt x="367372" y="0"/>
                  </a:cubicBezTo>
                  <a:lnTo>
                    <a:pt x="15925" y="0"/>
                  </a:lnTo>
                  <a:cubicBezTo>
                    <a:pt x="7169" y="0"/>
                    <a:pt x="0" y="7170"/>
                    <a:pt x="0" y="15925"/>
                  </a:cubicBezTo>
                  <a:lnTo>
                    <a:pt x="0" y="39709"/>
                  </a:lnTo>
                  <a:cubicBezTo>
                    <a:pt x="0" y="44603"/>
                    <a:pt x="3929" y="48533"/>
                    <a:pt x="8824" y="48533"/>
                  </a:cubicBezTo>
                  <a:cubicBezTo>
                    <a:pt x="13719" y="48533"/>
                    <a:pt x="17648" y="44603"/>
                    <a:pt x="17648" y="39709"/>
                  </a:cubicBezTo>
                  <a:lnTo>
                    <a:pt x="17648" y="17648"/>
                  </a:lnTo>
                  <a:lnTo>
                    <a:pt x="365649" y="17648"/>
                  </a:lnTo>
                  <a:lnTo>
                    <a:pt x="365649" y="102994"/>
                  </a:lnTo>
                  <a:lnTo>
                    <a:pt x="17648" y="102994"/>
                  </a:lnTo>
                  <a:lnTo>
                    <a:pt x="17648" y="81003"/>
                  </a:lnTo>
                  <a:cubicBezTo>
                    <a:pt x="17648" y="76108"/>
                    <a:pt x="13719" y="72179"/>
                    <a:pt x="8824" y="72179"/>
                  </a:cubicBezTo>
                  <a:cubicBezTo>
                    <a:pt x="3929" y="72179"/>
                    <a:pt x="0" y="76108"/>
                    <a:pt x="0" y="81003"/>
                  </a:cubicBezTo>
                  <a:lnTo>
                    <a:pt x="0" y="104717"/>
                  </a:lnTo>
                  <a:cubicBezTo>
                    <a:pt x="0" y="113473"/>
                    <a:pt x="7169" y="120642"/>
                    <a:pt x="15925" y="120642"/>
                  </a:cubicBezTo>
                  <a:lnTo>
                    <a:pt x="367372" y="120642"/>
                  </a:lnTo>
                  <a:cubicBezTo>
                    <a:pt x="376127" y="120642"/>
                    <a:pt x="383297" y="113473"/>
                    <a:pt x="383297" y="104717"/>
                  </a:cubicBezTo>
                  <a:lnTo>
                    <a:pt x="383297" y="1599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9" name="Google Shape;1059;p37"/>
            <p:cNvSpPr/>
            <p:nvPr/>
          </p:nvSpPr>
          <p:spPr>
            <a:xfrm>
              <a:off x="2954298" y="5946489"/>
              <a:ext cx="72523" cy="72523"/>
            </a:xfrm>
            <a:custGeom>
              <a:avLst/>
              <a:gdLst/>
              <a:ahLst/>
              <a:cxnLst/>
              <a:rect l="l" t="t" r="r" b="b"/>
              <a:pathLst>
                <a:path w="72523" h="72523" extrusionOk="0">
                  <a:moveTo>
                    <a:pt x="72523" y="14477"/>
                  </a:moveTo>
                  <a:cubicBezTo>
                    <a:pt x="72523" y="6480"/>
                    <a:pt x="66043" y="0"/>
                    <a:pt x="58046" y="0"/>
                  </a:cubicBezTo>
                  <a:lnTo>
                    <a:pt x="14477" y="0"/>
                  </a:lnTo>
                  <a:cubicBezTo>
                    <a:pt x="6480" y="0"/>
                    <a:pt x="0" y="6480"/>
                    <a:pt x="0" y="14477"/>
                  </a:cubicBezTo>
                  <a:lnTo>
                    <a:pt x="0" y="58046"/>
                  </a:lnTo>
                  <a:cubicBezTo>
                    <a:pt x="0" y="66043"/>
                    <a:pt x="6480" y="72523"/>
                    <a:pt x="14477" y="72523"/>
                  </a:cubicBezTo>
                  <a:lnTo>
                    <a:pt x="58046" y="72523"/>
                  </a:lnTo>
                  <a:cubicBezTo>
                    <a:pt x="66043" y="72523"/>
                    <a:pt x="72523" y="66043"/>
                    <a:pt x="72523" y="58046"/>
                  </a:cubicBezTo>
                  <a:lnTo>
                    <a:pt x="72523" y="14477"/>
                  </a:lnTo>
                  <a:close/>
                  <a:moveTo>
                    <a:pt x="54875" y="54944"/>
                  </a:moveTo>
                  <a:lnTo>
                    <a:pt x="17510" y="54944"/>
                  </a:lnTo>
                  <a:lnTo>
                    <a:pt x="17510" y="17579"/>
                  </a:lnTo>
                  <a:lnTo>
                    <a:pt x="54875" y="17579"/>
                  </a:lnTo>
                  <a:lnTo>
                    <a:pt x="54875" y="549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37"/>
            <p:cNvSpPr/>
            <p:nvPr/>
          </p:nvSpPr>
          <p:spPr>
            <a:xfrm>
              <a:off x="3055775" y="5946489"/>
              <a:ext cx="72523" cy="72523"/>
            </a:xfrm>
            <a:custGeom>
              <a:avLst/>
              <a:gdLst/>
              <a:ahLst/>
              <a:cxnLst/>
              <a:rect l="l" t="t" r="r" b="b"/>
              <a:pathLst>
                <a:path w="72523" h="72523" extrusionOk="0">
                  <a:moveTo>
                    <a:pt x="72523" y="14477"/>
                  </a:moveTo>
                  <a:cubicBezTo>
                    <a:pt x="72523" y="6480"/>
                    <a:pt x="66043" y="0"/>
                    <a:pt x="58046" y="0"/>
                  </a:cubicBezTo>
                  <a:lnTo>
                    <a:pt x="14477" y="0"/>
                  </a:lnTo>
                  <a:cubicBezTo>
                    <a:pt x="6480" y="0"/>
                    <a:pt x="0" y="6480"/>
                    <a:pt x="0" y="14477"/>
                  </a:cubicBezTo>
                  <a:lnTo>
                    <a:pt x="0" y="58046"/>
                  </a:lnTo>
                  <a:cubicBezTo>
                    <a:pt x="0" y="66043"/>
                    <a:pt x="6480" y="72523"/>
                    <a:pt x="14477" y="72523"/>
                  </a:cubicBezTo>
                  <a:lnTo>
                    <a:pt x="58046" y="72523"/>
                  </a:lnTo>
                  <a:cubicBezTo>
                    <a:pt x="66043" y="72523"/>
                    <a:pt x="72523" y="66043"/>
                    <a:pt x="72523" y="58046"/>
                  </a:cubicBezTo>
                  <a:lnTo>
                    <a:pt x="72523" y="14477"/>
                  </a:lnTo>
                  <a:close/>
                  <a:moveTo>
                    <a:pt x="54875" y="54944"/>
                  </a:moveTo>
                  <a:lnTo>
                    <a:pt x="17510" y="54944"/>
                  </a:lnTo>
                  <a:lnTo>
                    <a:pt x="17510" y="17579"/>
                  </a:lnTo>
                  <a:lnTo>
                    <a:pt x="54875" y="17579"/>
                  </a:lnTo>
                  <a:lnTo>
                    <a:pt x="54875" y="549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37"/>
            <p:cNvSpPr/>
            <p:nvPr/>
          </p:nvSpPr>
          <p:spPr>
            <a:xfrm>
              <a:off x="3157253" y="5946420"/>
              <a:ext cx="72523" cy="72523"/>
            </a:xfrm>
            <a:custGeom>
              <a:avLst/>
              <a:gdLst/>
              <a:ahLst/>
              <a:cxnLst/>
              <a:rect l="l" t="t" r="r" b="b"/>
              <a:pathLst>
                <a:path w="72523" h="72523" extrusionOk="0">
                  <a:moveTo>
                    <a:pt x="14477" y="0"/>
                  </a:moveTo>
                  <a:cubicBezTo>
                    <a:pt x="6480" y="0"/>
                    <a:pt x="0" y="6480"/>
                    <a:pt x="0" y="14477"/>
                  </a:cubicBezTo>
                  <a:lnTo>
                    <a:pt x="0" y="58046"/>
                  </a:lnTo>
                  <a:cubicBezTo>
                    <a:pt x="0" y="66043"/>
                    <a:pt x="6480" y="72523"/>
                    <a:pt x="14477" y="72523"/>
                  </a:cubicBezTo>
                  <a:lnTo>
                    <a:pt x="58046" y="72523"/>
                  </a:lnTo>
                  <a:cubicBezTo>
                    <a:pt x="66043" y="72523"/>
                    <a:pt x="72523" y="66043"/>
                    <a:pt x="72523" y="58046"/>
                  </a:cubicBezTo>
                  <a:lnTo>
                    <a:pt x="72523" y="14477"/>
                  </a:lnTo>
                  <a:cubicBezTo>
                    <a:pt x="72523" y="6480"/>
                    <a:pt x="66043" y="0"/>
                    <a:pt x="58046" y="0"/>
                  </a:cubicBezTo>
                  <a:lnTo>
                    <a:pt x="14477" y="0"/>
                  </a:lnTo>
                  <a:close/>
                  <a:moveTo>
                    <a:pt x="54944" y="54944"/>
                  </a:moveTo>
                  <a:lnTo>
                    <a:pt x="17579" y="54944"/>
                  </a:lnTo>
                  <a:lnTo>
                    <a:pt x="17579" y="17579"/>
                  </a:lnTo>
                  <a:lnTo>
                    <a:pt x="54944" y="17579"/>
                  </a:lnTo>
                  <a:lnTo>
                    <a:pt x="54944" y="549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37"/>
            <p:cNvSpPr/>
            <p:nvPr/>
          </p:nvSpPr>
          <p:spPr>
            <a:xfrm>
              <a:off x="3258730" y="5946420"/>
              <a:ext cx="72523" cy="72523"/>
            </a:xfrm>
            <a:custGeom>
              <a:avLst/>
              <a:gdLst/>
              <a:ahLst/>
              <a:cxnLst/>
              <a:rect l="l" t="t" r="r" b="b"/>
              <a:pathLst>
                <a:path w="72523" h="72523" extrusionOk="0">
                  <a:moveTo>
                    <a:pt x="58046" y="0"/>
                  </a:moveTo>
                  <a:lnTo>
                    <a:pt x="14477" y="0"/>
                  </a:lnTo>
                  <a:cubicBezTo>
                    <a:pt x="6480" y="0"/>
                    <a:pt x="0" y="6480"/>
                    <a:pt x="0" y="14477"/>
                  </a:cubicBezTo>
                  <a:lnTo>
                    <a:pt x="0" y="58046"/>
                  </a:lnTo>
                  <a:cubicBezTo>
                    <a:pt x="0" y="66043"/>
                    <a:pt x="6480" y="72523"/>
                    <a:pt x="14477" y="72523"/>
                  </a:cubicBezTo>
                  <a:lnTo>
                    <a:pt x="58046" y="72523"/>
                  </a:lnTo>
                  <a:cubicBezTo>
                    <a:pt x="66043" y="72523"/>
                    <a:pt x="72523" y="66043"/>
                    <a:pt x="72523" y="58046"/>
                  </a:cubicBezTo>
                  <a:lnTo>
                    <a:pt x="72523" y="14477"/>
                  </a:lnTo>
                  <a:cubicBezTo>
                    <a:pt x="72523" y="6480"/>
                    <a:pt x="66043" y="0"/>
                    <a:pt x="58046" y="0"/>
                  </a:cubicBezTo>
                  <a:close/>
                  <a:moveTo>
                    <a:pt x="54944" y="54944"/>
                  </a:moveTo>
                  <a:lnTo>
                    <a:pt x="17579" y="54944"/>
                  </a:lnTo>
                  <a:lnTo>
                    <a:pt x="17579" y="17579"/>
                  </a:lnTo>
                  <a:lnTo>
                    <a:pt x="54944" y="17579"/>
                  </a:lnTo>
                  <a:lnTo>
                    <a:pt x="54944" y="549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37"/>
            <p:cNvSpPr/>
            <p:nvPr/>
          </p:nvSpPr>
          <p:spPr>
            <a:xfrm>
              <a:off x="2954298" y="6053826"/>
              <a:ext cx="72523" cy="72523"/>
            </a:xfrm>
            <a:custGeom>
              <a:avLst/>
              <a:gdLst/>
              <a:ahLst/>
              <a:cxnLst/>
              <a:rect l="l" t="t" r="r" b="b"/>
              <a:pathLst>
                <a:path w="72523" h="72523" extrusionOk="0">
                  <a:moveTo>
                    <a:pt x="72523" y="14477"/>
                  </a:moveTo>
                  <a:cubicBezTo>
                    <a:pt x="72523" y="6480"/>
                    <a:pt x="66043" y="0"/>
                    <a:pt x="58046" y="0"/>
                  </a:cubicBezTo>
                  <a:lnTo>
                    <a:pt x="14477" y="0"/>
                  </a:lnTo>
                  <a:cubicBezTo>
                    <a:pt x="6480" y="0"/>
                    <a:pt x="0" y="6480"/>
                    <a:pt x="0" y="14477"/>
                  </a:cubicBezTo>
                  <a:lnTo>
                    <a:pt x="0" y="58046"/>
                  </a:lnTo>
                  <a:cubicBezTo>
                    <a:pt x="0" y="66043"/>
                    <a:pt x="6480" y="72523"/>
                    <a:pt x="14477" y="72523"/>
                  </a:cubicBezTo>
                  <a:lnTo>
                    <a:pt x="58046" y="72523"/>
                  </a:lnTo>
                  <a:cubicBezTo>
                    <a:pt x="66043" y="72523"/>
                    <a:pt x="72523" y="66043"/>
                    <a:pt x="72523" y="58046"/>
                  </a:cubicBezTo>
                  <a:lnTo>
                    <a:pt x="72523" y="14477"/>
                  </a:lnTo>
                  <a:close/>
                  <a:moveTo>
                    <a:pt x="54875" y="54944"/>
                  </a:moveTo>
                  <a:lnTo>
                    <a:pt x="17510" y="54944"/>
                  </a:lnTo>
                  <a:lnTo>
                    <a:pt x="17510" y="17579"/>
                  </a:lnTo>
                  <a:lnTo>
                    <a:pt x="54875" y="17579"/>
                  </a:lnTo>
                  <a:lnTo>
                    <a:pt x="54875" y="549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37"/>
            <p:cNvSpPr/>
            <p:nvPr/>
          </p:nvSpPr>
          <p:spPr>
            <a:xfrm>
              <a:off x="3055775" y="6053826"/>
              <a:ext cx="72523" cy="72523"/>
            </a:xfrm>
            <a:custGeom>
              <a:avLst/>
              <a:gdLst/>
              <a:ahLst/>
              <a:cxnLst/>
              <a:rect l="l" t="t" r="r" b="b"/>
              <a:pathLst>
                <a:path w="72523" h="72523" extrusionOk="0">
                  <a:moveTo>
                    <a:pt x="72523" y="14477"/>
                  </a:moveTo>
                  <a:cubicBezTo>
                    <a:pt x="72523" y="6480"/>
                    <a:pt x="66043" y="0"/>
                    <a:pt x="58046" y="0"/>
                  </a:cubicBezTo>
                  <a:lnTo>
                    <a:pt x="14477" y="0"/>
                  </a:lnTo>
                  <a:cubicBezTo>
                    <a:pt x="6480" y="0"/>
                    <a:pt x="0" y="6480"/>
                    <a:pt x="0" y="14477"/>
                  </a:cubicBezTo>
                  <a:lnTo>
                    <a:pt x="0" y="58046"/>
                  </a:lnTo>
                  <a:cubicBezTo>
                    <a:pt x="0" y="66043"/>
                    <a:pt x="6480" y="72523"/>
                    <a:pt x="14477" y="72523"/>
                  </a:cubicBezTo>
                  <a:lnTo>
                    <a:pt x="58046" y="72523"/>
                  </a:lnTo>
                  <a:cubicBezTo>
                    <a:pt x="66043" y="72523"/>
                    <a:pt x="72523" y="66043"/>
                    <a:pt x="72523" y="58046"/>
                  </a:cubicBezTo>
                  <a:lnTo>
                    <a:pt x="72523" y="14477"/>
                  </a:lnTo>
                  <a:close/>
                  <a:moveTo>
                    <a:pt x="54875" y="54944"/>
                  </a:moveTo>
                  <a:lnTo>
                    <a:pt x="17510" y="54944"/>
                  </a:lnTo>
                  <a:lnTo>
                    <a:pt x="17510" y="17579"/>
                  </a:lnTo>
                  <a:lnTo>
                    <a:pt x="54875" y="17579"/>
                  </a:lnTo>
                  <a:lnTo>
                    <a:pt x="54875" y="549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37"/>
            <p:cNvSpPr/>
            <p:nvPr/>
          </p:nvSpPr>
          <p:spPr>
            <a:xfrm>
              <a:off x="3055775" y="6161163"/>
              <a:ext cx="72523" cy="72523"/>
            </a:xfrm>
            <a:custGeom>
              <a:avLst/>
              <a:gdLst/>
              <a:ahLst/>
              <a:cxnLst/>
              <a:rect l="l" t="t" r="r" b="b"/>
              <a:pathLst>
                <a:path w="72523" h="72523" extrusionOk="0">
                  <a:moveTo>
                    <a:pt x="58046" y="0"/>
                  </a:moveTo>
                  <a:lnTo>
                    <a:pt x="14477" y="0"/>
                  </a:lnTo>
                  <a:cubicBezTo>
                    <a:pt x="6480" y="0"/>
                    <a:pt x="0" y="6480"/>
                    <a:pt x="0" y="14477"/>
                  </a:cubicBezTo>
                  <a:lnTo>
                    <a:pt x="0" y="58046"/>
                  </a:lnTo>
                  <a:cubicBezTo>
                    <a:pt x="0" y="66043"/>
                    <a:pt x="6480" y="72523"/>
                    <a:pt x="14477" y="72523"/>
                  </a:cubicBezTo>
                  <a:lnTo>
                    <a:pt x="58046" y="72523"/>
                  </a:lnTo>
                  <a:cubicBezTo>
                    <a:pt x="66043" y="72523"/>
                    <a:pt x="72523" y="66043"/>
                    <a:pt x="72523" y="58046"/>
                  </a:cubicBezTo>
                  <a:lnTo>
                    <a:pt x="72523" y="14477"/>
                  </a:lnTo>
                  <a:cubicBezTo>
                    <a:pt x="72523" y="6480"/>
                    <a:pt x="66043" y="0"/>
                    <a:pt x="58046" y="0"/>
                  </a:cubicBezTo>
                  <a:close/>
                  <a:moveTo>
                    <a:pt x="54944" y="54944"/>
                  </a:moveTo>
                  <a:lnTo>
                    <a:pt x="17579" y="54944"/>
                  </a:lnTo>
                  <a:lnTo>
                    <a:pt x="17579" y="17579"/>
                  </a:lnTo>
                  <a:lnTo>
                    <a:pt x="54944" y="17579"/>
                  </a:lnTo>
                  <a:lnTo>
                    <a:pt x="54944" y="549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37"/>
            <p:cNvSpPr/>
            <p:nvPr/>
          </p:nvSpPr>
          <p:spPr>
            <a:xfrm>
              <a:off x="3157322" y="6030732"/>
              <a:ext cx="338280" cy="304845"/>
            </a:xfrm>
            <a:custGeom>
              <a:avLst/>
              <a:gdLst/>
              <a:ahLst/>
              <a:cxnLst/>
              <a:rect l="l" t="t" r="r" b="b"/>
              <a:pathLst>
                <a:path w="338280" h="304845" extrusionOk="0">
                  <a:moveTo>
                    <a:pt x="185789" y="138"/>
                  </a:moveTo>
                  <a:cubicBezTo>
                    <a:pt x="140841" y="138"/>
                    <a:pt x="100443" y="19647"/>
                    <a:pt x="72523" y="50669"/>
                  </a:cubicBezTo>
                  <a:lnTo>
                    <a:pt x="72523" y="37571"/>
                  </a:lnTo>
                  <a:cubicBezTo>
                    <a:pt x="72523" y="29574"/>
                    <a:pt x="66043" y="23094"/>
                    <a:pt x="58046" y="23094"/>
                  </a:cubicBezTo>
                  <a:lnTo>
                    <a:pt x="14477" y="23094"/>
                  </a:lnTo>
                  <a:cubicBezTo>
                    <a:pt x="6480" y="23094"/>
                    <a:pt x="0" y="29574"/>
                    <a:pt x="0" y="37571"/>
                  </a:cubicBezTo>
                  <a:lnTo>
                    <a:pt x="0" y="81140"/>
                  </a:lnTo>
                  <a:cubicBezTo>
                    <a:pt x="0" y="89137"/>
                    <a:pt x="6480" y="95617"/>
                    <a:pt x="14477" y="95617"/>
                  </a:cubicBezTo>
                  <a:lnTo>
                    <a:pt x="44396" y="95617"/>
                  </a:lnTo>
                  <a:cubicBezTo>
                    <a:pt x="39984" y="106647"/>
                    <a:pt x="36744" y="118298"/>
                    <a:pt x="35021" y="130362"/>
                  </a:cubicBezTo>
                  <a:lnTo>
                    <a:pt x="14477" y="130362"/>
                  </a:lnTo>
                  <a:cubicBezTo>
                    <a:pt x="6480" y="130362"/>
                    <a:pt x="0" y="136842"/>
                    <a:pt x="0" y="144839"/>
                  </a:cubicBezTo>
                  <a:lnTo>
                    <a:pt x="0" y="188408"/>
                  </a:lnTo>
                  <a:cubicBezTo>
                    <a:pt x="0" y="196405"/>
                    <a:pt x="6480" y="202885"/>
                    <a:pt x="14477" y="202885"/>
                  </a:cubicBezTo>
                  <a:lnTo>
                    <a:pt x="41983" y="202885"/>
                  </a:lnTo>
                  <a:cubicBezTo>
                    <a:pt x="62872" y="262241"/>
                    <a:pt x="119470" y="304845"/>
                    <a:pt x="185858" y="304845"/>
                  </a:cubicBezTo>
                  <a:cubicBezTo>
                    <a:pt x="269893" y="304845"/>
                    <a:pt x="338280" y="236458"/>
                    <a:pt x="338280" y="152423"/>
                  </a:cubicBezTo>
                  <a:cubicBezTo>
                    <a:pt x="338280" y="68387"/>
                    <a:pt x="269893" y="0"/>
                    <a:pt x="185858" y="0"/>
                  </a:cubicBezTo>
                  <a:lnTo>
                    <a:pt x="185858" y="0"/>
                  </a:lnTo>
                  <a:close/>
                  <a:moveTo>
                    <a:pt x="17510" y="78107"/>
                  </a:moveTo>
                  <a:lnTo>
                    <a:pt x="17510" y="40742"/>
                  </a:lnTo>
                  <a:lnTo>
                    <a:pt x="54875" y="40742"/>
                  </a:lnTo>
                  <a:lnTo>
                    <a:pt x="54875" y="74591"/>
                  </a:lnTo>
                  <a:cubicBezTo>
                    <a:pt x="54185" y="75763"/>
                    <a:pt x="53496" y="76935"/>
                    <a:pt x="52807" y="78107"/>
                  </a:cubicBezTo>
                  <a:lnTo>
                    <a:pt x="17510" y="78107"/>
                  </a:lnTo>
                  <a:close/>
                  <a:moveTo>
                    <a:pt x="17510" y="185444"/>
                  </a:moveTo>
                  <a:lnTo>
                    <a:pt x="17510" y="148079"/>
                  </a:lnTo>
                  <a:lnTo>
                    <a:pt x="33366" y="148079"/>
                  </a:lnTo>
                  <a:cubicBezTo>
                    <a:pt x="33366" y="149596"/>
                    <a:pt x="33297" y="151044"/>
                    <a:pt x="33297" y="152561"/>
                  </a:cubicBezTo>
                  <a:cubicBezTo>
                    <a:pt x="33297" y="163866"/>
                    <a:pt x="34538" y="174827"/>
                    <a:pt x="36882" y="185444"/>
                  </a:cubicBezTo>
                  <a:lnTo>
                    <a:pt x="17510" y="185444"/>
                  </a:lnTo>
                  <a:close/>
                  <a:moveTo>
                    <a:pt x="185789" y="287404"/>
                  </a:moveTo>
                  <a:cubicBezTo>
                    <a:pt x="111473" y="287404"/>
                    <a:pt x="50945" y="226945"/>
                    <a:pt x="50945" y="152561"/>
                  </a:cubicBezTo>
                  <a:cubicBezTo>
                    <a:pt x="50945" y="78176"/>
                    <a:pt x="111404" y="17717"/>
                    <a:pt x="185789" y="17717"/>
                  </a:cubicBezTo>
                  <a:cubicBezTo>
                    <a:pt x="260173" y="17717"/>
                    <a:pt x="320632" y="78176"/>
                    <a:pt x="320632" y="152561"/>
                  </a:cubicBezTo>
                  <a:cubicBezTo>
                    <a:pt x="320632" y="226945"/>
                    <a:pt x="260173" y="287404"/>
                    <a:pt x="185789" y="2874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37"/>
            <p:cNvSpPr/>
            <p:nvPr/>
          </p:nvSpPr>
          <p:spPr>
            <a:xfrm>
              <a:off x="3226053" y="6066235"/>
              <a:ext cx="234114" cy="234114"/>
            </a:xfrm>
            <a:custGeom>
              <a:avLst/>
              <a:gdLst/>
              <a:ahLst/>
              <a:cxnLst/>
              <a:rect l="l" t="t" r="r" b="b"/>
              <a:pathLst>
                <a:path w="234114" h="234114" extrusionOk="0">
                  <a:moveTo>
                    <a:pt x="117057" y="0"/>
                  </a:moveTo>
                  <a:cubicBezTo>
                    <a:pt x="52531" y="0"/>
                    <a:pt x="0" y="52531"/>
                    <a:pt x="0" y="117058"/>
                  </a:cubicBezTo>
                  <a:cubicBezTo>
                    <a:pt x="0" y="181584"/>
                    <a:pt x="52531" y="234115"/>
                    <a:pt x="117057" y="234115"/>
                  </a:cubicBezTo>
                  <a:cubicBezTo>
                    <a:pt x="181584" y="234115"/>
                    <a:pt x="234114" y="181584"/>
                    <a:pt x="234114" y="117058"/>
                  </a:cubicBezTo>
                  <a:cubicBezTo>
                    <a:pt x="234114" y="52531"/>
                    <a:pt x="181584" y="0"/>
                    <a:pt x="117057" y="0"/>
                  </a:cubicBezTo>
                  <a:close/>
                  <a:moveTo>
                    <a:pt x="117057" y="216397"/>
                  </a:moveTo>
                  <a:cubicBezTo>
                    <a:pt x="62251" y="216397"/>
                    <a:pt x="17648" y="171794"/>
                    <a:pt x="17648" y="116989"/>
                  </a:cubicBezTo>
                  <a:cubicBezTo>
                    <a:pt x="17648" y="62182"/>
                    <a:pt x="62251" y="17579"/>
                    <a:pt x="117057" y="17579"/>
                  </a:cubicBezTo>
                  <a:cubicBezTo>
                    <a:pt x="171863" y="17579"/>
                    <a:pt x="216466" y="62182"/>
                    <a:pt x="216466" y="116989"/>
                  </a:cubicBezTo>
                  <a:cubicBezTo>
                    <a:pt x="216466" y="171794"/>
                    <a:pt x="171863" y="216397"/>
                    <a:pt x="117057" y="2163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8" name="Google Shape;1068;p37"/>
            <p:cNvSpPr/>
            <p:nvPr/>
          </p:nvSpPr>
          <p:spPr>
            <a:xfrm>
              <a:off x="2954298" y="6161163"/>
              <a:ext cx="72523" cy="72523"/>
            </a:xfrm>
            <a:custGeom>
              <a:avLst/>
              <a:gdLst/>
              <a:ahLst/>
              <a:cxnLst/>
              <a:rect l="l" t="t" r="r" b="b"/>
              <a:pathLst>
                <a:path w="72523" h="72523" extrusionOk="0">
                  <a:moveTo>
                    <a:pt x="58046" y="0"/>
                  </a:moveTo>
                  <a:lnTo>
                    <a:pt x="14477" y="0"/>
                  </a:lnTo>
                  <a:cubicBezTo>
                    <a:pt x="6480" y="0"/>
                    <a:pt x="0" y="6480"/>
                    <a:pt x="0" y="14477"/>
                  </a:cubicBezTo>
                  <a:lnTo>
                    <a:pt x="0" y="58046"/>
                  </a:lnTo>
                  <a:cubicBezTo>
                    <a:pt x="0" y="66043"/>
                    <a:pt x="6480" y="72523"/>
                    <a:pt x="14477" y="72523"/>
                  </a:cubicBezTo>
                  <a:lnTo>
                    <a:pt x="58046" y="72523"/>
                  </a:lnTo>
                  <a:cubicBezTo>
                    <a:pt x="66043" y="72523"/>
                    <a:pt x="72523" y="66043"/>
                    <a:pt x="72523" y="58046"/>
                  </a:cubicBezTo>
                  <a:lnTo>
                    <a:pt x="72523" y="14477"/>
                  </a:lnTo>
                  <a:cubicBezTo>
                    <a:pt x="72523" y="6480"/>
                    <a:pt x="66043" y="0"/>
                    <a:pt x="58046" y="0"/>
                  </a:cubicBezTo>
                  <a:close/>
                  <a:moveTo>
                    <a:pt x="54944" y="54944"/>
                  </a:moveTo>
                  <a:lnTo>
                    <a:pt x="17579" y="54944"/>
                  </a:lnTo>
                  <a:lnTo>
                    <a:pt x="17579" y="17579"/>
                  </a:lnTo>
                  <a:lnTo>
                    <a:pt x="54944" y="17579"/>
                  </a:lnTo>
                  <a:lnTo>
                    <a:pt x="54944" y="549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9" name="Google Shape;1069;p37"/>
            <p:cNvSpPr/>
            <p:nvPr/>
          </p:nvSpPr>
          <p:spPr>
            <a:xfrm>
              <a:off x="2903422" y="5733607"/>
              <a:ext cx="478707" cy="576738"/>
            </a:xfrm>
            <a:custGeom>
              <a:avLst/>
              <a:gdLst/>
              <a:ahLst/>
              <a:cxnLst/>
              <a:rect l="l" t="t" r="r" b="b"/>
              <a:pathLst>
                <a:path w="478707" h="576738" extrusionOk="0">
                  <a:moveTo>
                    <a:pt x="311877" y="559090"/>
                  </a:moveTo>
                  <a:lnTo>
                    <a:pt x="51428" y="559090"/>
                  </a:lnTo>
                  <a:cubicBezTo>
                    <a:pt x="32815" y="559090"/>
                    <a:pt x="17648" y="543924"/>
                    <a:pt x="17648" y="525310"/>
                  </a:cubicBezTo>
                  <a:lnTo>
                    <a:pt x="17648" y="51428"/>
                  </a:lnTo>
                  <a:cubicBezTo>
                    <a:pt x="17648" y="32815"/>
                    <a:pt x="32815" y="17648"/>
                    <a:pt x="51428" y="17648"/>
                  </a:cubicBezTo>
                  <a:lnTo>
                    <a:pt x="427280" y="17648"/>
                  </a:lnTo>
                  <a:cubicBezTo>
                    <a:pt x="445893" y="17648"/>
                    <a:pt x="461060" y="32815"/>
                    <a:pt x="461060" y="51428"/>
                  </a:cubicBezTo>
                  <a:lnTo>
                    <a:pt x="461060" y="267894"/>
                  </a:lnTo>
                  <a:cubicBezTo>
                    <a:pt x="461060" y="272789"/>
                    <a:pt x="464989" y="276719"/>
                    <a:pt x="469884" y="276719"/>
                  </a:cubicBezTo>
                  <a:cubicBezTo>
                    <a:pt x="474778" y="276719"/>
                    <a:pt x="478708" y="272789"/>
                    <a:pt x="478708" y="267894"/>
                  </a:cubicBezTo>
                  <a:lnTo>
                    <a:pt x="478708" y="51428"/>
                  </a:lnTo>
                  <a:cubicBezTo>
                    <a:pt x="478708" y="23026"/>
                    <a:pt x="455613" y="0"/>
                    <a:pt x="427280" y="0"/>
                  </a:cubicBezTo>
                  <a:lnTo>
                    <a:pt x="51428" y="0"/>
                  </a:lnTo>
                  <a:cubicBezTo>
                    <a:pt x="23025" y="0"/>
                    <a:pt x="0" y="23095"/>
                    <a:pt x="0" y="51428"/>
                  </a:cubicBezTo>
                  <a:lnTo>
                    <a:pt x="0" y="525310"/>
                  </a:lnTo>
                  <a:cubicBezTo>
                    <a:pt x="0" y="553713"/>
                    <a:pt x="23094" y="576738"/>
                    <a:pt x="51428" y="576738"/>
                  </a:cubicBezTo>
                  <a:lnTo>
                    <a:pt x="311877" y="576738"/>
                  </a:lnTo>
                  <a:cubicBezTo>
                    <a:pt x="316772" y="576738"/>
                    <a:pt x="320701" y="572809"/>
                    <a:pt x="320701" y="567914"/>
                  </a:cubicBezTo>
                  <a:cubicBezTo>
                    <a:pt x="320701" y="563019"/>
                    <a:pt x="316772" y="559090"/>
                    <a:pt x="311877" y="559090"/>
                  </a:cubicBezTo>
                  <a:lnTo>
                    <a:pt x="311877" y="5590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0" name="Google Shape;1070;p37"/>
          <p:cNvGrpSpPr/>
          <p:nvPr/>
        </p:nvGrpSpPr>
        <p:grpSpPr>
          <a:xfrm>
            <a:off x="4720837" y="4205546"/>
            <a:ext cx="346286" cy="348077"/>
            <a:chOff x="6470151" y="5733607"/>
            <a:chExt cx="599214" cy="602314"/>
          </a:xfrm>
        </p:grpSpPr>
        <p:sp>
          <p:nvSpPr>
            <p:cNvPr id="1071" name="Google Shape;1071;p37"/>
            <p:cNvSpPr/>
            <p:nvPr/>
          </p:nvSpPr>
          <p:spPr>
            <a:xfrm>
              <a:off x="6875233" y="5803787"/>
              <a:ext cx="86032" cy="123882"/>
            </a:xfrm>
            <a:custGeom>
              <a:avLst/>
              <a:gdLst/>
              <a:ahLst/>
              <a:cxnLst/>
              <a:rect l="l" t="t" r="r" b="b"/>
              <a:pathLst>
                <a:path w="86032" h="123882" extrusionOk="0">
                  <a:moveTo>
                    <a:pt x="80038" y="105958"/>
                  </a:moveTo>
                  <a:lnTo>
                    <a:pt x="53359" y="96927"/>
                  </a:lnTo>
                  <a:cubicBezTo>
                    <a:pt x="53221" y="85346"/>
                    <a:pt x="45776" y="75557"/>
                    <a:pt x="35366" y="71972"/>
                  </a:cubicBezTo>
                  <a:lnTo>
                    <a:pt x="35159" y="8755"/>
                  </a:lnTo>
                  <a:cubicBezTo>
                    <a:pt x="35159" y="3930"/>
                    <a:pt x="31230" y="0"/>
                    <a:pt x="26335" y="0"/>
                  </a:cubicBezTo>
                  <a:lnTo>
                    <a:pt x="26335" y="0"/>
                  </a:lnTo>
                  <a:cubicBezTo>
                    <a:pt x="21509" y="0"/>
                    <a:pt x="17580" y="3999"/>
                    <a:pt x="17580" y="8824"/>
                  </a:cubicBezTo>
                  <a:lnTo>
                    <a:pt x="17787" y="72110"/>
                  </a:lnTo>
                  <a:cubicBezTo>
                    <a:pt x="7377" y="75763"/>
                    <a:pt x="-69" y="85622"/>
                    <a:pt x="0" y="97341"/>
                  </a:cubicBezTo>
                  <a:cubicBezTo>
                    <a:pt x="0" y="111887"/>
                    <a:pt x="11858" y="123882"/>
                    <a:pt x="26680" y="123882"/>
                  </a:cubicBezTo>
                  <a:lnTo>
                    <a:pt x="26818" y="123882"/>
                  </a:lnTo>
                  <a:cubicBezTo>
                    <a:pt x="35297" y="123882"/>
                    <a:pt x="42880" y="119815"/>
                    <a:pt x="47706" y="113611"/>
                  </a:cubicBezTo>
                  <a:lnTo>
                    <a:pt x="74385" y="122642"/>
                  </a:lnTo>
                  <a:cubicBezTo>
                    <a:pt x="78935" y="124158"/>
                    <a:pt x="83967" y="121745"/>
                    <a:pt x="85553" y="117126"/>
                  </a:cubicBezTo>
                  <a:cubicBezTo>
                    <a:pt x="87139" y="112507"/>
                    <a:pt x="84657" y="107544"/>
                    <a:pt x="80038" y="105958"/>
                  </a:cubicBezTo>
                  <a:close/>
                  <a:moveTo>
                    <a:pt x="26749" y="106303"/>
                  </a:moveTo>
                  <a:cubicBezTo>
                    <a:pt x="21785" y="106303"/>
                    <a:pt x="17649" y="102305"/>
                    <a:pt x="17649" y="97272"/>
                  </a:cubicBezTo>
                  <a:cubicBezTo>
                    <a:pt x="17649" y="92240"/>
                    <a:pt x="21647" y="88172"/>
                    <a:pt x="26680" y="88172"/>
                  </a:cubicBezTo>
                  <a:lnTo>
                    <a:pt x="26680" y="88172"/>
                  </a:lnTo>
                  <a:cubicBezTo>
                    <a:pt x="31643" y="88172"/>
                    <a:pt x="35710" y="92240"/>
                    <a:pt x="35779" y="97203"/>
                  </a:cubicBezTo>
                  <a:cubicBezTo>
                    <a:pt x="35779" y="102236"/>
                    <a:pt x="31712" y="106303"/>
                    <a:pt x="26749" y="106303"/>
                  </a:cubicBezTo>
                  <a:lnTo>
                    <a:pt x="26749" y="10630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2" name="Google Shape;1072;p37"/>
            <p:cNvSpPr/>
            <p:nvPr/>
          </p:nvSpPr>
          <p:spPr>
            <a:xfrm>
              <a:off x="6470151" y="5733607"/>
              <a:ext cx="599214" cy="602314"/>
            </a:xfrm>
            <a:custGeom>
              <a:avLst/>
              <a:gdLst/>
              <a:ahLst/>
              <a:cxnLst/>
              <a:rect l="l" t="t" r="r" b="b"/>
              <a:pathLst>
                <a:path w="599214" h="602314" extrusionOk="0">
                  <a:moveTo>
                    <a:pt x="314222" y="286646"/>
                  </a:moveTo>
                  <a:cubicBezTo>
                    <a:pt x="345451" y="317462"/>
                    <a:pt x="387572" y="334903"/>
                    <a:pt x="431761" y="334903"/>
                  </a:cubicBezTo>
                  <a:cubicBezTo>
                    <a:pt x="431968" y="334903"/>
                    <a:pt x="432244" y="334903"/>
                    <a:pt x="432451" y="334903"/>
                  </a:cubicBezTo>
                  <a:cubicBezTo>
                    <a:pt x="524966" y="334490"/>
                    <a:pt x="599627" y="259278"/>
                    <a:pt x="599213" y="166763"/>
                  </a:cubicBezTo>
                  <a:cubicBezTo>
                    <a:pt x="598799" y="74523"/>
                    <a:pt x="524001" y="-275"/>
                    <a:pt x="431072" y="1"/>
                  </a:cubicBezTo>
                  <a:cubicBezTo>
                    <a:pt x="379713" y="208"/>
                    <a:pt x="331319" y="24129"/>
                    <a:pt x="299814" y="64389"/>
                  </a:cubicBezTo>
                  <a:cubicBezTo>
                    <a:pt x="287060" y="56461"/>
                    <a:pt x="272031" y="51912"/>
                    <a:pt x="255969" y="51912"/>
                  </a:cubicBezTo>
                  <a:lnTo>
                    <a:pt x="255624" y="51912"/>
                  </a:lnTo>
                  <a:lnTo>
                    <a:pt x="178827" y="52256"/>
                  </a:lnTo>
                  <a:cubicBezTo>
                    <a:pt x="161455" y="52325"/>
                    <a:pt x="146012" y="63424"/>
                    <a:pt x="140359" y="79831"/>
                  </a:cubicBezTo>
                  <a:cubicBezTo>
                    <a:pt x="139946" y="81003"/>
                    <a:pt x="138843" y="81762"/>
                    <a:pt x="137602" y="81762"/>
                  </a:cubicBezTo>
                  <a:cubicBezTo>
                    <a:pt x="114921" y="81831"/>
                    <a:pt x="96514" y="100375"/>
                    <a:pt x="96583" y="123124"/>
                  </a:cubicBezTo>
                  <a:lnTo>
                    <a:pt x="96859" y="185928"/>
                  </a:lnTo>
                  <a:cubicBezTo>
                    <a:pt x="90930" y="190891"/>
                    <a:pt x="87415" y="198336"/>
                    <a:pt x="87415" y="206333"/>
                  </a:cubicBezTo>
                  <a:lnTo>
                    <a:pt x="87415" y="225912"/>
                  </a:lnTo>
                  <a:cubicBezTo>
                    <a:pt x="87552" y="233012"/>
                    <a:pt x="90310" y="239630"/>
                    <a:pt x="95343" y="244594"/>
                  </a:cubicBezTo>
                  <a:cubicBezTo>
                    <a:pt x="99961" y="249213"/>
                    <a:pt x="106028" y="251902"/>
                    <a:pt x="112508" y="252246"/>
                  </a:cubicBezTo>
                  <a:cubicBezTo>
                    <a:pt x="115472" y="279822"/>
                    <a:pt x="128846" y="305466"/>
                    <a:pt x="154905" y="324011"/>
                  </a:cubicBezTo>
                  <a:lnTo>
                    <a:pt x="155043" y="361031"/>
                  </a:lnTo>
                  <a:cubicBezTo>
                    <a:pt x="155043" y="364547"/>
                    <a:pt x="152493" y="367511"/>
                    <a:pt x="148977" y="367994"/>
                  </a:cubicBezTo>
                  <a:lnTo>
                    <a:pt x="148977" y="367994"/>
                  </a:lnTo>
                  <a:cubicBezTo>
                    <a:pt x="123262" y="371440"/>
                    <a:pt x="76178" y="378955"/>
                    <a:pt x="50395" y="390606"/>
                  </a:cubicBezTo>
                  <a:cubicBezTo>
                    <a:pt x="19648" y="404462"/>
                    <a:pt x="-137" y="435208"/>
                    <a:pt x="1" y="468919"/>
                  </a:cubicBezTo>
                  <a:lnTo>
                    <a:pt x="1" y="489807"/>
                  </a:lnTo>
                  <a:cubicBezTo>
                    <a:pt x="139" y="494633"/>
                    <a:pt x="4068" y="498563"/>
                    <a:pt x="8894" y="498563"/>
                  </a:cubicBezTo>
                  <a:lnTo>
                    <a:pt x="8894" y="498563"/>
                  </a:lnTo>
                  <a:cubicBezTo>
                    <a:pt x="13720" y="498563"/>
                    <a:pt x="17649" y="494564"/>
                    <a:pt x="17649" y="489739"/>
                  </a:cubicBezTo>
                  <a:lnTo>
                    <a:pt x="17649" y="468850"/>
                  </a:lnTo>
                  <a:cubicBezTo>
                    <a:pt x="17442" y="442102"/>
                    <a:pt x="33160" y="417698"/>
                    <a:pt x="57564" y="406668"/>
                  </a:cubicBezTo>
                  <a:cubicBezTo>
                    <a:pt x="71835" y="400257"/>
                    <a:pt x="94309" y="395086"/>
                    <a:pt x="114577" y="391295"/>
                  </a:cubicBezTo>
                  <a:cubicBezTo>
                    <a:pt x="113404" y="399705"/>
                    <a:pt x="116507" y="408116"/>
                    <a:pt x="123194" y="413769"/>
                  </a:cubicBezTo>
                  <a:lnTo>
                    <a:pt x="162902" y="447548"/>
                  </a:lnTo>
                  <a:cubicBezTo>
                    <a:pt x="167590" y="451547"/>
                    <a:pt x="173312" y="453546"/>
                    <a:pt x="179103" y="453546"/>
                  </a:cubicBezTo>
                  <a:cubicBezTo>
                    <a:pt x="181309" y="453546"/>
                    <a:pt x="183583" y="453201"/>
                    <a:pt x="185721" y="452650"/>
                  </a:cubicBezTo>
                  <a:lnTo>
                    <a:pt x="193993" y="464163"/>
                  </a:lnTo>
                  <a:lnTo>
                    <a:pt x="178207" y="584736"/>
                  </a:lnTo>
                  <a:lnTo>
                    <a:pt x="86863" y="584736"/>
                  </a:lnTo>
                  <a:lnTo>
                    <a:pt x="86656" y="536617"/>
                  </a:lnTo>
                  <a:cubicBezTo>
                    <a:pt x="86656" y="531791"/>
                    <a:pt x="82727" y="527862"/>
                    <a:pt x="77832" y="527862"/>
                  </a:cubicBezTo>
                  <a:lnTo>
                    <a:pt x="77832" y="527862"/>
                  </a:lnTo>
                  <a:cubicBezTo>
                    <a:pt x="73007" y="527862"/>
                    <a:pt x="69077" y="531860"/>
                    <a:pt x="69077" y="536686"/>
                  </a:cubicBezTo>
                  <a:lnTo>
                    <a:pt x="69284" y="584736"/>
                  </a:lnTo>
                  <a:lnTo>
                    <a:pt x="46534" y="584736"/>
                  </a:lnTo>
                  <a:cubicBezTo>
                    <a:pt x="30816" y="584736"/>
                    <a:pt x="18063" y="571982"/>
                    <a:pt x="17994" y="556264"/>
                  </a:cubicBezTo>
                  <a:lnTo>
                    <a:pt x="17856" y="530826"/>
                  </a:lnTo>
                  <a:cubicBezTo>
                    <a:pt x="17856" y="526000"/>
                    <a:pt x="13926" y="522071"/>
                    <a:pt x="9032" y="522071"/>
                  </a:cubicBezTo>
                  <a:lnTo>
                    <a:pt x="9032" y="522071"/>
                  </a:lnTo>
                  <a:cubicBezTo>
                    <a:pt x="4206" y="522071"/>
                    <a:pt x="277" y="526069"/>
                    <a:pt x="277" y="530895"/>
                  </a:cubicBezTo>
                  <a:lnTo>
                    <a:pt x="415" y="556333"/>
                  </a:lnTo>
                  <a:cubicBezTo>
                    <a:pt x="415" y="568673"/>
                    <a:pt x="5309" y="580254"/>
                    <a:pt x="14064" y="588941"/>
                  </a:cubicBezTo>
                  <a:cubicBezTo>
                    <a:pt x="22751" y="597558"/>
                    <a:pt x="34332" y="602315"/>
                    <a:pt x="46534" y="602315"/>
                  </a:cubicBezTo>
                  <a:lnTo>
                    <a:pt x="393018" y="602315"/>
                  </a:lnTo>
                  <a:cubicBezTo>
                    <a:pt x="418043" y="602177"/>
                    <a:pt x="439069" y="580323"/>
                    <a:pt x="439000" y="554472"/>
                  </a:cubicBezTo>
                  <a:lnTo>
                    <a:pt x="438655" y="466989"/>
                  </a:lnTo>
                  <a:cubicBezTo>
                    <a:pt x="438518" y="433278"/>
                    <a:pt x="418456" y="402738"/>
                    <a:pt x="387641" y="389158"/>
                  </a:cubicBezTo>
                  <a:cubicBezTo>
                    <a:pt x="361789" y="377783"/>
                    <a:pt x="314635" y="370613"/>
                    <a:pt x="288852" y="367373"/>
                  </a:cubicBezTo>
                  <a:lnTo>
                    <a:pt x="288852" y="367373"/>
                  </a:lnTo>
                  <a:cubicBezTo>
                    <a:pt x="285406" y="366960"/>
                    <a:pt x="282786" y="363995"/>
                    <a:pt x="282786" y="360480"/>
                  </a:cubicBezTo>
                  <a:lnTo>
                    <a:pt x="282648" y="323459"/>
                  </a:lnTo>
                  <a:cubicBezTo>
                    <a:pt x="295746" y="314015"/>
                    <a:pt x="306363" y="302778"/>
                    <a:pt x="314291" y="286784"/>
                  </a:cubicBezTo>
                  <a:lnTo>
                    <a:pt x="314291" y="286784"/>
                  </a:lnTo>
                  <a:close/>
                  <a:moveTo>
                    <a:pt x="431141" y="17580"/>
                  </a:moveTo>
                  <a:cubicBezTo>
                    <a:pt x="431141" y="17580"/>
                    <a:pt x="431555" y="17580"/>
                    <a:pt x="431761" y="17580"/>
                  </a:cubicBezTo>
                  <a:cubicBezTo>
                    <a:pt x="513178" y="17580"/>
                    <a:pt x="581289" y="83140"/>
                    <a:pt x="581634" y="166832"/>
                  </a:cubicBezTo>
                  <a:cubicBezTo>
                    <a:pt x="581978" y="249627"/>
                    <a:pt x="515246" y="316979"/>
                    <a:pt x="432382" y="317324"/>
                  </a:cubicBezTo>
                  <a:cubicBezTo>
                    <a:pt x="432175" y="317324"/>
                    <a:pt x="431968" y="317324"/>
                    <a:pt x="431761" y="317324"/>
                  </a:cubicBezTo>
                  <a:cubicBezTo>
                    <a:pt x="389571" y="317324"/>
                    <a:pt x="349518" y="299607"/>
                    <a:pt x="321116" y="268516"/>
                  </a:cubicBezTo>
                  <a:cubicBezTo>
                    <a:pt x="322632" y="262932"/>
                    <a:pt x="323735" y="257141"/>
                    <a:pt x="324356" y="251281"/>
                  </a:cubicBezTo>
                  <a:cubicBezTo>
                    <a:pt x="326286" y="251143"/>
                    <a:pt x="328147" y="250798"/>
                    <a:pt x="330009" y="250316"/>
                  </a:cubicBezTo>
                  <a:cubicBezTo>
                    <a:pt x="354826" y="280787"/>
                    <a:pt x="392329" y="298711"/>
                    <a:pt x="431830" y="298711"/>
                  </a:cubicBezTo>
                  <a:cubicBezTo>
                    <a:pt x="432037" y="298711"/>
                    <a:pt x="432175" y="298711"/>
                    <a:pt x="432382" y="298711"/>
                  </a:cubicBezTo>
                  <a:cubicBezTo>
                    <a:pt x="495598" y="298435"/>
                    <a:pt x="549715" y="253142"/>
                    <a:pt x="560952" y="191029"/>
                  </a:cubicBezTo>
                  <a:cubicBezTo>
                    <a:pt x="561848" y="186272"/>
                    <a:pt x="558677" y="181653"/>
                    <a:pt x="553851" y="180826"/>
                  </a:cubicBezTo>
                  <a:cubicBezTo>
                    <a:pt x="549095" y="179930"/>
                    <a:pt x="544476" y="183101"/>
                    <a:pt x="543649" y="187927"/>
                  </a:cubicBezTo>
                  <a:cubicBezTo>
                    <a:pt x="533859" y="241698"/>
                    <a:pt x="487050" y="280924"/>
                    <a:pt x="432313" y="281200"/>
                  </a:cubicBezTo>
                  <a:cubicBezTo>
                    <a:pt x="432175" y="281200"/>
                    <a:pt x="431968" y="281200"/>
                    <a:pt x="431830" y="281200"/>
                  </a:cubicBezTo>
                  <a:cubicBezTo>
                    <a:pt x="398051" y="281200"/>
                    <a:pt x="365925" y="265965"/>
                    <a:pt x="344348" y="240113"/>
                  </a:cubicBezTo>
                  <a:cubicBezTo>
                    <a:pt x="347450" y="235632"/>
                    <a:pt x="349173" y="230393"/>
                    <a:pt x="349173" y="224809"/>
                  </a:cubicBezTo>
                  <a:lnTo>
                    <a:pt x="349173" y="205230"/>
                  </a:lnTo>
                  <a:cubicBezTo>
                    <a:pt x="349035" y="197233"/>
                    <a:pt x="345451" y="189857"/>
                    <a:pt x="339453" y="184893"/>
                  </a:cubicBezTo>
                  <a:lnTo>
                    <a:pt x="339246" y="134844"/>
                  </a:lnTo>
                  <a:cubicBezTo>
                    <a:pt x="339246" y="125538"/>
                    <a:pt x="337592" y="116644"/>
                    <a:pt x="334766" y="108234"/>
                  </a:cubicBezTo>
                  <a:cubicBezTo>
                    <a:pt x="355240" y="74730"/>
                    <a:pt x="391915" y="53911"/>
                    <a:pt x="431348" y="53773"/>
                  </a:cubicBezTo>
                  <a:cubicBezTo>
                    <a:pt x="487533" y="53635"/>
                    <a:pt x="535376" y="94308"/>
                    <a:pt x="544131" y="149528"/>
                  </a:cubicBezTo>
                  <a:cubicBezTo>
                    <a:pt x="544889" y="154285"/>
                    <a:pt x="549370" y="157594"/>
                    <a:pt x="554196" y="156835"/>
                  </a:cubicBezTo>
                  <a:cubicBezTo>
                    <a:pt x="559022" y="156077"/>
                    <a:pt x="562262" y="151596"/>
                    <a:pt x="561503" y="146771"/>
                  </a:cubicBezTo>
                  <a:cubicBezTo>
                    <a:pt x="551439" y="83003"/>
                    <a:pt x="496081" y="35849"/>
                    <a:pt x="431279" y="36124"/>
                  </a:cubicBezTo>
                  <a:cubicBezTo>
                    <a:pt x="389434" y="36331"/>
                    <a:pt x="350345" y="56599"/>
                    <a:pt x="325872" y="89897"/>
                  </a:cubicBezTo>
                  <a:cubicBezTo>
                    <a:pt x="322356" y="84519"/>
                    <a:pt x="318289" y="79556"/>
                    <a:pt x="313670" y="75144"/>
                  </a:cubicBezTo>
                  <a:cubicBezTo>
                    <a:pt x="341866" y="39089"/>
                    <a:pt x="385228" y="17718"/>
                    <a:pt x="431141" y="17511"/>
                  </a:cubicBezTo>
                  <a:lnTo>
                    <a:pt x="431141" y="17511"/>
                  </a:lnTo>
                  <a:close/>
                  <a:moveTo>
                    <a:pt x="137602" y="99272"/>
                  </a:moveTo>
                  <a:cubicBezTo>
                    <a:pt x="146357" y="99272"/>
                    <a:pt x="154147" y="93688"/>
                    <a:pt x="156973" y="85484"/>
                  </a:cubicBezTo>
                  <a:cubicBezTo>
                    <a:pt x="160214" y="76109"/>
                    <a:pt x="169038" y="69835"/>
                    <a:pt x="178896" y="69766"/>
                  </a:cubicBezTo>
                  <a:lnTo>
                    <a:pt x="255693" y="69422"/>
                  </a:lnTo>
                  <a:lnTo>
                    <a:pt x="255969" y="69422"/>
                  </a:lnTo>
                  <a:cubicBezTo>
                    <a:pt x="292024" y="69422"/>
                    <a:pt x="321460" y="98720"/>
                    <a:pt x="321667" y="134844"/>
                  </a:cubicBezTo>
                  <a:lnTo>
                    <a:pt x="321874" y="181584"/>
                  </a:lnTo>
                  <a:cubicBezTo>
                    <a:pt x="316014" y="182687"/>
                    <a:pt x="308293" y="185238"/>
                    <a:pt x="301744" y="190891"/>
                  </a:cubicBezTo>
                  <a:cubicBezTo>
                    <a:pt x="300227" y="190960"/>
                    <a:pt x="298021" y="190891"/>
                    <a:pt x="296022" y="190615"/>
                  </a:cubicBezTo>
                  <a:lnTo>
                    <a:pt x="295884" y="152148"/>
                  </a:lnTo>
                  <a:cubicBezTo>
                    <a:pt x="295815" y="131949"/>
                    <a:pt x="279339" y="115610"/>
                    <a:pt x="259209" y="115610"/>
                  </a:cubicBezTo>
                  <a:lnTo>
                    <a:pt x="258726" y="115610"/>
                  </a:lnTo>
                  <a:cubicBezTo>
                    <a:pt x="253211" y="115610"/>
                    <a:pt x="247765" y="116507"/>
                    <a:pt x="242526" y="118161"/>
                  </a:cubicBezTo>
                  <a:cubicBezTo>
                    <a:pt x="226325" y="123332"/>
                    <a:pt x="209367" y="123401"/>
                    <a:pt x="193166" y="118368"/>
                  </a:cubicBezTo>
                  <a:cubicBezTo>
                    <a:pt x="187927" y="116713"/>
                    <a:pt x="182481" y="115955"/>
                    <a:pt x="176966" y="115955"/>
                  </a:cubicBezTo>
                  <a:lnTo>
                    <a:pt x="176621" y="115955"/>
                  </a:lnTo>
                  <a:cubicBezTo>
                    <a:pt x="156353" y="116024"/>
                    <a:pt x="140015" y="132500"/>
                    <a:pt x="140083" y="152768"/>
                  </a:cubicBezTo>
                  <a:lnTo>
                    <a:pt x="140221" y="187030"/>
                  </a:lnTo>
                  <a:cubicBezTo>
                    <a:pt x="131880" y="183515"/>
                    <a:pt x="121677" y="182274"/>
                    <a:pt x="114370" y="181791"/>
                  </a:cubicBezTo>
                  <a:lnTo>
                    <a:pt x="114094" y="122849"/>
                  </a:lnTo>
                  <a:cubicBezTo>
                    <a:pt x="114094" y="109819"/>
                    <a:pt x="124504" y="99272"/>
                    <a:pt x="137533" y="99203"/>
                  </a:cubicBezTo>
                  <a:close/>
                  <a:moveTo>
                    <a:pt x="174277" y="433899"/>
                  </a:moveTo>
                  <a:lnTo>
                    <a:pt x="134568" y="400119"/>
                  </a:lnTo>
                  <a:cubicBezTo>
                    <a:pt x="131191" y="397223"/>
                    <a:pt x="131949" y="393501"/>
                    <a:pt x="132225" y="392398"/>
                  </a:cubicBezTo>
                  <a:cubicBezTo>
                    <a:pt x="132500" y="391295"/>
                    <a:pt x="133879" y="387779"/>
                    <a:pt x="138153" y="387090"/>
                  </a:cubicBezTo>
                  <a:cubicBezTo>
                    <a:pt x="141807" y="386538"/>
                    <a:pt x="145185" y="386055"/>
                    <a:pt x="148150" y="385642"/>
                  </a:cubicBezTo>
                  <a:lnTo>
                    <a:pt x="203300" y="419835"/>
                  </a:lnTo>
                  <a:lnTo>
                    <a:pt x="183515" y="434243"/>
                  </a:lnTo>
                  <a:cubicBezTo>
                    <a:pt x="183515" y="434243"/>
                    <a:pt x="183515" y="434243"/>
                    <a:pt x="183515" y="434243"/>
                  </a:cubicBezTo>
                  <a:cubicBezTo>
                    <a:pt x="183515" y="434243"/>
                    <a:pt x="183515" y="434243"/>
                    <a:pt x="183515" y="434243"/>
                  </a:cubicBezTo>
                  <a:lnTo>
                    <a:pt x="183515" y="434243"/>
                  </a:lnTo>
                  <a:cubicBezTo>
                    <a:pt x="180688" y="436312"/>
                    <a:pt x="176897" y="436174"/>
                    <a:pt x="174277" y="433899"/>
                  </a:cubicBezTo>
                  <a:close/>
                  <a:moveTo>
                    <a:pt x="289749" y="385022"/>
                  </a:moveTo>
                  <a:cubicBezTo>
                    <a:pt x="292644" y="385366"/>
                    <a:pt x="296022" y="385849"/>
                    <a:pt x="299745" y="386400"/>
                  </a:cubicBezTo>
                  <a:cubicBezTo>
                    <a:pt x="304088" y="387090"/>
                    <a:pt x="305398" y="390606"/>
                    <a:pt x="305742" y="391639"/>
                  </a:cubicBezTo>
                  <a:cubicBezTo>
                    <a:pt x="306087" y="392743"/>
                    <a:pt x="306845" y="396465"/>
                    <a:pt x="303467" y="399360"/>
                  </a:cubicBezTo>
                  <a:lnTo>
                    <a:pt x="264035" y="433485"/>
                  </a:lnTo>
                  <a:cubicBezTo>
                    <a:pt x="261415" y="435760"/>
                    <a:pt x="257624" y="435898"/>
                    <a:pt x="254797" y="433899"/>
                  </a:cubicBezTo>
                  <a:lnTo>
                    <a:pt x="254797" y="433899"/>
                  </a:lnTo>
                  <a:cubicBezTo>
                    <a:pt x="254797" y="433899"/>
                    <a:pt x="254797" y="433899"/>
                    <a:pt x="254797" y="433899"/>
                  </a:cubicBezTo>
                  <a:cubicBezTo>
                    <a:pt x="254797" y="433899"/>
                    <a:pt x="254797" y="433899"/>
                    <a:pt x="254797" y="433899"/>
                  </a:cubicBezTo>
                  <a:lnTo>
                    <a:pt x="234874" y="419697"/>
                  </a:lnTo>
                  <a:lnTo>
                    <a:pt x="289749" y="385022"/>
                  </a:lnTo>
                  <a:close/>
                  <a:moveTo>
                    <a:pt x="230806" y="452650"/>
                  </a:moveTo>
                  <a:lnTo>
                    <a:pt x="207712" y="452650"/>
                  </a:lnTo>
                  <a:cubicBezTo>
                    <a:pt x="207712" y="452650"/>
                    <a:pt x="200956" y="443274"/>
                    <a:pt x="200956" y="443274"/>
                  </a:cubicBezTo>
                  <a:lnTo>
                    <a:pt x="219225" y="430038"/>
                  </a:lnTo>
                  <a:lnTo>
                    <a:pt x="237562" y="443136"/>
                  </a:lnTo>
                  <a:lnTo>
                    <a:pt x="230875" y="452650"/>
                  </a:lnTo>
                  <a:close/>
                  <a:moveTo>
                    <a:pt x="210883" y="470298"/>
                  </a:moveTo>
                  <a:lnTo>
                    <a:pt x="227704" y="470298"/>
                  </a:lnTo>
                  <a:cubicBezTo>
                    <a:pt x="227704" y="470298"/>
                    <a:pt x="243629" y="584460"/>
                    <a:pt x="243629" y="584460"/>
                  </a:cubicBezTo>
                  <a:lnTo>
                    <a:pt x="195924" y="584460"/>
                  </a:lnTo>
                  <a:lnTo>
                    <a:pt x="210883" y="470298"/>
                  </a:lnTo>
                  <a:close/>
                  <a:moveTo>
                    <a:pt x="421007" y="466851"/>
                  </a:moveTo>
                  <a:lnTo>
                    <a:pt x="421352" y="554334"/>
                  </a:lnTo>
                  <a:cubicBezTo>
                    <a:pt x="421352" y="570603"/>
                    <a:pt x="408392" y="584391"/>
                    <a:pt x="392949" y="584460"/>
                  </a:cubicBezTo>
                  <a:lnTo>
                    <a:pt x="370338" y="584460"/>
                  </a:lnTo>
                  <a:lnTo>
                    <a:pt x="370131" y="535100"/>
                  </a:lnTo>
                  <a:cubicBezTo>
                    <a:pt x="370131" y="530274"/>
                    <a:pt x="366201" y="526345"/>
                    <a:pt x="361307" y="526345"/>
                  </a:cubicBezTo>
                  <a:lnTo>
                    <a:pt x="361307" y="526345"/>
                  </a:lnTo>
                  <a:cubicBezTo>
                    <a:pt x="356481" y="526345"/>
                    <a:pt x="352551" y="530343"/>
                    <a:pt x="352551" y="535169"/>
                  </a:cubicBezTo>
                  <a:lnTo>
                    <a:pt x="352758" y="584460"/>
                  </a:lnTo>
                  <a:lnTo>
                    <a:pt x="261415" y="584460"/>
                  </a:lnTo>
                  <a:lnTo>
                    <a:pt x="244525" y="463680"/>
                  </a:lnTo>
                  <a:lnTo>
                    <a:pt x="252729" y="452098"/>
                  </a:lnTo>
                  <a:cubicBezTo>
                    <a:pt x="254866" y="452650"/>
                    <a:pt x="257003" y="452926"/>
                    <a:pt x="259140" y="452926"/>
                  </a:cubicBezTo>
                  <a:cubicBezTo>
                    <a:pt x="265000" y="452926"/>
                    <a:pt x="270860" y="450858"/>
                    <a:pt x="275547" y="446790"/>
                  </a:cubicBezTo>
                  <a:lnTo>
                    <a:pt x="314980" y="412665"/>
                  </a:lnTo>
                  <a:cubicBezTo>
                    <a:pt x="321598" y="406944"/>
                    <a:pt x="324631" y="398533"/>
                    <a:pt x="323391" y="390123"/>
                  </a:cubicBezTo>
                  <a:cubicBezTo>
                    <a:pt x="343658" y="393707"/>
                    <a:pt x="366201" y="398740"/>
                    <a:pt x="380540" y="405013"/>
                  </a:cubicBezTo>
                  <a:cubicBezTo>
                    <a:pt x="405013" y="415768"/>
                    <a:pt x="420938" y="440103"/>
                    <a:pt x="421076" y="466851"/>
                  </a:cubicBezTo>
                  <a:lnTo>
                    <a:pt x="421076" y="466851"/>
                  </a:lnTo>
                  <a:close/>
                  <a:moveTo>
                    <a:pt x="265138" y="360341"/>
                  </a:moveTo>
                  <a:cubicBezTo>
                    <a:pt x="265138" y="366270"/>
                    <a:pt x="267344" y="371785"/>
                    <a:pt x="270998" y="376059"/>
                  </a:cubicBezTo>
                  <a:lnTo>
                    <a:pt x="219087" y="408805"/>
                  </a:lnTo>
                  <a:lnTo>
                    <a:pt x="166901" y="376473"/>
                  </a:lnTo>
                  <a:cubicBezTo>
                    <a:pt x="170485" y="372199"/>
                    <a:pt x="172623" y="366684"/>
                    <a:pt x="172623" y="360686"/>
                  </a:cubicBezTo>
                  <a:lnTo>
                    <a:pt x="172485" y="334076"/>
                  </a:lnTo>
                  <a:cubicBezTo>
                    <a:pt x="186824" y="340763"/>
                    <a:pt x="202266" y="344279"/>
                    <a:pt x="218673" y="344348"/>
                  </a:cubicBezTo>
                  <a:lnTo>
                    <a:pt x="218673" y="344348"/>
                  </a:lnTo>
                  <a:cubicBezTo>
                    <a:pt x="218673" y="344348"/>
                    <a:pt x="218742" y="344348"/>
                    <a:pt x="218811" y="344348"/>
                  </a:cubicBezTo>
                  <a:cubicBezTo>
                    <a:pt x="235219" y="344072"/>
                    <a:pt x="250661" y="340487"/>
                    <a:pt x="264931" y="333662"/>
                  </a:cubicBezTo>
                  <a:lnTo>
                    <a:pt x="265069" y="360272"/>
                  </a:lnTo>
                  <a:close/>
                  <a:moveTo>
                    <a:pt x="218742" y="326838"/>
                  </a:moveTo>
                  <a:cubicBezTo>
                    <a:pt x="173519" y="326493"/>
                    <a:pt x="130777" y="293471"/>
                    <a:pt x="129536" y="243077"/>
                  </a:cubicBezTo>
                  <a:cubicBezTo>
                    <a:pt x="129398" y="238321"/>
                    <a:pt x="125538" y="234529"/>
                    <a:pt x="120712" y="234529"/>
                  </a:cubicBezTo>
                  <a:lnTo>
                    <a:pt x="113956" y="234529"/>
                  </a:lnTo>
                  <a:cubicBezTo>
                    <a:pt x="111612" y="234529"/>
                    <a:pt x="109337" y="233633"/>
                    <a:pt x="107683" y="231978"/>
                  </a:cubicBezTo>
                  <a:cubicBezTo>
                    <a:pt x="106028" y="230324"/>
                    <a:pt x="105063" y="228049"/>
                    <a:pt x="105063" y="225705"/>
                  </a:cubicBezTo>
                  <a:lnTo>
                    <a:pt x="105063" y="206127"/>
                  </a:lnTo>
                  <a:cubicBezTo>
                    <a:pt x="104994" y="203438"/>
                    <a:pt x="106166" y="200887"/>
                    <a:pt x="108234" y="199233"/>
                  </a:cubicBezTo>
                  <a:cubicBezTo>
                    <a:pt x="118299" y="199370"/>
                    <a:pt x="133121" y="201370"/>
                    <a:pt x="137533" y="205713"/>
                  </a:cubicBezTo>
                  <a:cubicBezTo>
                    <a:pt x="145116" y="213089"/>
                    <a:pt x="157939" y="207781"/>
                    <a:pt x="157870" y="197096"/>
                  </a:cubicBezTo>
                  <a:lnTo>
                    <a:pt x="157663" y="152768"/>
                  </a:lnTo>
                  <a:cubicBezTo>
                    <a:pt x="157663" y="142290"/>
                    <a:pt x="166004" y="133672"/>
                    <a:pt x="176690" y="133603"/>
                  </a:cubicBezTo>
                  <a:lnTo>
                    <a:pt x="177035" y="133603"/>
                  </a:lnTo>
                  <a:cubicBezTo>
                    <a:pt x="180688" y="133603"/>
                    <a:pt x="184411" y="134155"/>
                    <a:pt x="187927" y="135258"/>
                  </a:cubicBezTo>
                  <a:cubicBezTo>
                    <a:pt x="207643" y="141393"/>
                    <a:pt x="228325" y="141255"/>
                    <a:pt x="247834" y="134982"/>
                  </a:cubicBezTo>
                  <a:cubicBezTo>
                    <a:pt x="251350" y="133879"/>
                    <a:pt x="255004" y="133259"/>
                    <a:pt x="258726" y="133259"/>
                  </a:cubicBezTo>
                  <a:lnTo>
                    <a:pt x="259071" y="133259"/>
                  </a:lnTo>
                  <a:cubicBezTo>
                    <a:pt x="259071" y="133259"/>
                    <a:pt x="259140" y="133259"/>
                    <a:pt x="259140" y="133259"/>
                  </a:cubicBezTo>
                  <a:cubicBezTo>
                    <a:pt x="269619" y="133259"/>
                    <a:pt x="278167" y="141738"/>
                    <a:pt x="278236" y="152286"/>
                  </a:cubicBezTo>
                  <a:lnTo>
                    <a:pt x="278443" y="196613"/>
                  </a:lnTo>
                  <a:cubicBezTo>
                    <a:pt x="278443" y="198612"/>
                    <a:pt x="279132" y="203507"/>
                    <a:pt x="285544" y="206127"/>
                  </a:cubicBezTo>
                  <a:cubicBezTo>
                    <a:pt x="288646" y="207367"/>
                    <a:pt x="306018" y="211297"/>
                    <a:pt x="312361" y="204955"/>
                  </a:cubicBezTo>
                  <a:cubicBezTo>
                    <a:pt x="317255" y="200060"/>
                    <a:pt x="324631" y="198750"/>
                    <a:pt x="328216" y="198405"/>
                  </a:cubicBezTo>
                  <a:cubicBezTo>
                    <a:pt x="330215" y="200060"/>
                    <a:pt x="331387" y="202542"/>
                    <a:pt x="331387" y="205161"/>
                  </a:cubicBezTo>
                  <a:lnTo>
                    <a:pt x="331387" y="224740"/>
                  </a:lnTo>
                  <a:cubicBezTo>
                    <a:pt x="331456" y="227084"/>
                    <a:pt x="330560" y="229359"/>
                    <a:pt x="328906" y="231013"/>
                  </a:cubicBezTo>
                  <a:cubicBezTo>
                    <a:pt x="327251" y="232668"/>
                    <a:pt x="324976" y="233633"/>
                    <a:pt x="322632" y="233633"/>
                  </a:cubicBezTo>
                  <a:lnTo>
                    <a:pt x="315945" y="233633"/>
                  </a:lnTo>
                  <a:cubicBezTo>
                    <a:pt x="311188" y="233633"/>
                    <a:pt x="307259" y="237493"/>
                    <a:pt x="307190" y="242319"/>
                  </a:cubicBezTo>
                  <a:cubicBezTo>
                    <a:pt x="306294" y="292644"/>
                    <a:pt x="264035" y="326079"/>
                    <a:pt x="218673" y="326838"/>
                  </a:cubicBezTo>
                  <a:lnTo>
                    <a:pt x="218673" y="32683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3" name="Google Shape;1073;p37"/>
          <p:cNvGrpSpPr/>
          <p:nvPr/>
        </p:nvGrpSpPr>
        <p:grpSpPr>
          <a:xfrm>
            <a:off x="5369902" y="4205506"/>
            <a:ext cx="347958" cy="347998"/>
            <a:chOff x="7593296" y="5733538"/>
            <a:chExt cx="602107" cy="602177"/>
          </a:xfrm>
        </p:grpSpPr>
        <p:sp>
          <p:nvSpPr>
            <p:cNvPr id="1074" name="Google Shape;1074;p37"/>
            <p:cNvSpPr/>
            <p:nvPr/>
          </p:nvSpPr>
          <p:spPr>
            <a:xfrm>
              <a:off x="7697392" y="5793584"/>
              <a:ext cx="118780" cy="17648"/>
            </a:xfrm>
            <a:custGeom>
              <a:avLst/>
              <a:gdLst/>
              <a:ahLst/>
              <a:cxnLst/>
              <a:rect l="l" t="t" r="r" b="b"/>
              <a:pathLst>
                <a:path w="118780" h="17648" extrusionOk="0">
                  <a:moveTo>
                    <a:pt x="109956" y="0"/>
                  </a:moveTo>
                  <a:lnTo>
                    <a:pt x="8824" y="0"/>
                  </a:lnTo>
                  <a:cubicBezTo>
                    <a:pt x="3930" y="0"/>
                    <a:pt x="0" y="3930"/>
                    <a:pt x="0" y="8824"/>
                  </a:cubicBezTo>
                  <a:cubicBezTo>
                    <a:pt x="0" y="13719"/>
                    <a:pt x="3930" y="17648"/>
                    <a:pt x="8824" y="17648"/>
                  </a:cubicBezTo>
                  <a:lnTo>
                    <a:pt x="109956" y="17648"/>
                  </a:lnTo>
                  <a:cubicBezTo>
                    <a:pt x="114851" y="17648"/>
                    <a:pt x="118781" y="13719"/>
                    <a:pt x="118781" y="8824"/>
                  </a:cubicBezTo>
                  <a:cubicBezTo>
                    <a:pt x="118781" y="3930"/>
                    <a:pt x="114851" y="0"/>
                    <a:pt x="10995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37"/>
            <p:cNvSpPr/>
            <p:nvPr/>
          </p:nvSpPr>
          <p:spPr>
            <a:xfrm>
              <a:off x="7697392" y="5840048"/>
              <a:ext cx="118780" cy="17648"/>
            </a:xfrm>
            <a:custGeom>
              <a:avLst/>
              <a:gdLst/>
              <a:ahLst/>
              <a:cxnLst/>
              <a:rect l="l" t="t" r="r" b="b"/>
              <a:pathLst>
                <a:path w="118780" h="17648" extrusionOk="0">
                  <a:moveTo>
                    <a:pt x="109956" y="0"/>
                  </a:moveTo>
                  <a:lnTo>
                    <a:pt x="8824" y="0"/>
                  </a:lnTo>
                  <a:cubicBezTo>
                    <a:pt x="3930" y="0"/>
                    <a:pt x="0" y="3930"/>
                    <a:pt x="0" y="8824"/>
                  </a:cubicBezTo>
                  <a:cubicBezTo>
                    <a:pt x="0" y="13719"/>
                    <a:pt x="3930" y="17648"/>
                    <a:pt x="8824" y="17648"/>
                  </a:cubicBezTo>
                  <a:lnTo>
                    <a:pt x="109956" y="17648"/>
                  </a:lnTo>
                  <a:cubicBezTo>
                    <a:pt x="114851" y="17648"/>
                    <a:pt x="118781" y="13719"/>
                    <a:pt x="118781" y="8824"/>
                  </a:cubicBezTo>
                  <a:cubicBezTo>
                    <a:pt x="118781" y="3930"/>
                    <a:pt x="114851" y="0"/>
                    <a:pt x="10995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6" name="Google Shape;1076;p37"/>
            <p:cNvSpPr/>
            <p:nvPr/>
          </p:nvSpPr>
          <p:spPr>
            <a:xfrm>
              <a:off x="7593296" y="6018599"/>
              <a:ext cx="602107" cy="317116"/>
            </a:xfrm>
            <a:custGeom>
              <a:avLst/>
              <a:gdLst/>
              <a:ahLst/>
              <a:cxnLst/>
              <a:rect l="l" t="t" r="r" b="b"/>
              <a:pathLst>
                <a:path w="602107" h="317116" extrusionOk="0">
                  <a:moveTo>
                    <a:pt x="577703" y="0"/>
                  </a:moveTo>
                  <a:lnTo>
                    <a:pt x="452166" y="0"/>
                  </a:lnTo>
                  <a:cubicBezTo>
                    <a:pt x="440033" y="0"/>
                    <a:pt x="430106" y="9858"/>
                    <a:pt x="430106" y="22060"/>
                  </a:cubicBezTo>
                  <a:lnTo>
                    <a:pt x="430106" y="32952"/>
                  </a:lnTo>
                  <a:cubicBezTo>
                    <a:pt x="430106" y="37778"/>
                    <a:pt x="426176" y="41777"/>
                    <a:pt x="421282" y="41777"/>
                  </a:cubicBezTo>
                  <a:lnTo>
                    <a:pt x="180894" y="41777"/>
                  </a:lnTo>
                  <a:cubicBezTo>
                    <a:pt x="176069" y="41777"/>
                    <a:pt x="172070" y="37847"/>
                    <a:pt x="172070" y="32952"/>
                  </a:cubicBezTo>
                  <a:lnTo>
                    <a:pt x="172070" y="22060"/>
                  </a:lnTo>
                  <a:cubicBezTo>
                    <a:pt x="172070" y="9927"/>
                    <a:pt x="162212" y="0"/>
                    <a:pt x="150010" y="0"/>
                  </a:cubicBezTo>
                  <a:lnTo>
                    <a:pt x="24473" y="0"/>
                  </a:lnTo>
                  <a:cubicBezTo>
                    <a:pt x="10961" y="0"/>
                    <a:pt x="0" y="10961"/>
                    <a:pt x="0" y="24473"/>
                  </a:cubicBezTo>
                  <a:lnTo>
                    <a:pt x="0" y="263275"/>
                  </a:lnTo>
                  <a:cubicBezTo>
                    <a:pt x="0" y="292988"/>
                    <a:pt x="24128" y="317116"/>
                    <a:pt x="53841" y="317116"/>
                  </a:cubicBezTo>
                  <a:lnTo>
                    <a:pt x="548267" y="317116"/>
                  </a:lnTo>
                  <a:cubicBezTo>
                    <a:pt x="577979" y="317116"/>
                    <a:pt x="602107" y="292988"/>
                    <a:pt x="602107" y="263275"/>
                  </a:cubicBezTo>
                  <a:lnTo>
                    <a:pt x="602107" y="24473"/>
                  </a:lnTo>
                  <a:cubicBezTo>
                    <a:pt x="602107" y="10961"/>
                    <a:pt x="591146" y="0"/>
                    <a:pt x="577634" y="0"/>
                  </a:cubicBezTo>
                  <a:lnTo>
                    <a:pt x="577634" y="0"/>
                  </a:lnTo>
                  <a:close/>
                  <a:moveTo>
                    <a:pt x="584528" y="263275"/>
                  </a:moveTo>
                  <a:cubicBezTo>
                    <a:pt x="584528" y="283267"/>
                    <a:pt x="568258" y="299468"/>
                    <a:pt x="548336" y="299468"/>
                  </a:cubicBezTo>
                  <a:lnTo>
                    <a:pt x="53910" y="299468"/>
                  </a:lnTo>
                  <a:cubicBezTo>
                    <a:pt x="33918" y="299468"/>
                    <a:pt x="17717" y="283198"/>
                    <a:pt x="17717" y="263275"/>
                  </a:cubicBezTo>
                  <a:lnTo>
                    <a:pt x="17717" y="24473"/>
                  </a:lnTo>
                  <a:cubicBezTo>
                    <a:pt x="17717" y="20681"/>
                    <a:pt x="20751" y="17648"/>
                    <a:pt x="24542" y="17648"/>
                  </a:cubicBezTo>
                  <a:lnTo>
                    <a:pt x="150078" y="17648"/>
                  </a:lnTo>
                  <a:cubicBezTo>
                    <a:pt x="152492" y="17648"/>
                    <a:pt x="154491" y="19647"/>
                    <a:pt x="154491" y="22060"/>
                  </a:cubicBezTo>
                  <a:lnTo>
                    <a:pt x="154491" y="32952"/>
                  </a:lnTo>
                  <a:cubicBezTo>
                    <a:pt x="154491" y="47567"/>
                    <a:pt x="166348" y="59425"/>
                    <a:pt x="180963" y="59425"/>
                  </a:cubicBezTo>
                  <a:lnTo>
                    <a:pt x="421351" y="59425"/>
                  </a:lnTo>
                  <a:cubicBezTo>
                    <a:pt x="435966" y="59425"/>
                    <a:pt x="447823" y="47567"/>
                    <a:pt x="447823" y="32952"/>
                  </a:cubicBezTo>
                  <a:lnTo>
                    <a:pt x="447823" y="22060"/>
                  </a:lnTo>
                  <a:cubicBezTo>
                    <a:pt x="447823" y="19647"/>
                    <a:pt x="449823" y="17648"/>
                    <a:pt x="452235" y="17648"/>
                  </a:cubicBezTo>
                  <a:lnTo>
                    <a:pt x="577772" y="17648"/>
                  </a:lnTo>
                  <a:cubicBezTo>
                    <a:pt x="581564" y="17648"/>
                    <a:pt x="584596" y="20681"/>
                    <a:pt x="584596" y="24473"/>
                  </a:cubicBezTo>
                  <a:lnTo>
                    <a:pt x="584596" y="26327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7" name="Google Shape;1077;p37"/>
            <p:cNvSpPr/>
            <p:nvPr/>
          </p:nvSpPr>
          <p:spPr>
            <a:xfrm>
              <a:off x="7785289" y="6137517"/>
              <a:ext cx="218189" cy="64664"/>
            </a:xfrm>
            <a:custGeom>
              <a:avLst/>
              <a:gdLst/>
              <a:ahLst/>
              <a:cxnLst/>
              <a:rect l="l" t="t" r="r" b="b"/>
              <a:pathLst>
                <a:path w="218189" h="64664" extrusionOk="0">
                  <a:moveTo>
                    <a:pt x="185857" y="0"/>
                  </a:moveTo>
                  <a:lnTo>
                    <a:pt x="32333" y="0"/>
                  </a:lnTo>
                  <a:cubicBezTo>
                    <a:pt x="14477" y="0"/>
                    <a:pt x="0" y="14546"/>
                    <a:pt x="0" y="32332"/>
                  </a:cubicBezTo>
                  <a:cubicBezTo>
                    <a:pt x="0" y="50118"/>
                    <a:pt x="14546" y="64664"/>
                    <a:pt x="32333" y="64664"/>
                  </a:cubicBezTo>
                  <a:lnTo>
                    <a:pt x="185857" y="64664"/>
                  </a:lnTo>
                  <a:cubicBezTo>
                    <a:pt x="203713" y="64664"/>
                    <a:pt x="218190" y="50118"/>
                    <a:pt x="218190" y="32332"/>
                  </a:cubicBezTo>
                  <a:cubicBezTo>
                    <a:pt x="218190" y="14546"/>
                    <a:pt x="203644" y="0"/>
                    <a:pt x="185857" y="0"/>
                  </a:cubicBezTo>
                  <a:close/>
                  <a:moveTo>
                    <a:pt x="185857" y="47085"/>
                  </a:moveTo>
                  <a:lnTo>
                    <a:pt x="32333" y="47085"/>
                  </a:lnTo>
                  <a:cubicBezTo>
                    <a:pt x="24197" y="47085"/>
                    <a:pt x="17649" y="40467"/>
                    <a:pt x="17649" y="32401"/>
                  </a:cubicBezTo>
                  <a:cubicBezTo>
                    <a:pt x="17649" y="24335"/>
                    <a:pt x="24266" y="17717"/>
                    <a:pt x="32333" y="17717"/>
                  </a:cubicBezTo>
                  <a:lnTo>
                    <a:pt x="185857" y="17717"/>
                  </a:lnTo>
                  <a:cubicBezTo>
                    <a:pt x="193993" y="17717"/>
                    <a:pt x="200541" y="24335"/>
                    <a:pt x="200541" y="32401"/>
                  </a:cubicBezTo>
                  <a:cubicBezTo>
                    <a:pt x="200541" y="40467"/>
                    <a:pt x="193924" y="47085"/>
                    <a:pt x="185857" y="4708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8" name="Google Shape;1078;p37"/>
            <p:cNvSpPr/>
            <p:nvPr/>
          </p:nvSpPr>
          <p:spPr>
            <a:xfrm>
              <a:off x="7633693" y="5733538"/>
              <a:ext cx="521449" cy="261414"/>
            </a:xfrm>
            <a:custGeom>
              <a:avLst/>
              <a:gdLst/>
              <a:ahLst/>
              <a:cxnLst/>
              <a:rect l="l" t="t" r="r" b="b"/>
              <a:pathLst>
                <a:path w="521449" h="261414" extrusionOk="0">
                  <a:moveTo>
                    <a:pt x="8824" y="261345"/>
                  </a:moveTo>
                  <a:cubicBezTo>
                    <a:pt x="13719" y="261345"/>
                    <a:pt x="17648" y="257416"/>
                    <a:pt x="17648" y="252521"/>
                  </a:cubicBezTo>
                  <a:lnTo>
                    <a:pt x="17648" y="53014"/>
                  </a:lnTo>
                  <a:cubicBezTo>
                    <a:pt x="17648" y="33504"/>
                    <a:pt x="33504" y="17648"/>
                    <a:pt x="53014" y="17648"/>
                  </a:cubicBezTo>
                  <a:lnTo>
                    <a:pt x="376334" y="17648"/>
                  </a:lnTo>
                  <a:cubicBezTo>
                    <a:pt x="378058" y="17648"/>
                    <a:pt x="379712" y="17855"/>
                    <a:pt x="381366" y="18200"/>
                  </a:cubicBezTo>
                  <a:lnTo>
                    <a:pt x="381366" y="87069"/>
                  </a:lnTo>
                  <a:cubicBezTo>
                    <a:pt x="381366" y="116299"/>
                    <a:pt x="405151" y="140083"/>
                    <a:pt x="434380" y="140083"/>
                  </a:cubicBezTo>
                  <a:lnTo>
                    <a:pt x="503250" y="140083"/>
                  </a:lnTo>
                  <a:cubicBezTo>
                    <a:pt x="503595" y="141737"/>
                    <a:pt x="503801" y="143392"/>
                    <a:pt x="503801" y="145116"/>
                  </a:cubicBezTo>
                  <a:lnTo>
                    <a:pt x="503801" y="252590"/>
                  </a:lnTo>
                  <a:cubicBezTo>
                    <a:pt x="503801" y="257485"/>
                    <a:pt x="507731" y="261414"/>
                    <a:pt x="512625" y="261414"/>
                  </a:cubicBezTo>
                  <a:cubicBezTo>
                    <a:pt x="517520" y="261414"/>
                    <a:pt x="521450" y="257485"/>
                    <a:pt x="521450" y="252590"/>
                  </a:cubicBezTo>
                  <a:lnTo>
                    <a:pt x="521450" y="145116"/>
                  </a:lnTo>
                  <a:cubicBezTo>
                    <a:pt x="521450" y="133810"/>
                    <a:pt x="517037" y="123193"/>
                    <a:pt x="509040" y="115196"/>
                  </a:cubicBezTo>
                  <a:lnTo>
                    <a:pt x="406254" y="12409"/>
                  </a:lnTo>
                  <a:cubicBezTo>
                    <a:pt x="398257" y="4412"/>
                    <a:pt x="387640" y="0"/>
                    <a:pt x="376334" y="0"/>
                  </a:cubicBezTo>
                  <a:lnTo>
                    <a:pt x="53014" y="0"/>
                  </a:lnTo>
                  <a:cubicBezTo>
                    <a:pt x="23784" y="0"/>
                    <a:pt x="0" y="23784"/>
                    <a:pt x="0" y="53014"/>
                  </a:cubicBezTo>
                  <a:lnTo>
                    <a:pt x="0" y="252521"/>
                  </a:lnTo>
                  <a:cubicBezTo>
                    <a:pt x="0" y="257416"/>
                    <a:pt x="3930" y="261345"/>
                    <a:pt x="8824" y="261345"/>
                  </a:cubicBezTo>
                  <a:lnTo>
                    <a:pt x="8824" y="261345"/>
                  </a:lnTo>
                  <a:close/>
                  <a:moveTo>
                    <a:pt x="491255" y="122435"/>
                  </a:moveTo>
                  <a:lnTo>
                    <a:pt x="434380" y="122435"/>
                  </a:lnTo>
                  <a:cubicBezTo>
                    <a:pt x="414871" y="122435"/>
                    <a:pt x="399015" y="106579"/>
                    <a:pt x="399015" y="87069"/>
                  </a:cubicBezTo>
                  <a:lnTo>
                    <a:pt x="399015" y="30195"/>
                  </a:lnTo>
                  <a:lnTo>
                    <a:pt x="491255" y="12243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79" name="Google Shape;1079;p37"/>
          <p:cNvGrpSpPr/>
          <p:nvPr/>
        </p:nvGrpSpPr>
        <p:grpSpPr>
          <a:xfrm>
            <a:off x="7445458" y="3498237"/>
            <a:ext cx="270510" cy="347998"/>
            <a:chOff x="11184844" y="4509677"/>
            <a:chExt cx="468091" cy="602176"/>
          </a:xfrm>
        </p:grpSpPr>
        <p:sp>
          <p:nvSpPr>
            <p:cNvPr id="1080" name="Google Shape;1080;p37"/>
            <p:cNvSpPr/>
            <p:nvPr/>
          </p:nvSpPr>
          <p:spPr>
            <a:xfrm>
              <a:off x="11277014" y="4563655"/>
              <a:ext cx="184824" cy="17648"/>
            </a:xfrm>
            <a:custGeom>
              <a:avLst/>
              <a:gdLst/>
              <a:ahLst/>
              <a:cxnLst/>
              <a:rect l="l" t="t" r="r" b="b"/>
              <a:pathLst>
                <a:path w="184824" h="17648" extrusionOk="0">
                  <a:moveTo>
                    <a:pt x="176000" y="0"/>
                  </a:moveTo>
                  <a:lnTo>
                    <a:pt x="8824" y="0"/>
                  </a:lnTo>
                  <a:cubicBezTo>
                    <a:pt x="3930" y="0"/>
                    <a:pt x="0" y="3929"/>
                    <a:pt x="0" y="8824"/>
                  </a:cubicBezTo>
                  <a:cubicBezTo>
                    <a:pt x="0" y="13719"/>
                    <a:pt x="3930" y="17648"/>
                    <a:pt x="8824" y="17648"/>
                  </a:cubicBezTo>
                  <a:lnTo>
                    <a:pt x="176000" y="17648"/>
                  </a:lnTo>
                  <a:cubicBezTo>
                    <a:pt x="180894" y="17648"/>
                    <a:pt x="184824" y="13719"/>
                    <a:pt x="184824" y="8824"/>
                  </a:cubicBezTo>
                  <a:cubicBezTo>
                    <a:pt x="184824" y="3929"/>
                    <a:pt x="180894" y="0"/>
                    <a:pt x="17600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1" name="Google Shape;1081;p37"/>
            <p:cNvSpPr/>
            <p:nvPr/>
          </p:nvSpPr>
          <p:spPr>
            <a:xfrm>
              <a:off x="11277014" y="4617496"/>
              <a:ext cx="184824" cy="17648"/>
            </a:xfrm>
            <a:custGeom>
              <a:avLst/>
              <a:gdLst/>
              <a:ahLst/>
              <a:cxnLst/>
              <a:rect l="l" t="t" r="r" b="b"/>
              <a:pathLst>
                <a:path w="184824" h="17648" extrusionOk="0">
                  <a:moveTo>
                    <a:pt x="176000" y="0"/>
                  </a:moveTo>
                  <a:lnTo>
                    <a:pt x="8824" y="0"/>
                  </a:lnTo>
                  <a:cubicBezTo>
                    <a:pt x="3930" y="0"/>
                    <a:pt x="0" y="3929"/>
                    <a:pt x="0" y="8824"/>
                  </a:cubicBezTo>
                  <a:cubicBezTo>
                    <a:pt x="0" y="13719"/>
                    <a:pt x="3930" y="17648"/>
                    <a:pt x="8824" y="17648"/>
                  </a:cubicBezTo>
                  <a:lnTo>
                    <a:pt x="176000" y="17648"/>
                  </a:lnTo>
                  <a:cubicBezTo>
                    <a:pt x="180894" y="17648"/>
                    <a:pt x="184824" y="13719"/>
                    <a:pt x="184824" y="8824"/>
                  </a:cubicBezTo>
                  <a:cubicBezTo>
                    <a:pt x="184824" y="3929"/>
                    <a:pt x="180894" y="0"/>
                    <a:pt x="17600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2" name="Google Shape;1082;p37"/>
            <p:cNvSpPr/>
            <p:nvPr/>
          </p:nvSpPr>
          <p:spPr>
            <a:xfrm>
              <a:off x="11250542" y="4961636"/>
              <a:ext cx="60114" cy="17648"/>
            </a:xfrm>
            <a:custGeom>
              <a:avLst/>
              <a:gdLst/>
              <a:ahLst/>
              <a:cxnLst/>
              <a:rect l="l" t="t" r="r" b="b"/>
              <a:pathLst>
                <a:path w="60114" h="17648" extrusionOk="0">
                  <a:moveTo>
                    <a:pt x="51290" y="0"/>
                  </a:moveTo>
                  <a:lnTo>
                    <a:pt x="8824" y="0"/>
                  </a:lnTo>
                  <a:cubicBezTo>
                    <a:pt x="3929" y="0"/>
                    <a:pt x="0" y="3930"/>
                    <a:pt x="0" y="8824"/>
                  </a:cubicBezTo>
                  <a:cubicBezTo>
                    <a:pt x="0" y="13719"/>
                    <a:pt x="3929" y="17648"/>
                    <a:pt x="8824" y="17648"/>
                  </a:cubicBezTo>
                  <a:lnTo>
                    <a:pt x="51290" y="17648"/>
                  </a:lnTo>
                  <a:cubicBezTo>
                    <a:pt x="56185" y="17648"/>
                    <a:pt x="60114" y="13719"/>
                    <a:pt x="60114" y="8824"/>
                  </a:cubicBezTo>
                  <a:cubicBezTo>
                    <a:pt x="60114" y="3930"/>
                    <a:pt x="56185" y="0"/>
                    <a:pt x="5129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3" name="Google Shape;1083;p37"/>
            <p:cNvSpPr/>
            <p:nvPr/>
          </p:nvSpPr>
          <p:spPr>
            <a:xfrm>
              <a:off x="11339404" y="4961636"/>
              <a:ext cx="60114" cy="17648"/>
            </a:xfrm>
            <a:custGeom>
              <a:avLst/>
              <a:gdLst/>
              <a:ahLst/>
              <a:cxnLst/>
              <a:rect l="l" t="t" r="r" b="b"/>
              <a:pathLst>
                <a:path w="60114" h="17648" extrusionOk="0">
                  <a:moveTo>
                    <a:pt x="51290" y="0"/>
                  </a:moveTo>
                  <a:lnTo>
                    <a:pt x="8823" y="0"/>
                  </a:lnTo>
                  <a:cubicBezTo>
                    <a:pt x="3929" y="0"/>
                    <a:pt x="0" y="3930"/>
                    <a:pt x="0" y="8824"/>
                  </a:cubicBezTo>
                  <a:cubicBezTo>
                    <a:pt x="0" y="13719"/>
                    <a:pt x="3929" y="17648"/>
                    <a:pt x="8823" y="17648"/>
                  </a:cubicBezTo>
                  <a:lnTo>
                    <a:pt x="51290" y="17648"/>
                  </a:lnTo>
                  <a:cubicBezTo>
                    <a:pt x="56184" y="17648"/>
                    <a:pt x="60114" y="13719"/>
                    <a:pt x="60114" y="8824"/>
                  </a:cubicBezTo>
                  <a:cubicBezTo>
                    <a:pt x="60114" y="3930"/>
                    <a:pt x="56184" y="0"/>
                    <a:pt x="5129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37"/>
            <p:cNvSpPr/>
            <p:nvPr/>
          </p:nvSpPr>
          <p:spPr>
            <a:xfrm>
              <a:off x="11428196" y="4961636"/>
              <a:ext cx="60114" cy="17648"/>
            </a:xfrm>
            <a:custGeom>
              <a:avLst/>
              <a:gdLst/>
              <a:ahLst/>
              <a:cxnLst/>
              <a:rect l="l" t="t" r="r" b="b"/>
              <a:pathLst>
                <a:path w="60114" h="17648" extrusionOk="0">
                  <a:moveTo>
                    <a:pt x="51290" y="0"/>
                  </a:moveTo>
                  <a:lnTo>
                    <a:pt x="8823" y="0"/>
                  </a:lnTo>
                  <a:cubicBezTo>
                    <a:pt x="3929" y="0"/>
                    <a:pt x="0" y="3930"/>
                    <a:pt x="0" y="8824"/>
                  </a:cubicBezTo>
                  <a:cubicBezTo>
                    <a:pt x="0" y="13719"/>
                    <a:pt x="3929" y="17648"/>
                    <a:pt x="8823" y="17648"/>
                  </a:cubicBezTo>
                  <a:lnTo>
                    <a:pt x="51290" y="17648"/>
                  </a:lnTo>
                  <a:cubicBezTo>
                    <a:pt x="56184" y="17648"/>
                    <a:pt x="60114" y="13719"/>
                    <a:pt x="60114" y="8824"/>
                  </a:cubicBezTo>
                  <a:cubicBezTo>
                    <a:pt x="60114" y="3930"/>
                    <a:pt x="56184" y="0"/>
                    <a:pt x="5129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37"/>
            <p:cNvSpPr/>
            <p:nvPr/>
          </p:nvSpPr>
          <p:spPr>
            <a:xfrm>
              <a:off x="11250542" y="5001345"/>
              <a:ext cx="60114" cy="17648"/>
            </a:xfrm>
            <a:custGeom>
              <a:avLst/>
              <a:gdLst/>
              <a:ahLst/>
              <a:cxnLst/>
              <a:rect l="l" t="t" r="r" b="b"/>
              <a:pathLst>
                <a:path w="60114" h="17648" extrusionOk="0">
                  <a:moveTo>
                    <a:pt x="51290" y="0"/>
                  </a:moveTo>
                  <a:lnTo>
                    <a:pt x="8824" y="0"/>
                  </a:lnTo>
                  <a:cubicBezTo>
                    <a:pt x="3929" y="0"/>
                    <a:pt x="0" y="3930"/>
                    <a:pt x="0" y="8824"/>
                  </a:cubicBezTo>
                  <a:cubicBezTo>
                    <a:pt x="0" y="13719"/>
                    <a:pt x="3929" y="17648"/>
                    <a:pt x="8824" y="17648"/>
                  </a:cubicBezTo>
                  <a:lnTo>
                    <a:pt x="51290" y="17648"/>
                  </a:lnTo>
                  <a:cubicBezTo>
                    <a:pt x="56185" y="17648"/>
                    <a:pt x="60114" y="13719"/>
                    <a:pt x="60114" y="8824"/>
                  </a:cubicBezTo>
                  <a:cubicBezTo>
                    <a:pt x="60114" y="3930"/>
                    <a:pt x="56185" y="0"/>
                    <a:pt x="5129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6" name="Google Shape;1086;p37"/>
            <p:cNvSpPr/>
            <p:nvPr/>
          </p:nvSpPr>
          <p:spPr>
            <a:xfrm>
              <a:off x="11339404" y="5001345"/>
              <a:ext cx="60114" cy="17648"/>
            </a:xfrm>
            <a:custGeom>
              <a:avLst/>
              <a:gdLst/>
              <a:ahLst/>
              <a:cxnLst/>
              <a:rect l="l" t="t" r="r" b="b"/>
              <a:pathLst>
                <a:path w="60114" h="17648" extrusionOk="0">
                  <a:moveTo>
                    <a:pt x="51290" y="0"/>
                  </a:moveTo>
                  <a:lnTo>
                    <a:pt x="8823" y="0"/>
                  </a:lnTo>
                  <a:cubicBezTo>
                    <a:pt x="3929" y="0"/>
                    <a:pt x="0" y="3930"/>
                    <a:pt x="0" y="8824"/>
                  </a:cubicBezTo>
                  <a:cubicBezTo>
                    <a:pt x="0" y="13719"/>
                    <a:pt x="3929" y="17648"/>
                    <a:pt x="8823" y="17648"/>
                  </a:cubicBezTo>
                  <a:lnTo>
                    <a:pt x="51290" y="17648"/>
                  </a:lnTo>
                  <a:cubicBezTo>
                    <a:pt x="56184" y="17648"/>
                    <a:pt x="60114" y="13719"/>
                    <a:pt x="60114" y="8824"/>
                  </a:cubicBezTo>
                  <a:cubicBezTo>
                    <a:pt x="60114" y="3930"/>
                    <a:pt x="56184" y="0"/>
                    <a:pt x="5129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7" name="Google Shape;1087;p37"/>
            <p:cNvSpPr/>
            <p:nvPr/>
          </p:nvSpPr>
          <p:spPr>
            <a:xfrm>
              <a:off x="11428196" y="5001345"/>
              <a:ext cx="60114" cy="17648"/>
            </a:xfrm>
            <a:custGeom>
              <a:avLst/>
              <a:gdLst/>
              <a:ahLst/>
              <a:cxnLst/>
              <a:rect l="l" t="t" r="r" b="b"/>
              <a:pathLst>
                <a:path w="60114" h="17648" extrusionOk="0">
                  <a:moveTo>
                    <a:pt x="51290" y="0"/>
                  </a:moveTo>
                  <a:lnTo>
                    <a:pt x="8823" y="0"/>
                  </a:lnTo>
                  <a:cubicBezTo>
                    <a:pt x="3929" y="0"/>
                    <a:pt x="0" y="3930"/>
                    <a:pt x="0" y="8824"/>
                  </a:cubicBezTo>
                  <a:cubicBezTo>
                    <a:pt x="0" y="13719"/>
                    <a:pt x="3929" y="17648"/>
                    <a:pt x="8823" y="17648"/>
                  </a:cubicBezTo>
                  <a:lnTo>
                    <a:pt x="51290" y="17648"/>
                  </a:lnTo>
                  <a:cubicBezTo>
                    <a:pt x="56184" y="17648"/>
                    <a:pt x="60114" y="13719"/>
                    <a:pt x="60114" y="8824"/>
                  </a:cubicBezTo>
                  <a:cubicBezTo>
                    <a:pt x="60114" y="3930"/>
                    <a:pt x="56184" y="0"/>
                    <a:pt x="5129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37"/>
            <p:cNvSpPr/>
            <p:nvPr/>
          </p:nvSpPr>
          <p:spPr>
            <a:xfrm>
              <a:off x="11250542" y="5040984"/>
              <a:ext cx="60114" cy="17648"/>
            </a:xfrm>
            <a:custGeom>
              <a:avLst/>
              <a:gdLst/>
              <a:ahLst/>
              <a:cxnLst/>
              <a:rect l="l" t="t" r="r" b="b"/>
              <a:pathLst>
                <a:path w="60114" h="17648" extrusionOk="0">
                  <a:moveTo>
                    <a:pt x="51290" y="0"/>
                  </a:moveTo>
                  <a:lnTo>
                    <a:pt x="8824" y="0"/>
                  </a:lnTo>
                  <a:cubicBezTo>
                    <a:pt x="3929" y="0"/>
                    <a:pt x="0" y="3930"/>
                    <a:pt x="0" y="8824"/>
                  </a:cubicBezTo>
                  <a:cubicBezTo>
                    <a:pt x="0" y="13719"/>
                    <a:pt x="3929" y="17648"/>
                    <a:pt x="8824" y="17648"/>
                  </a:cubicBezTo>
                  <a:lnTo>
                    <a:pt x="51290" y="17648"/>
                  </a:lnTo>
                  <a:cubicBezTo>
                    <a:pt x="56185" y="17648"/>
                    <a:pt x="60114" y="13719"/>
                    <a:pt x="60114" y="8824"/>
                  </a:cubicBezTo>
                  <a:cubicBezTo>
                    <a:pt x="60114" y="3930"/>
                    <a:pt x="56185" y="0"/>
                    <a:pt x="5129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37"/>
            <p:cNvSpPr/>
            <p:nvPr/>
          </p:nvSpPr>
          <p:spPr>
            <a:xfrm>
              <a:off x="11339404" y="5040984"/>
              <a:ext cx="60114" cy="17648"/>
            </a:xfrm>
            <a:custGeom>
              <a:avLst/>
              <a:gdLst/>
              <a:ahLst/>
              <a:cxnLst/>
              <a:rect l="l" t="t" r="r" b="b"/>
              <a:pathLst>
                <a:path w="60114" h="17648" extrusionOk="0">
                  <a:moveTo>
                    <a:pt x="51290" y="0"/>
                  </a:moveTo>
                  <a:lnTo>
                    <a:pt x="8823" y="0"/>
                  </a:lnTo>
                  <a:cubicBezTo>
                    <a:pt x="3929" y="0"/>
                    <a:pt x="0" y="3930"/>
                    <a:pt x="0" y="8824"/>
                  </a:cubicBezTo>
                  <a:cubicBezTo>
                    <a:pt x="0" y="13719"/>
                    <a:pt x="3929" y="17648"/>
                    <a:pt x="8823" y="17648"/>
                  </a:cubicBezTo>
                  <a:lnTo>
                    <a:pt x="51290" y="17648"/>
                  </a:lnTo>
                  <a:cubicBezTo>
                    <a:pt x="56184" y="17648"/>
                    <a:pt x="60114" y="13719"/>
                    <a:pt x="60114" y="8824"/>
                  </a:cubicBezTo>
                  <a:cubicBezTo>
                    <a:pt x="60114" y="3930"/>
                    <a:pt x="56184" y="0"/>
                    <a:pt x="5129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37"/>
            <p:cNvSpPr/>
            <p:nvPr/>
          </p:nvSpPr>
          <p:spPr>
            <a:xfrm>
              <a:off x="11428196" y="5040984"/>
              <a:ext cx="60114" cy="17648"/>
            </a:xfrm>
            <a:custGeom>
              <a:avLst/>
              <a:gdLst/>
              <a:ahLst/>
              <a:cxnLst/>
              <a:rect l="l" t="t" r="r" b="b"/>
              <a:pathLst>
                <a:path w="60114" h="17648" extrusionOk="0">
                  <a:moveTo>
                    <a:pt x="51290" y="0"/>
                  </a:moveTo>
                  <a:lnTo>
                    <a:pt x="8823" y="0"/>
                  </a:lnTo>
                  <a:cubicBezTo>
                    <a:pt x="3929" y="0"/>
                    <a:pt x="0" y="3930"/>
                    <a:pt x="0" y="8824"/>
                  </a:cubicBezTo>
                  <a:cubicBezTo>
                    <a:pt x="0" y="13719"/>
                    <a:pt x="3929" y="17648"/>
                    <a:pt x="8823" y="17648"/>
                  </a:cubicBezTo>
                  <a:lnTo>
                    <a:pt x="51290" y="17648"/>
                  </a:lnTo>
                  <a:cubicBezTo>
                    <a:pt x="56184" y="17648"/>
                    <a:pt x="60114" y="13719"/>
                    <a:pt x="60114" y="8824"/>
                  </a:cubicBezTo>
                  <a:cubicBezTo>
                    <a:pt x="60114" y="3930"/>
                    <a:pt x="56184" y="0"/>
                    <a:pt x="5129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37"/>
            <p:cNvSpPr/>
            <p:nvPr/>
          </p:nvSpPr>
          <p:spPr>
            <a:xfrm>
              <a:off x="11232618" y="4723247"/>
              <a:ext cx="273546" cy="128845"/>
            </a:xfrm>
            <a:custGeom>
              <a:avLst/>
              <a:gdLst/>
              <a:ahLst/>
              <a:cxnLst/>
              <a:rect l="l" t="t" r="r" b="b"/>
              <a:pathLst>
                <a:path w="273546" h="128845" extrusionOk="0">
                  <a:moveTo>
                    <a:pt x="273547" y="18406"/>
                  </a:moveTo>
                  <a:cubicBezTo>
                    <a:pt x="273547" y="8273"/>
                    <a:pt x="265275" y="0"/>
                    <a:pt x="255141" y="0"/>
                  </a:cubicBezTo>
                  <a:lnTo>
                    <a:pt x="18406" y="0"/>
                  </a:lnTo>
                  <a:cubicBezTo>
                    <a:pt x="8272" y="0"/>
                    <a:pt x="0" y="8273"/>
                    <a:pt x="0" y="18406"/>
                  </a:cubicBezTo>
                  <a:lnTo>
                    <a:pt x="0" y="43776"/>
                  </a:lnTo>
                  <a:cubicBezTo>
                    <a:pt x="0" y="48670"/>
                    <a:pt x="3929" y="52600"/>
                    <a:pt x="8823" y="52600"/>
                  </a:cubicBezTo>
                  <a:cubicBezTo>
                    <a:pt x="13719" y="52600"/>
                    <a:pt x="17648" y="48670"/>
                    <a:pt x="17648" y="43776"/>
                  </a:cubicBezTo>
                  <a:lnTo>
                    <a:pt x="17648" y="18406"/>
                  </a:lnTo>
                  <a:cubicBezTo>
                    <a:pt x="17648" y="17993"/>
                    <a:pt x="17993" y="17648"/>
                    <a:pt x="18406" y="17648"/>
                  </a:cubicBezTo>
                  <a:lnTo>
                    <a:pt x="255141" y="17648"/>
                  </a:lnTo>
                  <a:cubicBezTo>
                    <a:pt x="255554" y="17648"/>
                    <a:pt x="255899" y="17993"/>
                    <a:pt x="255899" y="18406"/>
                  </a:cubicBezTo>
                  <a:lnTo>
                    <a:pt x="255899" y="110439"/>
                  </a:lnTo>
                  <a:cubicBezTo>
                    <a:pt x="255899" y="110853"/>
                    <a:pt x="255554" y="111198"/>
                    <a:pt x="255141" y="111198"/>
                  </a:cubicBezTo>
                  <a:lnTo>
                    <a:pt x="18406" y="111198"/>
                  </a:lnTo>
                  <a:cubicBezTo>
                    <a:pt x="17993" y="111198"/>
                    <a:pt x="17648" y="110853"/>
                    <a:pt x="17648" y="110439"/>
                  </a:cubicBezTo>
                  <a:lnTo>
                    <a:pt x="17648" y="85001"/>
                  </a:lnTo>
                  <a:cubicBezTo>
                    <a:pt x="17648" y="80106"/>
                    <a:pt x="13719" y="76177"/>
                    <a:pt x="8823" y="76177"/>
                  </a:cubicBezTo>
                  <a:cubicBezTo>
                    <a:pt x="3929" y="76177"/>
                    <a:pt x="0" y="80106"/>
                    <a:pt x="0" y="85001"/>
                  </a:cubicBezTo>
                  <a:lnTo>
                    <a:pt x="0" y="110439"/>
                  </a:lnTo>
                  <a:cubicBezTo>
                    <a:pt x="0" y="120573"/>
                    <a:pt x="8272" y="128846"/>
                    <a:pt x="18406" y="128846"/>
                  </a:cubicBezTo>
                  <a:lnTo>
                    <a:pt x="255141" y="128846"/>
                  </a:lnTo>
                  <a:cubicBezTo>
                    <a:pt x="265275" y="128846"/>
                    <a:pt x="273547" y="120573"/>
                    <a:pt x="273547" y="110439"/>
                  </a:cubicBezTo>
                  <a:lnTo>
                    <a:pt x="273547" y="18406"/>
                  </a:lnTo>
                  <a:lnTo>
                    <a:pt x="273547" y="1840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37"/>
            <p:cNvSpPr/>
            <p:nvPr/>
          </p:nvSpPr>
          <p:spPr>
            <a:xfrm>
              <a:off x="11235699" y="4873257"/>
              <a:ext cx="78542" cy="59355"/>
            </a:xfrm>
            <a:custGeom>
              <a:avLst/>
              <a:gdLst/>
              <a:ahLst/>
              <a:cxnLst/>
              <a:rect l="l" t="t" r="r" b="b"/>
              <a:pathLst>
                <a:path w="78542" h="59355" extrusionOk="0">
                  <a:moveTo>
                    <a:pt x="78473" y="17579"/>
                  </a:moveTo>
                  <a:cubicBezTo>
                    <a:pt x="78473" y="7859"/>
                    <a:pt x="70545" y="0"/>
                    <a:pt x="60894" y="0"/>
                  </a:cubicBezTo>
                  <a:lnTo>
                    <a:pt x="17601" y="0"/>
                  </a:lnTo>
                  <a:cubicBezTo>
                    <a:pt x="6226" y="0"/>
                    <a:pt x="-2184" y="10616"/>
                    <a:pt x="504" y="21716"/>
                  </a:cubicBezTo>
                  <a:lnTo>
                    <a:pt x="6295" y="45844"/>
                  </a:lnTo>
                  <a:cubicBezTo>
                    <a:pt x="8225" y="53841"/>
                    <a:pt x="15257" y="59356"/>
                    <a:pt x="23461" y="59356"/>
                  </a:cubicBezTo>
                  <a:lnTo>
                    <a:pt x="60963" y="59356"/>
                  </a:lnTo>
                  <a:cubicBezTo>
                    <a:pt x="70683" y="59356"/>
                    <a:pt x="78542" y="51428"/>
                    <a:pt x="78542" y="41777"/>
                  </a:cubicBezTo>
                  <a:lnTo>
                    <a:pt x="78542" y="17648"/>
                  </a:lnTo>
                  <a:close/>
                  <a:moveTo>
                    <a:pt x="23392" y="41708"/>
                  </a:moveTo>
                  <a:lnTo>
                    <a:pt x="17601" y="17579"/>
                  </a:lnTo>
                  <a:lnTo>
                    <a:pt x="60825" y="17579"/>
                  </a:lnTo>
                  <a:cubicBezTo>
                    <a:pt x="60825" y="17579"/>
                    <a:pt x="60825" y="41708"/>
                    <a:pt x="60825" y="41708"/>
                  </a:cubicBezTo>
                  <a:lnTo>
                    <a:pt x="23323" y="417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3" name="Google Shape;1093;p37"/>
            <p:cNvSpPr/>
            <p:nvPr/>
          </p:nvSpPr>
          <p:spPr>
            <a:xfrm>
              <a:off x="11329063" y="4873257"/>
              <a:ext cx="80795" cy="59286"/>
            </a:xfrm>
            <a:custGeom>
              <a:avLst/>
              <a:gdLst/>
              <a:ahLst/>
              <a:cxnLst/>
              <a:rect l="l" t="t" r="r" b="b"/>
              <a:pathLst>
                <a:path w="80795" h="59286" extrusionOk="0">
                  <a:moveTo>
                    <a:pt x="80796" y="41708"/>
                  </a:moveTo>
                  <a:lnTo>
                    <a:pt x="80796" y="17579"/>
                  </a:lnTo>
                  <a:cubicBezTo>
                    <a:pt x="80796" y="7859"/>
                    <a:pt x="72867" y="0"/>
                    <a:pt x="63216" y="0"/>
                  </a:cubicBezTo>
                  <a:lnTo>
                    <a:pt x="17579" y="0"/>
                  </a:lnTo>
                  <a:cubicBezTo>
                    <a:pt x="7859" y="0"/>
                    <a:pt x="0" y="7928"/>
                    <a:pt x="0" y="17579"/>
                  </a:cubicBezTo>
                  <a:lnTo>
                    <a:pt x="0" y="41708"/>
                  </a:lnTo>
                  <a:cubicBezTo>
                    <a:pt x="0" y="51428"/>
                    <a:pt x="7927" y="59287"/>
                    <a:pt x="17579" y="59287"/>
                  </a:cubicBezTo>
                  <a:lnTo>
                    <a:pt x="63216" y="59287"/>
                  </a:lnTo>
                  <a:cubicBezTo>
                    <a:pt x="72936" y="59287"/>
                    <a:pt x="80796" y="51359"/>
                    <a:pt x="80796" y="41708"/>
                  </a:cubicBezTo>
                  <a:close/>
                  <a:moveTo>
                    <a:pt x="17579" y="41708"/>
                  </a:moveTo>
                  <a:lnTo>
                    <a:pt x="17579" y="17579"/>
                  </a:lnTo>
                  <a:cubicBezTo>
                    <a:pt x="17579" y="17579"/>
                    <a:pt x="63147" y="17579"/>
                    <a:pt x="63147" y="17579"/>
                  </a:cubicBezTo>
                  <a:lnTo>
                    <a:pt x="63147" y="41708"/>
                  </a:lnTo>
                  <a:cubicBezTo>
                    <a:pt x="63147" y="41708"/>
                    <a:pt x="17579" y="41708"/>
                    <a:pt x="17579" y="417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4" name="Google Shape;1094;p37"/>
            <p:cNvSpPr/>
            <p:nvPr/>
          </p:nvSpPr>
          <p:spPr>
            <a:xfrm>
              <a:off x="11424681" y="4873257"/>
              <a:ext cx="78521" cy="59286"/>
            </a:xfrm>
            <a:custGeom>
              <a:avLst/>
              <a:gdLst/>
              <a:ahLst/>
              <a:cxnLst/>
              <a:rect l="l" t="t" r="r" b="b"/>
              <a:pathLst>
                <a:path w="78521" h="59286" extrusionOk="0">
                  <a:moveTo>
                    <a:pt x="72247" y="45844"/>
                  </a:moveTo>
                  <a:lnTo>
                    <a:pt x="78038" y="21716"/>
                  </a:lnTo>
                  <a:cubicBezTo>
                    <a:pt x="80657" y="10685"/>
                    <a:pt x="72316" y="0"/>
                    <a:pt x="60872" y="0"/>
                  </a:cubicBezTo>
                  <a:lnTo>
                    <a:pt x="17579" y="0"/>
                  </a:lnTo>
                  <a:cubicBezTo>
                    <a:pt x="7859" y="0"/>
                    <a:pt x="0" y="7928"/>
                    <a:pt x="0" y="17579"/>
                  </a:cubicBezTo>
                  <a:lnTo>
                    <a:pt x="0" y="41708"/>
                  </a:lnTo>
                  <a:cubicBezTo>
                    <a:pt x="0" y="51428"/>
                    <a:pt x="7928" y="59287"/>
                    <a:pt x="17579" y="59287"/>
                  </a:cubicBezTo>
                  <a:lnTo>
                    <a:pt x="55082" y="59287"/>
                  </a:lnTo>
                  <a:cubicBezTo>
                    <a:pt x="63285" y="59287"/>
                    <a:pt x="70317" y="53703"/>
                    <a:pt x="72247" y="45775"/>
                  </a:cubicBezTo>
                  <a:close/>
                  <a:moveTo>
                    <a:pt x="55151" y="41708"/>
                  </a:moveTo>
                  <a:lnTo>
                    <a:pt x="17648" y="41708"/>
                  </a:lnTo>
                  <a:cubicBezTo>
                    <a:pt x="17648" y="41708"/>
                    <a:pt x="17648" y="17579"/>
                    <a:pt x="17648" y="17579"/>
                  </a:cubicBezTo>
                  <a:lnTo>
                    <a:pt x="60872" y="17579"/>
                  </a:lnTo>
                  <a:cubicBezTo>
                    <a:pt x="60872" y="17579"/>
                    <a:pt x="55151" y="41708"/>
                    <a:pt x="55151" y="417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5" name="Google Shape;1095;p37"/>
            <p:cNvSpPr/>
            <p:nvPr/>
          </p:nvSpPr>
          <p:spPr>
            <a:xfrm>
              <a:off x="11184844" y="4509677"/>
              <a:ext cx="468091" cy="602176"/>
            </a:xfrm>
            <a:custGeom>
              <a:avLst/>
              <a:gdLst/>
              <a:ahLst/>
              <a:cxnLst/>
              <a:rect l="l" t="t" r="r" b="b"/>
              <a:pathLst>
                <a:path w="468091" h="602176" extrusionOk="0">
                  <a:moveTo>
                    <a:pt x="443963" y="84242"/>
                  </a:moveTo>
                  <a:lnTo>
                    <a:pt x="396119" y="84242"/>
                  </a:lnTo>
                  <a:lnTo>
                    <a:pt x="396119" y="43569"/>
                  </a:lnTo>
                  <a:cubicBezTo>
                    <a:pt x="396119" y="43569"/>
                    <a:pt x="396119" y="43362"/>
                    <a:pt x="396119" y="43293"/>
                  </a:cubicBezTo>
                  <a:cubicBezTo>
                    <a:pt x="395292" y="19027"/>
                    <a:pt x="375645" y="0"/>
                    <a:pt x="351378" y="0"/>
                  </a:cubicBezTo>
                  <a:lnTo>
                    <a:pt x="92170" y="0"/>
                  </a:lnTo>
                  <a:cubicBezTo>
                    <a:pt x="66112" y="0"/>
                    <a:pt x="44948" y="21164"/>
                    <a:pt x="44948" y="47223"/>
                  </a:cubicBezTo>
                  <a:lnTo>
                    <a:pt x="44948" y="122641"/>
                  </a:lnTo>
                  <a:cubicBezTo>
                    <a:pt x="19509" y="126502"/>
                    <a:pt x="0" y="148493"/>
                    <a:pt x="0" y="174965"/>
                  </a:cubicBezTo>
                  <a:lnTo>
                    <a:pt x="0" y="292712"/>
                  </a:lnTo>
                  <a:cubicBezTo>
                    <a:pt x="0" y="358893"/>
                    <a:pt x="11651" y="376679"/>
                    <a:pt x="11651" y="441205"/>
                  </a:cubicBezTo>
                  <a:lnTo>
                    <a:pt x="11651" y="557366"/>
                  </a:lnTo>
                  <a:cubicBezTo>
                    <a:pt x="11651" y="582046"/>
                    <a:pt x="31780" y="602176"/>
                    <a:pt x="56461" y="602176"/>
                  </a:cubicBezTo>
                  <a:lnTo>
                    <a:pt x="312635" y="602176"/>
                  </a:lnTo>
                  <a:cubicBezTo>
                    <a:pt x="337316" y="602176"/>
                    <a:pt x="357445" y="582046"/>
                    <a:pt x="357445" y="557366"/>
                  </a:cubicBezTo>
                  <a:lnTo>
                    <a:pt x="357445" y="521174"/>
                  </a:lnTo>
                  <a:cubicBezTo>
                    <a:pt x="357445" y="516279"/>
                    <a:pt x="353516" y="512350"/>
                    <a:pt x="348621" y="512350"/>
                  </a:cubicBezTo>
                  <a:cubicBezTo>
                    <a:pt x="343726" y="512350"/>
                    <a:pt x="339797" y="516279"/>
                    <a:pt x="339797" y="521174"/>
                  </a:cubicBezTo>
                  <a:lnTo>
                    <a:pt x="339797" y="557366"/>
                  </a:lnTo>
                  <a:cubicBezTo>
                    <a:pt x="339797" y="572326"/>
                    <a:pt x="327595" y="584528"/>
                    <a:pt x="312635" y="584528"/>
                  </a:cubicBezTo>
                  <a:lnTo>
                    <a:pt x="56461" y="584528"/>
                  </a:lnTo>
                  <a:cubicBezTo>
                    <a:pt x="41501" y="584528"/>
                    <a:pt x="29299" y="572326"/>
                    <a:pt x="29299" y="557366"/>
                  </a:cubicBezTo>
                  <a:lnTo>
                    <a:pt x="29299" y="441205"/>
                  </a:lnTo>
                  <a:cubicBezTo>
                    <a:pt x="29299" y="375300"/>
                    <a:pt x="17649" y="356962"/>
                    <a:pt x="17649" y="292712"/>
                  </a:cubicBezTo>
                  <a:lnTo>
                    <a:pt x="17649" y="174965"/>
                  </a:lnTo>
                  <a:cubicBezTo>
                    <a:pt x="17649" y="158282"/>
                    <a:pt x="29299" y="144219"/>
                    <a:pt x="44948" y="140634"/>
                  </a:cubicBezTo>
                  <a:lnTo>
                    <a:pt x="44948" y="163177"/>
                  </a:lnTo>
                  <a:cubicBezTo>
                    <a:pt x="44948" y="175862"/>
                    <a:pt x="55220" y="186133"/>
                    <a:pt x="67904" y="186133"/>
                  </a:cubicBezTo>
                  <a:lnTo>
                    <a:pt x="301192" y="186133"/>
                  </a:lnTo>
                  <a:cubicBezTo>
                    <a:pt x="313876" y="186133"/>
                    <a:pt x="324148" y="175862"/>
                    <a:pt x="324148" y="163177"/>
                  </a:cubicBezTo>
                  <a:lnTo>
                    <a:pt x="324148" y="140634"/>
                  </a:lnTo>
                  <a:cubicBezTo>
                    <a:pt x="339797" y="144288"/>
                    <a:pt x="351447" y="158282"/>
                    <a:pt x="351447" y="174965"/>
                  </a:cubicBezTo>
                  <a:lnTo>
                    <a:pt x="351447" y="292712"/>
                  </a:lnTo>
                  <a:cubicBezTo>
                    <a:pt x="351447" y="357031"/>
                    <a:pt x="339797" y="375300"/>
                    <a:pt x="339797" y="441205"/>
                  </a:cubicBezTo>
                  <a:lnTo>
                    <a:pt x="339797" y="479259"/>
                  </a:lnTo>
                  <a:cubicBezTo>
                    <a:pt x="339797" y="484154"/>
                    <a:pt x="343726" y="488083"/>
                    <a:pt x="348621" y="488083"/>
                  </a:cubicBezTo>
                  <a:cubicBezTo>
                    <a:pt x="353516" y="488083"/>
                    <a:pt x="357445" y="484154"/>
                    <a:pt x="357445" y="479259"/>
                  </a:cubicBezTo>
                  <a:lnTo>
                    <a:pt x="357445" y="441205"/>
                  </a:lnTo>
                  <a:cubicBezTo>
                    <a:pt x="357445" y="377024"/>
                    <a:pt x="369096" y="358479"/>
                    <a:pt x="369096" y="292712"/>
                  </a:cubicBezTo>
                  <a:lnTo>
                    <a:pt x="369096" y="212882"/>
                  </a:lnTo>
                  <a:lnTo>
                    <a:pt x="423281" y="212882"/>
                  </a:lnTo>
                  <a:cubicBezTo>
                    <a:pt x="446790" y="212882"/>
                    <a:pt x="468091" y="193855"/>
                    <a:pt x="468091" y="168072"/>
                  </a:cubicBezTo>
                  <a:lnTo>
                    <a:pt x="468091" y="108440"/>
                  </a:lnTo>
                  <a:cubicBezTo>
                    <a:pt x="468091" y="95135"/>
                    <a:pt x="457268" y="84242"/>
                    <a:pt x="443894" y="84242"/>
                  </a:cubicBezTo>
                  <a:lnTo>
                    <a:pt x="443894" y="84242"/>
                  </a:lnTo>
                  <a:close/>
                  <a:moveTo>
                    <a:pt x="306569" y="163177"/>
                  </a:moveTo>
                  <a:cubicBezTo>
                    <a:pt x="306569" y="166141"/>
                    <a:pt x="304156" y="168485"/>
                    <a:pt x="301260" y="168485"/>
                  </a:cubicBezTo>
                  <a:lnTo>
                    <a:pt x="67973" y="168485"/>
                  </a:lnTo>
                  <a:cubicBezTo>
                    <a:pt x="65009" y="168485"/>
                    <a:pt x="62665" y="166072"/>
                    <a:pt x="62665" y="163177"/>
                  </a:cubicBezTo>
                  <a:lnTo>
                    <a:pt x="62665" y="47223"/>
                  </a:lnTo>
                  <a:cubicBezTo>
                    <a:pt x="62665" y="30953"/>
                    <a:pt x="75901" y="17648"/>
                    <a:pt x="92240" y="17648"/>
                  </a:cubicBezTo>
                  <a:lnTo>
                    <a:pt x="315807" y="17648"/>
                  </a:lnTo>
                  <a:cubicBezTo>
                    <a:pt x="310015" y="25162"/>
                    <a:pt x="306638" y="34607"/>
                    <a:pt x="306638" y="44810"/>
                  </a:cubicBezTo>
                  <a:lnTo>
                    <a:pt x="306638" y="163108"/>
                  </a:lnTo>
                  <a:close/>
                  <a:moveTo>
                    <a:pt x="369165" y="195233"/>
                  </a:moveTo>
                  <a:lnTo>
                    <a:pt x="369165" y="174965"/>
                  </a:lnTo>
                  <a:cubicBezTo>
                    <a:pt x="369165" y="148493"/>
                    <a:pt x="349655" y="126502"/>
                    <a:pt x="324217" y="122641"/>
                  </a:cubicBezTo>
                  <a:lnTo>
                    <a:pt x="324217" y="44810"/>
                  </a:lnTo>
                  <a:cubicBezTo>
                    <a:pt x="324217" y="29850"/>
                    <a:pt x="336419" y="17648"/>
                    <a:pt x="351378" y="17648"/>
                  </a:cubicBezTo>
                  <a:cubicBezTo>
                    <a:pt x="366338" y="17648"/>
                    <a:pt x="377919" y="29092"/>
                    <a:pt x="378541" y="43707"/>
                  </a:cubicBezTo>
                  <a:lnTo>
                    <a:pt x="378541" y="168003"/>
                  </a:lnTo>
                  <a:cubicBezTo>
                    <a:pt x="378541" y="178205"/>
                    <a:pt x="381987" y="187650"/>
                    <a:pt x="387709" y="195164"/>
                  </a:cubicBezTo>
                  <a:lnTo>
                    <a:pt x="369165" y="195164"/>
                  </a:lnTo>
                  <a:close/>
                  <a:moveTo>
                    <a:pt x="450512" y="168072"/>
                  </a:moveTo>
                  <a:cubicBezTo>
                    <a:pt x="450512" y="183169"/>
                    <a:pt x="438241" y="195095"/>
                    <a:pt x="422523" y="195233"/>
                  </a:cubicBezTo>
                  <a:cubicBezTo>
                    <a:pt x="407908" y="194820"/>
                    <a:pt x="396119" y="182825"/>
                    <a:pt x="396119" y="168072"/>
                  </a:cubicBezTo>
                  <a:lnTo>
                    <a:pt x="396119" y="101960"/>
                  </a:lnTo>
                  <a:lnTo>
                    <a:pt x="443963" y="101960"/>
                  </a:lnTo>
                  <a:cubicBezTo>
                    <a:pt x="447548" y="101960"/>
                    <a:pt x="450512" y="104855"/>
                    <a:pt x="450512" y="108509"/>
                  </a:cubicBezTo>
                  <a:lnTo>
                    <a:pt x="450512" y="1681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6" name="Google Shape;1096;p37"/>
          <p:cNvGrpSpPr/>
          <p:nvPr/>
        </p:nvGrpSpPr>
        <p:grpSpPr>
          <a:xfrm>
            <a:off x="2044463" y="4205546"/>
            <a:ext cx="310456" cy="347998"/>
            <a:chOff x="1838945" y="5733607"/>
            <a:chExt cx="537214" cy="602176"/>
          </a:xfrm>
        </p:grpSpPr>
        <p:sp>
          <p:nvSpPr>
            <p:cNvPr id="1097" name="Google Shape;1097;p37"/>
            <p:cNvSpPr/>
            <p:nvPr/>
          </p:nvSpPr>
          <p:spPr>
            <a:xfrm>
              <a:off x="1900783" y="5789310"/>
              <a:ext cx="118987" cy="17648"/>
            </a:xfrm>
            <a:custGeom>
              <a:avLst/>
              <a:gdLst/>
              <a:ahLst/>
              <a:cxnLst/>
              <a:rect l="l" t="t" r="r" b="b"/>
              <a:pathLst>
                <a:path w="118987" h="17648" extrusionOk="0">
                  <a:moveTo>
                    <a:pt x="110164" y="0"/>
                  </a:moveTo>
                  <a:lnTo>
                    <a:pt x="8824" y="0"/>
                  </a:lnTo>
                  <a:cubicBezTo>
                    <a:pt x="3930" y="0"/>
                    <a:pt x="0" y="3930"/>
                    <a:pt x="0" y="8824"/>
                  </a:cubicBezTo>
                  <a:cubicBezTo>
                    <a:pt x="0" y="13719"/>
                    <a:pt x="3930" y="17648"/>
                    <a:pt x="8824" y="17648"/>
                  </a:cubicBezTo>
                  <a:lnTo>
                    <a:pt x="110164" y="17648"/>
                  </a:lnTo>
                  <a:cubicBezTo>
                    <a:pt x="115058" y="17648"/>
                    <a:pt x="118988" y="13719"/>
                    <a:pt x="118988" y="8824"/>
                  </a:cubicBezTo>
                  <a:cubicBezTo>
                    <a:pt x="118988" y="3930"/>
                    <a:pt x="115058" y="0"/>
                    <a:pt x="1101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37"/>
            <p:cNvSpPr/>
            <p:nvPr/>
          </p:nvSpPr>
          <p:spPr>
            <a:xfrm>
              <a:off x="1900783" y="5829983"/>
              <a:ext cx="118987" cy="17648"/>
            </a:xfrm>
            <a:custGeom>
              <a:avLst/>
              <a:gdLst/>
              <a:ahLst/>
              <a:cxnLst/>
              <a:rect l="l" t="t" r="r" b="b"/>
              <a:pathLst>
                <a:path w="118987" h="17648" extrusionOk="0">
                  <a:moveTo>
                    <a:pt x="110164" y="0"/>
                  </a:moveTo>
                  <a:lnTo>
                    <a:pt x="8824" y="0"/>
                  </a:lnTo>
                  <a:cubicBezTo>
                    <a:pt x="3930" y="0"/>
                    <a:pt x="0" y="3929"/>
                    <a:pt x="0" y="8824"/>
                  </a:cubicBezTo>
                  <a:cubicBezTo>
                    <a:pt x="0" y="13719"/>
                    <a:pt x="3930" y="17648"/>
                    <a:pt x="8824" y="17648"/>
                  </a:cubicBezTo>
                  <a:lnTo>
                    <a:pt x="110164" y="17648"/>
                  </a:lnTo>
                  <a:cubicBezTo>
                    <a:pt x="115058" y="17648"/>
                    <a:pt x="118988" y="13719"/>
                    <a:pt x="118988" y="8824"/>
                  </a:cubicBezTo>
                  <a:cubicBezTo>
                    <a:pt x="118988" y="3929"/>
                    <a:pt x="115058" y="0"/>
                    <a:pt x="1101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37"/>
            <p:cNvSpPr/>
            <p:nvPr/>
          </p:nvSpPr>
          <p:spPr>
            <a:xfrm>
              <a:off x="1959630" y="5917948"/>
              <a:ext cx="416529" cy="417818"/>
            </a:xfrm>
            <a:custGeom>
              <a:avLst/>
              <a:gdLst/>
              <a:ahLst/>
              <a:cxnLst/>
              <a:rect l="l" t="t" r="r" b="b"/>
              <a:pathLst>
                <a:path w="416529" h="417818" extrusionOk="0">
                  <a:moveTo>
                    <a:pt x="406831" y="347794"/>
                  </a:moveTo>
                  <a:lnTo>
                    <a:pt x="219871" y="174552"/>
                  </a:lnTo>
                  <a:cubicBezTo>
                    <a:pt x="228419" y="165107"/>
                    <a:pt x="236416" y="155594"/>
                    <a:pt x="243930" y="145943"/>
                  </a:cubicBezTo>
                  <a:cubicBezTo>
                    <a:pt x="258407" y="156076"/>
                    <a:pt x="278468" y="154767"/>
                    <a:pt x="291429" y="141875"/>
                  </a:cubicBezTo>
                  <a:cubicBezTo>
                    <a:pt x="305975" y="127398"/>
                    <a:pt x="306043" y="103890"/>
                    <a:pt x="291635" y="89344"/>
                  </a:cubicBezTo>
                  <a:lnTo>
                    <a:pt x="213804" y="10961"/>
                  </a:lnTo>
                  <a:cubicBezTo>
                    <a:pt x="199396" y="-3584"/>
                    <a:pt x="175819" y="-3653"/>
                    <a:pt x="161273" y="10754"/>
                  </a:cubicBezTo>
                  <a:cubicBezTo>
                    <a:pt x="149898" y="22060"/>
                    <a:pt x="147347" y="39019"/>
                    <a:pt x="153759" y="52807"/>
                  </a:cubicBezTo>
                  <a:cubicBezTo>
                    <a:pt x="118118" y="80106"/>
                    <a:pt x="81718" y="115885"/>
                    <a:pt x="53109" y="152768"/>
                  </a:cubicBezTo>
                  <a:cubicBezTo>
                    <a:pt x="39597" y="146356"/>
                    <a:pt x="22638" y="148424"/>
                    <a:pt x="10987" y="160006"/>
                  </a:cubicBezTo>
                  <a:cubicBezTo>
                    <a:pt x="-3559" y="174483"/>
                    <a:pt x="-3696" y="197991"/>
                    <a:pt x="10781" y="212537"/>
                  </a:cubicBezTo>
                  <a:lnTo>
                    <a:pt x="88612" y="290920"/>
                  </a:lnTo>
                  <a:cubicBezTo>
                    <a:pt x="103089" y="305466"/>
                    <a:pt x="126597" y="305604"/>
                    <a:pt x="141143" y="291127"/>
                  </a:cubicBezTo>
                  <a:cubicBezTo>
                    <a:pt x="154103" y="278304"/>
                    <a:pt x="155551" y="258174"/>
                    <a:pt x="145555" y="243697"/>
                  </a:cubicBezTo>
                  <a:cubicBezTo>
                    <a:pt x="155206" y="236252"/>
                    <a:pt x="164858" y="228255"/>
                    <a:pt x="174371" y="219775"/>
                  </a:cubicBezTo>
                  <a:lnTo>
                    <a:pt x="346303" y="407908"/>
                  </a:lnTo>
                  <a:cubicBezTo>
                    <a:pt x="357954" y="420662"/>
                    <a:pt x="377946" y="421213"/>
                    <a:pt x="390217" y="408942"/>
                  </a:cubicBezTo>
                  <a:lnTo>
                    <a:pt x="407521" y="391777"/>
                  </a:lnTo>
                  <a:cubicBezTo>
                    <a:pt x="419792" y="379574"/>
                    <a:pt x="419516" y="359652"/>
                    <a:pt x="406762" y="347794"/>
                  </a:cubicBezTo>
                  <a:lnTo>
                    <a:pt x="406762" y="347794"/>
                  </a:lnTo>
                  <a:close/>
                  <a:moveTo>
                    <a:pt x="173682" y="23370"/>
                  </a:moveTo>
                  <a:cubicBezTo>
                    <a:pt x="181334" y="15787"/>
                    <a:pt x="193674" y="15856"/>
                    <a:pt x="201257" y="23439"/>
                  </a:cubicBezTo>
                  <a:lnTo>
                    <a:pt x="279089" y="101822"/>
                  </a:lnTo>
                  <a:cubicBezTo>
                    <a:pt x="286672" y="109474"/>
                    <a:pt x="286672" y="121814"/>
                    <a:pt x="279020" y="129397"/>
                  </a:cubicBezTo>
                  <a:cubicBezTo>
                    <a:pt x="271368" y="136980"/>
                    <a:pt x="259027" y="136912"/>
                    <a:pt x="251444" y="129328"/>
                  </a:cubicBezTo>
                  <a:lnTo>
                    <a:pt x="173613" y="50946"/>
                  </a:lnTo>
                  <a:cubicBezTo>
                    <a:pt x="166030" y="43294"/>
                    <a:pt x="166099" y="30954"/>
                    <a:pt x="173682" y="23370"/>
                  </a:cubicBezTo>
                  <a:close/>
                  <a:moveTo>
                    <a:pt x="164513" y="66870"/>
                  </a:moveTo>
                  <a:lnTo>
                    <a:pt x="231039" y="133879"/>
                  </a:lnTo>
                  <a:cubicBezTo>
                    <a:pt x="203877" y="168899"/>
                    <a:pt x="168787" y="203782"/>
                    <a:pt x="133560" y="230737"/>
                  </a:cubicBezTo>
                  <a:lnTo>
                    <a:pt x="67034" y="163729"/>
                  </a:lnTo>
                  <a:cubicBezTo>
                    <a:pt x="93507" y="129604"/>
                    <a:pt x="128458" y="94515"/>
                    <a:pt x="164513" y="66870"/>
                  </a:cubicBezTo>
                  <a:lnTo>
                    <a:pt x="164513" y="66870"/>
                  </a:lnTo>
                  <a:close/>
                  <a:moveTo>
                    <a:pt x="128803" y="278649"/>
                  </a:moveTo>
                  <a:cubicBezTo>
                    <a:pt x="121151" y="286232"/>
                    <a:pt x="108811" y="286232"/>
                    <a:pt x="101228" y="278580"/>
                  </a:cubicBezTo>
                  <a:lnTo>
                    <a:pt x="23396" y="200197"/>
                  </a:lnTo>
                  <a:cubicBezTo>
                    <a:pt x="15813" y="192545"/>
                    <a:pt x="15813" y="180205"/>
                    <a:pt x="23465" y="172622"/>
                  </a:cubicBezTo>
                  <a:cubicBezTo>
                    <a:pt x="31117" y="165038"/>
                    <a:pt x="43457" y="165038"/>
                    <a:pt x="51041" y="172691"/>
                  </a:cubicBezTo>
                  <a:lnTo>
                    <a:pt x="128872" y="251074"/>
                  </a:lnTo>
                  <a:cubicBezTo>
                    <a:pt x="136455" y="258726"/>
                    <a:pt x="136386" y="271066"/>
                    <a:pt x="128803" y="278649"/>
                  </a:cubicBezTo>
                  <a:close/>
                  <a:moveTo>
                    <a:pt x="395181" y="379230"/>
                  </a:moveTo>
                  <a:lnTo>
                    <a:pt x="377877" y="396395"/>
                  </a:lnTo>
                  <a:cubicBezTo>
                    <a:pt x="372569" y="401704"/>
                    <a:pt x="364158" y="401221"/>
                    <a:pt x="359402" y="395982"/>
                  </a:cubicBezTo>
                  <a:lnTo>
                    <a:pt x="187401" y="207849"/>
                  </a:lnTo>
                  <a:cubicBezTo>
                    <a:pt x="190847" y="204540"/>
                    <a:pt x="194294" y="201231"/>
                    <a:pt x="197741" y="197853"/>
                  </a:cubicBezTo>
                  <a:cubicBezTo>
                    <a:pt x="201188" y="194406"/>
                    <a:pt x="204566" y="190959"/>
                    <a:pt x="207875" y="187512"/>
                  </a:cubicBezTo>
                  <a:lnTo>
                    <a:pt x="394836" y="360754"/>
                  </a:lnTo>
                  <a:cubicBezTo>
                    <a:pt x="400144" y="365718"/>
                    <a:pt x="400351" y="374059"/>
                    <a:pt x="395181" y="379230"/>
                  </a:cubicBezTo>
                  <a:lnTo>
                    <a:pt x="395181" y="3792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37"/>
            <p:cNvSpPr/>
            <p:nvPr/>
          </p:nvSpPr>
          <p:spPr>
            <a:xfrm>
              <a:off x="1838945" y="5733607"/>
              <a:ext cx="465540" cy="602176"/>
            </a:xfrm>
            <a:custGeom>
              <a:avLst/>
              <a:gdLst/>
              <a:ahLst/>
              <a:cxnLst/>
              <a:rect l="l" t="t" r="r" b="b"/>
              <a:pathLst>
                <a:path w="465540" h="602176" extrusionOk="0">
                  <a:moveTo>
                    <a:pt x="422385" y="584046"/>
                  </a:moveTo>
                  <a:cubicBezTo>
                    <a:pt x="420731" y="584321"/>
                    <a:pt x="419076" y="584459"/>
                    <a:pt x="417353" y="584459"/>
                  </a:cubicBezTo>
                  <a:lnTo>
                    <a:pt x="48050" y="584459"/>
                  </a:lnTo>
                  <a:cubicBezTo>
                    <a:pt x="31229" y="584459"/>
                    <a:pt x="17579" y="570809"/>
                    <a:pt x="17579" y="553988"/>
                  </a:cubicBezTo>
                  <a:lnTo>
                    <a:pt x="17579" y="48050"/>
                  </a:lnTo>
                  <a:cubicBezTo>
                    <a:pt x="17579" y="31229"/>
                    <a:pt x="31229" y="17579"/>
                    <a:pt x="48050" y="17579"/>
                  </a:cubicBezTo>
                  <a:lnTo>
                    <a:pt x="335523" y="17579"/>
                  </a:lnTo>
                  <a:cubicBezTo>
                    <a:pt x="336695" y="17579"/>
                    <a:pt x="337867" y="17717"/>
                    <a:pt x="339039" y="17924"/>
                  </a:cubicBezTo>
                  <a:lnTo>
                    <a:pt x="339039" y="78314"/>
                  </a:lnTo>
                  <a:cubicBezTo>
                    <a:pt x="339039" y="104855"/>
                    <a:pt x="360616" y="126433"/>
                    <a:pt x="387158" y="126433"/>
                  </a:cubicBezTo>
                  <a:lnTo>
                    <a:pt x="447548" y="126433"/>
                  </a:lnTo>
                  <a:cubicBezTo>
                    <a:pt x="447754" y="127605"/>
                    <a:pt x="447892" y="128777"/>
                    <a:pt x="447892" y="129949"/>
                  </a:cubicBezTo>
                  <a:lnTo>
                    <a:pt x="447892" y="437758"/>
                  </a:lnTo>
                  <a:cubicBezTo>
                    <a:pt x="447892" y="442653"/>
                    <a:pt x="451822" y="446583"/>
                    <a:pt x="456716" y="446583"/>
                  </a:cubicBezTo>
                  <a:cubicBezTo>
                    <a:pt x="461611" y="446583"/>
                    <a:pt x="465541" y="442653"/>
                    <a:pt x="465541" y="437758"/>
                  </a:cubicBezTo>
                  <a:lnTo>
                    <a:pt x="465541" y="129949"/>
                  </a:lnTo>
                  <a:cubicBezTo>
                    <a:pt x="465541" y="119677"/>
                    <a:pt x="461542" y="109957"/>
                    <a:pt x="454235" y="102649"/>
                  </a:cubicBezTo>
                  <a:lnTo>
                    <a:pt x="362891" y="11306"/>
                  </a:lnTo>
                  <a:cubicBezTo>
                    <a:pt x="355584" y="3999"/>
                    <a:pt x="345933" y="0"/>
                    <a:pt x="335592" y="0"/>
                  </a:cubicBezTo>
                  <a:lnTo>
                    <a:pt x="48119" y="0"/>
                  </a:lnTo>
                  <a:cubicBezTo>
                    <a:pt x="21578" y="0"/>
                    <a:pt x="0" y="21578"/>
                    <a:pt x="0" y="48119"/>
                  </a:cubicBezTo>
                  <a:lnTo>
                    <a:pt x="0" y="554057"/>
                  </a:lnTo>
                  <a:cubicBezTo>
                    <a:pt x="0" y="580599"/>
                    <a:pt x="21578" y="602176"/>
                    <a:pt x="48119" y="602176"/>
                  </a:cubicBezTo>
                  <a:lnTo>
                    <a:pt x="417422" y="602176"/>
                  </a:lnTo>
                  <a:cubicBezTo>
                    <a:pt x="420041" y="602176"/>
                    <a:pt x="422730" y="601969"/>
                    <a:pt x="425281" y="601556"/>
                  </a:cubicBezTo>
                  <a:cubicBezTo>
                    <a:pt x="430106" y="600729"/>
                    <a:pt x="433346" y="596247"/>
                    <a:pt x="432519" y="591422"/>
                  </a:cubicBezTo>
                  <a:cubicBezTo>
                    <a:pt x="431692" y="586596"/>
                    <a:pt x="427211" y="583356"/>
                    <a:pt x="422385" y="584183"/>
                  </a:cubicBezTo>
                  <a:lnTo>
                    <a:pt x="422385" y="584183"/>
                  </a:lnTo>
                  <a:close/>
                  <a:moveTo>
                    <a:pt x="435346" y="108716"/>
                  </a:moveTo>
                  <a:lnTo>
                    <a:pt x="387158" y="108716"/>
                  </a:lnTo>
                  <a:cubicBezTo>
                    <a:pt x="370337" y="108716"/>
                    <a:pt x="356687" y="95066"/>
                    <a:pt x="356687" y="78245"/>
                  </a:cubicBezTo>
                  <a:lnTo>
                    <a:pt x="356687" y="30057"/>
                  </a:lnTo>
                  <a:lnTo>
                    <a:pt x="435346" y="108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01" name="Google Shape;1101;p37"/>
          <p:cNvGrpSpPr/>
          <p:nvPr/>
        </p:nvGrpSpPr>
        <p:grpSpPr>
          <a:xfrm>
            <a:off x="1389383" y="4205546"/>
            <a:ext cx="348079" cy="347998"/>
            <a:chOff x="705393" y="5733607"/>
            <a:chExt cx="602317" cy="602176"/>
          </a:xfrm>
        </p:grpSpPr>
        <p:sp>
          <p:nvSpPr>
            <p:cNvPr id="1102" name="Google Shape;1102;p37"/>
            <p:cNvSpPr/>
            <p:nvPr/>
          </p:nvSpPr>
          <p:spPr>
            <a:xfrm>
              <a:off x="767230" y="5789310"/>
              <a:ext cx="118987" cy="17648"/>
            </a:xfrm>
            <a:custGeom>
              <a:avLst/>
              <a:gdLst/>
              <a:ahLst/>
              <a:cxnLst/>
              <a:rect l="l" t="t" r="r" b="b"/>
              <a:pathLst>
                <a:path w="118987" h="17648" extrusionOk="0">
                  <a:moveTo>
                    <a:pt x="110163" y="0"/>
                  </a:moveTo>
                  <a:lnTo>
                    <a:pt x="8824" y="0"/>
                  </a:lnTo>
                  <a:cubicBezTo>
                    <a:pt x="3929" y="0"/>
                    <a:pt x="0" y="3930"/>
                    <a:pt x="0" y="8824"/>
                  </a:cubicBezTo>
                  <a:cubicBezTo>
                    <a:pt x="0" y="13719"/>
                    <a:pt x="3929" y="17648"/>
                    <a:pt x="8824" y="17648"/>
                  </a:cubicBezTo>
                  <a:lnTo>
                    <a:pt x="110163" y="17648"/>
                  </a:lnTo>
                  <a:cubicBezTo>
                    <a:pt x="115058" y="17648"/>
                    <a:pt x="118988" y="13719"/>
                    <a:pt x="118988" y="8824"/>
                  </a:cubicBezTo>
                  <a:cubicBezTo>
                    <a:pt x="118988" y="3930"/>
                    <a:pt x="115058" y="0"/>
                    <a:pt x="11016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37"/>
            <p:cNvSpPr/>
            <p:nvPr/>
          </p:nvSpPr>
          <p:spPr>
            <a:xfrm>
              <a:off x="767230" y="5830052"/>
              <a:ext cx="118987" cy="17648"/>
            </a:xfrm>
            <a:custGeom>
              <a:avLst/>
              <a:gdLst/>
              <a:ahLst/>
              <a:cxnLst/>
              <a:rect l="l" t="t" r="r" b="b"/>
              <a:pathLst>
                <a:path w="118987" h="17648" extrusionOk="0">
                  <a:moveTo>
                    <a:pt x="110163" y="0"/>
                  </a:moveTo>
                  <a:lnTo>
                    <a:pt x="8824" y="0"/>
                  </a:lnTo>
                  <a:cubicBezTo>
                    <a:pt x="3929" y="0"/>
                    <a:pt x="0" y="3930"/>
                    <a:pt x="0" y="8824"/>
                  </a:cubicBezTo>
                  <a:cubicBezTo>
                    <a:pt x="0" y="13719"/>
                    <a:pt x="3929" y="17648"/>
                    <a:pt x="8824" y="17648"/>
                  </a:cubicBezTo>
                  <a:lnTo>
                    <a:pt x="110163" y="17648"/>
                  </a:lnTo>
                  <a:cubicBezTo>
                    <a:pt x="115058" y="17648"/>
                    <a:pt x="118988" y="13719"/>
                    <a:pt x="118988" y="8824"/>
                  </a:cubicBezTo>
                  <a:cubicBezTo>
                    <a:pt x="118988" y="3930"/>
                    <a:pt x="115058" y="0"/>
                    <a:pt x="11016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37"/>
            <p:cNvSpPr/>
            <p:nvPr/>
          </p:nvSpPr>
          <p:spPr>
            <a:xfrm>
              <a:off x="1096485" y="6093258"/>
              <a:ext cx="86319" cy="161384"/>
            </a:xfrm>
            <a:custGeom>
              <a:avLst/>
              <a:gdLst/>
              <a:ahLst/>
              <a:cxnLst/>
              <a:rect l="l" t="t" r="r" b="b"/>
              <a:pathLst>
                <a:path w="86319" h="161384" extrusionOk="0">
                  <a:moveTo>
                    <a:pt x="59074" y="71627"/>
                  </a:moveTo>
                  <a:cubicBezTo>
                    <a:pt x="56455" y="70731"/>
                    <a:pt x="53835" y="69835"/>
                    <a:pt x="51215" y="68938"/>
                  </a:cubicBezTo>
                  <a:lnTo>
                    <a:pt x="51215" y="29644"/>
                  </a:lnTo>
                  <a:cubicBezTo>
                    <a:pt x="58178" y="31160"/>
                    <a:pt x="62383" y="34469"/>
                    <a:pt x="62728" y="34745"/>
                  </a:cubicBezTo>
                  <a:cubicBezTo>
                    <a:pt x="66382" y="37916"/>
                    <a:pt x="71966" y="37502"/>
                    <a:pt x="75137" y="33849"/>
                  </a:cubicBezTo>
                  <a:cubicBezTo>
                    <a:pt x="78308" y="30195"/>
                    <a:pt x="77963" y="24611"/>
                    <a:pt x="74241" y="21440"/>
                  </a:cubicBezTo>
                  <a:cubicBezTo>
                    <a:pt x="73758" y="21027"/>
                    <a:pt x="65210" y="13788"/>
                    <a:pt x="51215" y="11789"/>
                  </a:cubicBezTo>
                  <a:lnTo>
                    <a:pt x="51215" y="8824"/>
                  </a:lnTo>
                  <a:cubicBezTo>
                    <a:pt x="51215" y="3930"/>
                    <a:pt x="47286" y="0"/>
                    <a:pt x="42391" y="0"/>
                  </a:cubicBezTo>
                  <a:cubicBezTo>
                    <a:pt x="37497" y="0"/>
                    <a:pt x="33567" y="3930"/>
                    <a:pt x="33567" y="8824"/>
                  </a:cubicBezTo>
                  <a:lnTo>
                    <a:pt x="33567" y="12409"/>
                  </a:lnTo>
                  <a:cubicBezTo>
                    <a:pt x="32257" y="12685"/>
                    <a:pt x="30879" y="13029"/>
                    <a:pt x="29500" y="13374"/>
                  </a:cubicBezTo>
                  <a:cubicBezTo>
                    <a:pt x="16401" y="17097"/>
                    <a:pt x="6750" y="27782"/>
                    <a:pt x="4337" y="41225"/>
                  </a:cubicBezTo>
                  <a:cubicBezTo>
                    <a:pt x="2200" y="53152"/>
                    <a:pt x="6336" y="64596"/>
                    <a:pt x="15092" y="71076"/>
                  </a:cubicBezTo>
                  <a:cubicBezTo>
                    <a:pt x="19779" y="74523"/>
                    <a:pt x="25570" y="77694"/>
                    <a:pt x="33498" y="81003"/>
                  </a:cubicBezTo>
                  <a:lnTo>
                    <a:pt x="33498" y="130983"/>
                  </a:lnTo>
                  <a:cubicBezTo>
                    <a:pt x="26329" y="130501"/>
                    <a:pt x="21503" y="128915"/>
                    <a:pt x="13437" y="123951"/>
                  </a:cubicBezTo>
                  <a:cubicBezTo>
                    <a:pt x="9301" y="121401"/>
                    <a:pt x="3855" y="122711"/>
                    <a:pt x="1304" y="126847"/>
                  </a:cubicBezTo>
                  <a:cubicBezTo>
                    <a:pt x="-1247" y="130983"/>
                    <a:pt x="63" y="136429"/>
                    <a:pt x="4199" y="138980"/>
                  </a:cubicBezTo>
                  <a:cubicBezTo>
                    <a:pt x="15643" y="146012"/>
                    <a:pt x="23433" y="148080"/>
                    <a:pt x="33498" y="148631"/>
                  </a:cubicBezTo>
                  <a:lnTo>
                    <a:pt x="33498" y="152561"/>
                  </a:lnTo>
                  <a:cubicBezTo>
                    <a:pt x="33498" y="157455"/>
                    <a:pt x="37428" y="161385"/>
                    <a:pt x="42322" y="161385"/>
                  </a:cubicBezTo>
                  <a:cubicBezTo>
                    <a:pt x="47217" y="161385"/>
                    <a:pt x="51146" y="157455"/>
                    <a:pt x="51146" y="152561"/>
                  </a:cubicBezTo>
                  <a:lnTo>
                    <a:pt x="51146" y="147942"/>
                  </a:lnTo>
                  <a:cubicBezTo>
                    <a:pt x="70863" y="144219"/>
                    <a:pt x="83341" y="128501"/>
                    <a:pt x="85822" y="112990"/>
                  </a:cubicBezTo>
                  <a:cubicBezTo>
                    <a:pt x="88787" y="94239"/>
                    <a:pt x="78308" y="77970"/>
                    <a:pt x="59074" y="71558"/>
                  </a:cubicBezTo>
                  <a:lnTo>
                    <a:pt x="59074" y="71558"/>
                  </a:lnTo>
                  <a:close/>
                  <a:moveTo>
                    <a:pt x="33567" y="61631"/>
                  </a:moveTo>
                  <a:cubicBezTo>
                    <a:pt x="30534" y="60114"/>
                    <a:pt x="27845" y="58529"/>
                    <a:pt x="25639" y="56874"/>
                  </a:cubicBezTo>
                  <a:cubicBezTo>
                    <a:pt x="21641" y="53910"/>
                    <a:pt x="20951" y="48464"/>
                    <a:pt x="21710" y="44328"/>
                  </a:cubicBezTo>
                  <a:cubicBezTo>
                    <a:pt x="22675" y="39157"/>
                    <a:pt x="26260" y="32953"/>
                    <a:pt x="33567" y="30540"/>
                  </a:cubicBezTo>
                  <a:lnTo>
                    <a:pt x="33567" y="61631"/>
                  </a:lnTo>
                  <a:close/>
                  <a:moveTo>
                    <a:pt x="68450" y="110301"/>
                  </a:moveTo>
                  <a:cubicBezTo>
                    <a:pt x="67209" y="118229"/>
                    <a:pt x="61349" y="126640"/>
                    <a:pt x="51215" y="129811"/>
                  </a:cubicBezTo>
                  <a:lnTo>
                    <a:pt x="51215" y="87552"/>
                  </a:lnTo>
                  <a:cubicBezTo>
                    <a:pt x="51974" y="87828"/>
                    <a:pt x="52732" y="88103"/>
                    <a:pt x="53559" y="88310"/>
                  </a:cubicBezTo>
                  <a:cubicBezTo>
                    <a:pt x="64520" y="91964"/>
                    <a:pt x="70035" y="100168"/>
                    <a:pt x="68450" y="110233"/>
                  </a:cubicBezTo>
                  <a:lnTo>
                    <a:pt x="68450" y="11023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37"/>
            <p:cNvSpPr/>
            <p:nvPr/>
          </p:nvSpPr>
          <p:spPr>
            <a:xfrm>
              <a:off x="705393" y="5733607"/>
              <a:ext cx="465540" cy="602176"/>
            </a:xfrm>
            <a:custGeom>
              <a:avLst/>
              <a:gdLst/>
              <a:ahLst/>
              <a:cxnLst/>
              <a:rect l="l" t="t" r="r" b="b"/>
              <a:pathLst>
                <a:path w="465540" h="602176" extrusionOk="0">
                  <a:moveTo>
                    <a:pt x="295608" y="584459"/>
                  </a:moveTo>
                  <a:lnTo>
                    <a:pt x="48119" y="584459"/>
                  </a:lnTo>
                  <a:cubicBezTo>
                    <a:pt x="31298" y="584459"/>
                    <a:pt x="17648" y="570809"/>
                    <a:pt x="17648" y="553988"/>
                  </a:cubicBezTo>
                  <a:lnTo>
                    <a:pt x="17648" y="48050"/>
                  </a:lnTo>
                  <a:cubicBezTo>
                    <a:pt x="17648" y="31229"/>
                    <a:pt x="31298" y="17579"/>
                    <a:pt x="48119" y="17579"/>
                  </a:cubicBezTo>
                  <a:lnTo>
                    <a:pt x="335523" y="17579"/>
                  </a:lnTo>
                  <a:cubicBezTo>
                    <a:pt x="336695" y="17579"/>
                    <a:pt x="337867" y="17717"/>
                    <a:pt x="339039" y="17924"/>
                  </a:cubicBezTo>
                  <a:lnTo>
                    <a:pt x="339039" y="78314"/>
                  </a:lnTo>
                  <a:cubicBezTo>
                    <a:pt x="339039" y="104855"/>
                    <a:pt x="360616" y="126433"/>
                    <a:pt x="387158" y="126433"/>
                  </a:cubicBezTo>
                  <a:lnTo>
                    <a:pt x="447548" y="126433"/>
                  </a:lnTo>
                  <a:cubicBezTo>
                    <a:pt x="447754" y="127605"/>
                    <a:pt x="447892" y="128777"/>
                    <a:pt x="447892" y="129949"/>
                  </a:cubicBezTo>
                  <a:lnTo>
                    <a:pt x="447892" y="159937"/>
                  </a:lnTo>
                  <a:cubicBezTo>
                    <a:pt x="447892" y="164832"/>
                    <a:pt x="451822" y="168761"/>
                    <a:pt x="456716" y="168761"/>
                  </a:cubicBezTo>
                  <a:cubicBezTo>
                    <a:pt x="461611" y="168761"/>
                    <a:pt x="465540" y="164832"/>
                    <a:pt x="465540" y="159937"/>
                  </a:cubicBezTo>
                  <a:lnTo>
                    <a:pt x="465540" y="129949"/>
                  </a:lnTo>
                  <a:cubicBezTo>
                    <a:pt x="465540" y="119677"/>
                    <a:pt x="461542" y="109957"/>
                    <a:pt x="454235" y="102649"/>
                  </a:cubicBezTo>
                  <a:lnTo>
                    <a:pt x="362891" y="11306"/>
                  </a:lnTo>
                  <a:cubicBezTo>
                    <a:pt x="355584" y="3999"/>
                    <a:pt x="345932" y="0"/>
                    <a:pt x="335592" y="0"/>
                  </a:cubicBezTo>
                  <a:lnTo>
                    <a:pt x="48119" y="0"/>
                  </a:lnTo>
                  <a:cubicBezTo>
                    <a:pt x="21578" y="0"/>
                    <a:pt x="0" y="21578"/>
                    <a:pt x="0" y="48119"/>
                  </a:cubicBezTo>
                  <a:lnTo>
                    <a:pt x="0" y="554057"/>
                  </a:lnTo>
                  <a:cubicBezTo>
                    <a:pt x="0" y="580599"/>
                    <a:pt x="21578" y="602176"/>
                    <a:pt x="48119" y="602176"/>
                  </a:cubicBezTo>
                  <a:lnTo>
                    <a:pt x="295676" y="602176"/>
                  </a:lnTo>
                  <a:cubicBezTo>
                    <a:pt x="300571" y="602176"/>
                    <a:pt x="304501" y="598247"/>
                    <a:pt x="304501" y="593352"/>
                  </a:cubicBezTo>
                  <a:cubicBezTo>
                    <a:pt x="304501" y="588457"/>
                    <a:pt x="300571" y="584528"/>
                    <a:pt x="295676" y="584528"/>
                  </a:cubicBezTo>
                  <a:lnTo>
                    <a:pt x="295676" y="584528"/>
                  </a:lnTo>
                  <a:close/>
                  <a:moveTo>
                    <a:pt x="356618" y="30126"/>
                  </a:moveTo>
                  <a:lnTo>
                    <a:pt x="435277" y="108785"/>
                  </a:lnTo>
                  <a:lnTo>
                    <a:pt x="387089" y="108785"/>
                  </a:lnTo>
                  <a:cubicBezTo>
                    <a:pt x="370268" y="108785"/>
                    <a:pt x="356618" y="95135"/>
                    <a:pt x="356618" y="78314"/>
                  </a:cubicBezTo>
                  <a:lnTo>
                    <a:pt x="356618" y="30126"/>
                  </a:lnTo>
                  <a:lnTo>
                    <a:pt x="356618" y="3012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37"/>
            <p:cNvSpPr/>
            <p:nvPr/>
          </p:nvSpPr>
          <p:spPr>
            <a:xfrm>
              <a:off x="960729" y="5923119"/>
              <a:ext cx="346981" cy="412596"/>
            </a:xfrm>
            <a:custGeom>
              <a:avLst/>
              <a:gdLst/>
              <a:ahLst/>
              <a:cxnLst/>
              <a:rect l="l" t="t" r="r" b="b"/>
              <a:pathLst>
                <a:path w="346981" h="412596" extrusionOk="0">
                  <a:moveTo>
                    <a:pt x="303961" y="192683"/>
                  </a:moveTo>
                  <a:cubicBezTo>
                    <a:pt x="285278" y="167175"/>
                    <a:pt x="260874" y="141324"/>
                    <a:pt x="231368" y="115885"/>
                  </a:cubicBezTo>
                  <a:cubicBezTo>
                    <a:pt x="236746" y="104235"/>
                    <a:pt x="233161" y="88586"/>
                    <a:pt x="220890" y="81072"/>
                  </a:cubicBezTo>
                  <a:cubicBezTo>
                    <a:pt x="219235" y="80038"/>
                    <a:pt x="217512" y="79279"/>
                    <a:pt x="215788" y="78659"/>
                  </a:cubicBezTo>
                  <a:cubicBezTo>
                    <a:pt x="233506" y="56874"/>
                    <a:pt x="237642" y="39433"/>
                    <a:pt x="237642" y="27782"/>
                  </a:cubicBezTo>
                  <a:cubicBezTo>
                    <a:pt x="237642" y="7307"/>
                    <a:pt x="204483" y="0"/>
                    <a:pt x="173391" y="0"/>
                  </a:cubicBezTo>
                  <a:cubicBezTo>
                    <a:pt x="142300" y="0"/>
                    <a:pt x="109141" y="7307"/>
                    <a:pt x="109141" y="27782"/>
                  </a:cubicBezTo>
                  <a:cubicBezTo>
                    <a:pt x="109141" y="46258"/>
                    <a:pt x="119206" y="64113"/>
                    <a:pt x="131063" y="78659"/>
                  </a:cubicBezTo>
                  <a:cubicBezTo>
                    <a:pt x="129271" y="79279"/>
                    <a:pt x="127547" y="80106"/>
                    <a:pt x="125893" y="81072"/>
                  </a:cubicBezTo>
                  <a:cubicBezTo>
                    <a:pt x="113622" y="88586"/>
                    <a:pt x="110037" y="104235"/>
                    <a:pt x="115414" y="115885"/>
                  </a:cubicBezTo>
                  <a:cubicBezTo>
                    <a:pt x="85978" y="141324"/>
                    <a:pt x="61573" y="167175"/>
                    <a:pt x="42822" y="192683"/>
                  </a:cubicBezTo>
                  <a:cubicBezTo>
                    <a:pt x="-46660" y="314704"/>
                    <a:pt x="7526" y="412596"/>
                    <a:pt x="173322" y="412596"/>
                  </a:cubicBezTo>
                  <a:cubicBezTo>
                    <a:pt x="339119" y="412596"/>
                    <a:pt x="394063" y="315738"/>
                    <a:pt x="303823" y="192683"/>
                  </a:cubicBezTo>
                  <a:close/>
                  <a:moveTo>
                    <a:pt x="126858" y="27851"/>
                  </a:moveTo>
                  <a:cubicBezTo>
                    <a:pt x="128099" y="24818"/>
                    <a:pt x="143127" y="17648"/>
                    <a:pt x="173460" y="17648"/>
                  </a:cubicBezTo>
                  <a:cubicBezTo>
                    <a:pt x="203793" y="17648"/>
                    <a:pt x="218753" y="24818"/>
                    <a:pt x="220063" y="27851"/>
                  </a:cubicBezTo>
                  <a:cubicBezTo>
                    <a:pt x="220063" y="38468"/>
                    <a:pt x="214892" y="55978"/>
                    <a:pt x="190971" y="79831"/>
                  </a:cubicBezTo>
                  <a:cubicBezTo>
                    <a:pt x="179251" y="81692"/>
                    <a:pt x="167669" y="81692"/>
                    <a:pt x="156019" y="79831"/>
                  </a:cubicBezTo>
                  <a:cubicBezTo>
                    <a:pt x="132097" y="56047"/>
                    <a:pt x="126927" y="38468"/>
                    <a:pt x="126927" y="27851"/>
                  </a:cubicBezTo>
                  <a:close/>
                  <a:moveTo>
                    <a:pt x="140094" y="94790"/>
                  </a:moveTo>
                  <a:cubicBezTo>
                    <a:pt x="144437" y="94790"/>
                    <a:pt x="168566" y="103890"/>
                    <a:pt x="204483" y="95066"/>
                  </a:cubicBezTo>
                  <a:cubicBezTo>
                    <a:pt x="216409" y="92102"/>
                    <a:pt x="221028" y="110301"/>
                    <a:pt x="209446" y="113542"/>
                  </a:cubicBezTo>
                  <a:cubicBezTo>
                    <a:pt x="185180" y="120297"/>
                    <a:pt x="161672" y="120297"/>
                    <a:pt x="137406" y="113542"/>
                  </a:cubicBezTo>
                  <a:cubicBezTo>
                    <a:pt x="127134" y="110715"/>
                    <a:pt x="129271" y="94790"/>
                    <a:pt x="140025" y="94790"/>
                  </a:cubicBezTo>
                  <a:lnTo>
                    <a:pt x="140025" y="94790"/>
                  </a:lnTo>
                  <a:close/>
                  <a:moveTo>
                    <a:pt x="173460" y="394948"/>
                  </a:moveTo>
                  <a:cubicBezTo>
                    <a:pt x="-20325" y="394948"/>
                    <a:pt x="-29701" y="264516"/>
                    <a:pt x="127823" y="128570"/>
                  </a:cubicBezTo>
                  <a:cubicBezTo>
                    <a:pt x="149883" y="139600"/>
                    <a:pt x="202345" y="136980"/>
                    <a:pt x="219097" y="128570"/>
                  </a:cubicBezTo>
                  <a:cubicBezTo>
                    <a:pt x="373864" y="262173"/>
                    <a:pt x="369866" y="394948"/>
                    <a:pt x="173460" y="3949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07" name="Google Shape;1107;p37"/>
          <p:cNvGrpSpPr/>
          <p:nvPr/>
        </p:nvGrpSpPr>
        <p:grpSpPr>
          <a:xfrm>
            <a:off x="6689110" y="3505418"/>
            <a:ext cx="347993" cy="333645"/>
            <a:chOff x="9876057" y="4522103"/>
            <a:chExt cx="602168" cy="577341"/>
          </a:xfrm>
        </p:grpSpPr>
        <p:sp>
          <p:nvSpPr>
            <p:cNvPr id="1108" name="Google Shape;1108;p37"/>
            <p:cNvSpPr/>
            <p:nvPr/>
          </p:nvSpPr>
          <p:spPr>
            <a:xfrm>
              <a:off x="9876057" y="4522103"/>
              <a:ext cx="602168" cy="577341"/>
            </a:xfrm>
            <a:custGeom>
              <a:avLst/>
              <a:gdLst/>
              <a:ahLst/>
              <a:cxnLst/>
              <a:rect l="l" t="t" r="r" b="b"/>
              <a:pathLst>
                <a:path w="602168" h="577341" extrusionOk="0">
                  <a:moveTo>
                    <a:pt x="579626" y="519295"/>
                  </a:moveTo>
                  <a:lnTo>
                    <a:pt x="579626" y="499510"/>
                  </a:lnTo>
                  <a:cubicBezTo>
                    <a:pt x="579626" y="489031"/>
                    <a:pt x="571078" y="480483"/>
                    <a:pt x="560599" y="480483"/>
                  </a:cubicBezTo>
                  <a:lnTo>
                    <a:pt x="550258" y="480483"/>
                  </a:lnTo>
                  <a:lnTo>
                    <a:pt x="550258" y="467867"/>
                  </a:lnTo>
                  <a:cubicBezTo>
                    <a:pt x="550258" y="455734"/>
                    <a:pt x="541503" y="445600"/>
                    <a:pt x="529991" y="443463"/>
                  </a:cubicBezTo>
                  <a:lnTo>
                    <a:pt x="529991" y="258501"/>
                  </a:lnTo>
                  <a:cubicBezTo>
                    <a:pt x="541503" y="256295"/>
                    <a:pt x="550258" y="246231"/>
                    <a:pt x="550258" y="234097"/>
                  </a:cubicBezTo>
                  <a:lnTo>
                    <a:pt x="550258" y="220241"/>
                  </a:lnTo>
                  <a:lnTo>
                    <a:pt x="552327" y="220241"/>
                  </a:lnTo>
                  <a:cubicBezTo>
                    <a:pt x="567355" y="220241"/>
                    <a:pt x="579626" y="208039"/>
                    <a:pt x="579626" y="192941"/>
                  </a:cubicBezTo>
                  <a:lnTo>
                    <a:pt x="579626" y="178947"/>
                  </a:lnTo>
                  <a:cubicBezTo>
                    <a:pt x="606857" y="172880"/>
                    <a:pt x="610235" y="135860"/>
                    <a:pt x="585210" y="124623"/>
                  </a:cubicBezTo>
                  <a:lnTo>
                    <a:pt x="313179" y="2533"/>
                  </a:lnTo>
                  <a:cubicBezTo>
                    <a:pt x="305665" y="-844"/>
                    <a:pt x="297117" y="-844"/>
                    <a:pt x="289603" y="2533"/>
                  </a:cubicBezTo>
                  <a:lnTo>
                    <a:pt x="17020" y="124623"/>
                  </a:lnTo>
                  <a:cubicBezTo>
                    <a:pt x="-5454" y="134688"/>
                    <a:pt x="-5730" y="166400"/>
                    <a:pt x="16538" y="176878"/>
                  </a:cubicBezTo>
                  <a:cubicBezTo>
                    <a:pt x="18468" y="177775"/>
                    <a:pt x="20467" y="178464"/>
                    <a:pt x="22536" y="178947"/>
                  </a:cubicBezTo>
                  <a:lnTo>
                    <a:pt x="22536" y="192941"/>
                  </a:lnTo>
                  <a:cubicBezTo>
                    <a:pt x="22536" y="207970"/>
                    <a:pt x="34738" y="220241"/>
                    <a:pt x="49835" y="220241"/>
                  </a:cubicBezTo>
                  <a:lnTo>
                    <a:pt x="51904" y="220241"/>
                  </a:lnTo>
                  <a:lnTo>
                    <a:pt x="51904" y="234097"/>
                  </a:lnTo>
                  <a:cubicBezTo>
                    <a:pt x="51904" y="246231"/>
                    <a:pt x="60658" y="256364"/>
                    <a:pt x="72171" y="258501"/>
                  </a:cubicBezTo>
                  <a:lnTo>
                    <a:pt x="72171" y="283940"/>
                  </a:lnTo>
                  <a:cubicBezTo>
                    <a:pt x="72171" y="288834"/>
                    <a:pt x="76101" y="292764"/>
                    <a:pt x="80995" y="292764"/>
                  </a:cubicBezTo>
                  <a:cubicBezTo>
                    <a:pt x="85890" y="292764"/>
                    <a:pt x="89820" y="288834"/>
                    <a:pt x="89820" y="283940"/>
                  </a:cubicBezTo>
                  <a:lnTo>
                    <a:pt x="89820" y="258984"/>
                  </a:lnTo>
                  <a:lnTo>
                    <a:pt x="128563" y="258984"/>
                  </a:lnTo>
                  <a:lnTo>
                    <a:pt x="128563" y="443049"/>
                  </a:lnTo>
                  <a:lnTo>
                    <a:pt x="89820" y="443049"/>
                  </a:lnTo>
                  <a:lnTo>
                    <a:pt x="89820" y="325165"/>
                  </a:lnTo>
                  <a:cubicBezTo>
                    <a:pt x="89820" y="320270"/>
                    <a:pt x="85890" y="316341"/>
                    <a:pt x="80995" y="316341"/>
                  </a:cubicBezTo>
                  <a:cubicBezTo>
                    <a:pt x="76101" y="316341"/>
                    <a:pt x="72171" y="320270"/>
                    <a:pt x="72171" y="325165"/>
                  </a:cubicBezTo>
                  <a:lnTo>
                    <a:pt x="72171" y="443463"/>
                  </a:lnTo>
                  <a:cubicBezTo>
                    <a:pt x="60658" y="445669"/>
                    <a:pt x="51904" y="455734"/>
                    <a:pt x="51904" y="467867"/>
                  </a:cubicBezTo>
                  <a:lnTo>
                    <a:pt x="51904" y="480483"/>
                  </a:lnTo>
                  <a:lnTo>
                    <a:pt x="41563" y="480483"/>
                  </a:lnTo>
                  <a:cubicBezTo>
                    <a:pt x="31084" y="480483"/>
                    <a:pt x="22536" y="489031"/>
                    <a:pt x="22536" y="499510"/>
                  </a:cubicBezTo>
                  <a:lnTo>
                    <a:pt x="22536" y="519364"/>
                  </a:lnTo>
                  <a:cubicBezTo>
                    <a:pt x="9989" y="522122"/>
                    <a:pt x="544" y="533290"/>
                    <a:pt x="544" y="546664"/>
                  </a:cubicBezTo>
                  <a:lnTo>
                    <a:pt x="544" y="560382"/>
                  </a:lnTo>
                  <a:cubicBezTo>
                    <a:pt x="544" y="569758"/>
                    <a:pt x="8127" y="577341"/>
                    <a:pt x="17503" y="577341"/>
                  </a:cubicBezTo>
                  <a:lnTo>
                    <a:pt x="585210" y="577341"/>
                  </a:lnTo>
                  <a:cubicBezTo>
                    <a:pt x="594586" y="577341"/>
                    <a:pt x="602169" y="569758"/>
                    <a:pt x="602169" y="560382"/>
                  </a:cubicBezTo>
                  <a:lnTo>
                    <a:pt x="602169" y="546664"/>
                  </a:lnTo>
                  <a:cubicBezTo>
                    <a:pt x="602169" y="533083"/>
                    <a:pt x="592448" y="521777"/>
                    <a:pt x="579626" y="519226"/>
                  </a:cubicBezTo>
                  <a:lnTo>
                    <a:pt x="579626" y="519226"/>
                  </a:lnTo>
                  <a:close/>
                  <a:moveTo>
                    <a:pt x="532610" y="467867"/>
                  </a:moveTo>
                  <a:lnTo>
                    <a:pt x="532610" y="480483"/>
                  </a:lnTo>
                  <a:lnTo>
                    <a:pt x="453331" y="480483"/>
                  </a:lnTo>
                  <a:lnTo>
                    <a:pt x="453331" y="467867"/>
                  </a:lnTo>
                  <a:cubicBezTo>
                    <a:pt x="453331" y="463869"/>
                    <a:pt x="456571" y="460629"/>
                    <a:pt x="460569" y="460629"/>
                  </a:cubicBezTo>
                  <a:lnTo>
                    <a:pt x="525372" y="460629"/>
                  </a:lnTo>
                  <a:cubicBezTo>
                    <a:pt x="529371" y="460629"/>
                    <a:pt x="532610" y="463869"/>
                    <a:pt x="532610" y="467867"/>
                  </a:cubicBezTo>
                  <a:close/>
                  <a:moveTo>
                    <a:pt x="358334" y="480483"/>
                  </a:moveTo>
                  <a:lnTo>
                    <a:pt x="358334" y="467867"/>
                  </a:lnTo>
                  <a:cubicBezTo>
                    <a:pt x="358334" y="455734"/>
                    <a:pt x="349579" y="445600"/>
                    <a:pt x="338067" y="443463"/>
                  </a:cubicBezTo>
                  <a:lnTo>
                    <a:pt x="338067" y="258501"/>
                  </a:lnTo>
                  <a:cubicBezTo>
                    <a:pt x="349579" y="256295"/>
                    <a:pt x="358334" y="246231"/>
                    <a:pt x="358334" y="234097"/>
                  </a:cubicBezTo>
                  <a:lnTo>
                    <a:pt x="358334" y="220241"/>
                  </a:lnTo>
                  <a:lnTo>
                    <a:pt x="435752" y="220241"/>
                  </a:lnTo>
                  <a:lnTo>
                    <a:pt x="435752" y="234097"/>
                  </a:lnTo>
                  <a:cubicBezTo>
                    <a:pt x="435752" y="246231"/>
                    <a:pt x="444507" y="256364"/>
                    <a:pt x="456020" y="258501"/>
                  </a:cubicBezTo>
                  <a:lnTo>
                    <a:pt x="456020" y="377627"/>
                  </a:lnTo>
                  <a:cubicBezTo>
                    <a:pt x="456020" y="382521"/>
                    <a:pt x="459949" y="386451"/>
                    <a:pt x="464844" y="386451"/>
                  </a:cubicBezTo>
                  <a:cubicBezTo>
                    <a:pt x="469739" y="386451"/>
                    <a:pt x="473668" y="382521"/>
                    <a:pt x="473668" y="377627"/>
                  </a:cubicBezTo>
                  <a:lnTo>
                    <a:pt x="473668" y="258915"/>
                  </a:lnTo>
                  <a:lnTo>
                    <a:pt x="512411" y="258915"/>
                  </a:lnTo>
                  <a:lnTo>
                    <a:pt x="512411" y="442980"/>
                  </a:lnTo>
                  <a:lnTo>
                    <a:pt x="473668" y="442980"/>
                  </a:lnTo>
                  <a:lnTo>
                    <a:pt x="473668" y="418852"/>
                  </a:lnTo>
                  <a:cubicBezTo>
                    <a:pt x="473668" y="413957"/>
                    <a:pt x="469739" y="410028"/>
                    <a:pt x="464844" y="410028"/>
                  </a:cubicBezTo>
                  <a:cubicBezTo>
                    <a:pt x="459949" y="410028"/>
                    <a:pt x="456020" y="413957"/>
                    <a:pt x="456020" y="418852"/>
                  </a:cubicBezTo>
                  <a:lnTo>
                    <a:pt x="456020" y="443463"/>
                  </a:lnTo>
                  <a:cubicBezTo>
                    <a:pt x="444507" y="445669"/>
                    <a:pt x="435752" y="455734"/>
                    <a:pt x="435752" y="467867"/>
                  </a:cubicBezTo>
                  <a:lnTo>
                    <a:pt x="435752" y="480483"/>
                  </a:lnTo>
                  <a:lnTo>
                    <a:pt x="358334" y="480483"/>
                  </a:lnTo>
                  <a:close/>
                  <a:moveTo>
                    <a:pt x="261475" y="480483"/>
                  </a:moveTo>
                  <a:lnTo>
                    <a:pt x="261475" y="467867"/>
                  </a:lnTo>
                  <a:cubicBezTo>
                    <a:pt x="261475" y="463869"/>
                    <a:pt x="264716" y="460629"/>
                    <a:pt x="268714" y="460629"/>
                  </a:cubicBezTo>
                  <a:lnTo>
                    <a:pt x="333517" y="460629"/>
                  </a:lnTo>
                  <a:cubicBezTo>
                    <a:pt x="337515" y="460629"/>
                    <a:pt x="340755" y="463869"/>
                    <a:pt x="340755" y="467867"/>
                  </a:cubicBezTo>
                  <a:lnTo>
                    <a:pt x="340755" y="480483"/>
                  </a:lnTo>
                  <a:lnTo>
                    <a:pt x="261475" y="480483"/>
                  </a:lnTo>
                  <a:close/>
                  <a:moveTo>
                    <a:pt x="166410" y="480483"/>
                  </a:moveTo>
                  <a:lnTo>
                    <a:pt x="166410" y="467867"/>
                  </a:lnTo>
                  <a:cubicBezTo>
                    <a:pt x="166410" y="455734"/>
                    <a:pt x="157655" y="445600"/>
                    <a:pt x="146142" y="443463"/>
                  </a:cubicBezTo>
                  <a:lnTo>
                    <a:pt x="146142" y="258501"/>
                  </a:lnTo>
                  <a:cubicBezTo>
                    <a:pt x="157655" y="256295"/>
                    <a:pt x="166410" y="246231"/>
                    <a:pt x="166410" y="234097"/>
                  </a:cubicBezTo>
                  <a:lnTo>
                    <a:pt x="166410" y="220241"/>
                  </a:lnTo>
                  <a:lnTo>
                    <a:pt x="243828" y="220241"/>
                  </a:lnTo>
                  <a:lnTo>
                    <a:pt x="243828" y="234097"/>
                  </a:lnTo>
                  <a:cubicBezTo>
                    <a:pt x="243828" y="246231"/>
                    <a:pt x="252583" y="256364"/>
                    <a:pt x="264095" y="258501"/>
                  </a:cubicBezTo>
                  <a:lnTo>
                    <a:pt x="264095" y="443463"/>
                  </a:lnTo>
                  <a:cubicBezTo>
                    <a:pt x="252583" y="445669"/>
                    <a:pt x="243828" y="455734"/>
                    <a:pt x="243828" y="467867"/>
                  </a:cubicBezTo>
                  <a:lnTo>
                    <a:pt x="243828" y="480483"/>
                  </a:lnTo>
                  <a:lnTo>
                    <a:pt x="166410" y="480483"/>
                  </a:lnTo>
                  <a:close/>
                  <a:moveTo>
                    <a:pt x="340686" y="220172"/>
                  </a:moveTo>
                  <a:lnTo>
                    <a:pt x="340686" y="234028"/>
                  </a:lnTo>
                  <a:cubicBezTo>
                    <a:pt x="340686" y="238027"/>
                    <a:pt x="337446" y="241267"/>
                    <a:pt x="333448" y="241267"/>
                  </a:cubicBezTo>
                  <a:lnTo>
                    <a:pt x="268645" y="241267"/>
                  </a:lnTo>
                  <a:cubicBezTo>
                    <a:pt x="264647" y="241267"/>
                    <a:pt x="261406" y="238027"/>
                    <a:pt x="261406" y="234028"/>
                  </a:cubicBezTo>
                  <a:lnTo>
                    <a:pt x="261406" y="220172"/>
                  </a:lnTo>
                  <a:lnTo>
                    <a:pt x="340686" y="220172"/>
                  </a:lnTo>
                  <a:close/>
                  <a:moveTo>
                    <a:pt x="281675" y="442980"/>
                  </a:moveTo>
                  <a:lnTo>
                    <a:pt x="281675" y="258915"/>
                  </a:lnTo>
                  <a:lnTo>
                    <a:pt x="320418" y="258915"/>
                  </a:lnTo>
                  <a:lnTo>
                    <a:pt x="320418" y="442980"/>
                  </a:lnTo>
                  <a:lnTo>
                    <a:pt x="281675" y="442980"/>
                  </a:lnTo>
                  <a:close/>
                  <a:moveTo>
                    <a:pt x="532610" y="234028"/>
                  </a:moveTo>
                  <a:cubicBezTo>
                    <a:pt x="532610" y="238027"/>
                    <a:pt x="529371" y="241267"/>
                    <a:pt x="525372" y="241267"/>
                  </a:cubicBezTo>
                  <a:lnTo>
                    <a:pt x="460569" y="241267"/>
                  </a:lnTo>
                  <a:cubicBezTo>
                    <a:pt x="456571" y="241267"/>
                    <a:pt x="453331" y="238027"/>
                    <a:pt x="453331" y="234028"/>
                  </a:cubicBezTo>
                  <a:lnTo>
                    <a:pt x="453331" y="220172"/>
                  </a:lnTo>
                  <a:lnTo>
                    <a:pt x="532610" y="220172"/>
                  </a:lnTo>
                  <a:lnTo>
                    <a:pt x="532610" y="234028"/>
                  </a:lnTo>
                  <a:lnTo>
                    <a:pt x="532610" y="234028"/>
                  </a:lnTo>
                  <a:close/>
                  <a:moveTo>
                    <a:pt x="24190" y="140686"/>
                  </a:moveTo>
                  <a:lnTo>
                    <a:pt x="296772" y="18596"/>
                  </a:lnTo>
                  <a:cubicBezTo>
                    <a:pt x="299599" y="17355"/>
                    <a:pt x="302907" y="17286"/>
                    <a:pt x="305872" y="18596"/>
                  </a:cubicBezTo>
                  <a:lnTo>
                    <a:pt x="577903" y="140686"/>
                  </a:lnTo>
                  <a:cubicBezTo>
                    <a:pt x="588863" y="145580"/>
                    <a:pt x="585348" y="161988"/>
                    <a:pt x="573284" y="161988"/>
                  </a:cubicBezTo>
                  <a:lnTo>
                    <a:pt x="28671" y="161988"/>
                  </a:lnTo>
                  <a:cubicBezTo>
                    <a:pt x="27016" y="161988"/>
                    <a:pt x="25362" y="161643"/>
                    <a:pt x="23914" y="160954"/>
                  </a:cubicBezTo>
                  <a:lnTo>
                    <a:pt x="23914" y="160954"/>
                  </a:lnTo>
                  <a:cubicBezTo>
                    <a:pt x="15297" y="156886"/>
                    <a:pt x="15366" y="144615"/>
                    <a:pt x="24121" y="140686"/>
                  </a:cubicBezTo>
                  <a:lnTo>
                    <a:pt x="24121" y="140686"/>
                  </a:lnTo>
                  <a:close/>
                  <a:moveTo>
                    <a:pt x="40115" y="192872"/>
                  </a:moveTo>
                  <a:lnTo>
                    <a:pt x="40115" y="179567"/>
                  </a:lnTo>
                  <a:lnTo>
                    <a:pt x="561978" y="179567"/>
                  </a:lnTo>
                  <a:lnTo>
                    <a:pt x="561978" y="192872"/>
                  </a:lnTo>
                  <a:cubicBezTo>
                    <a:pt x="561978" y="198180"/>
                    <a:pt x="557635" y="202524"/>
                    <a:pt x="552327" y="202524"/>
                  </a:cubicBezTo>
                  <a:lnTo>
                    <a:pt x="49766" y="202524"/>
                  </a:lnTo>
                  <a:cubicBezTo>
                    <a:pt x="44458" y="202524"/>
                    <a:pt x="40115" y="198180"/>
                    <a:pt x="40115" y="192872"/>
                  </a:cubicBezTo>
                  <a:lnTo>
                    <a:pt x="40115" y="192872"/>
                  </a:lnTo>
                  <a:close/>
                  <a:moveTo>
                    <a:pt x="69482" y="234028"/>
                  </a:moveTo>
                  <a:lnTo>
                    <a:pt x="69482" y="220172"/>
                  </a:lnTo>
                  <a:lnTo>
                    <a:pt x="148761" y="220172"/>
                  </a:lnTo>
                  <a:lnTo>
                    <a:pt x="148761" y="234028"/>
                  </a:lnTo>
                  <a:cubicBezTo>
                    <a:pt x="148761" y="238027"/>
                    <a:pt x="145522" y="241267"/>
                    <a:pt x="141523" y="241267"/>
                  </a:cubicBezTo>
                  <a:lnTo>
                    <a:pt x="76721" y="241267"/>
                  </a:lnTo>
                  <a:cubicBezTo>
                    <a:pt x="72722" y="241267"/>
                    <a:pt x="69482" y="238027"/>
                    <a:pt x="69482" y="234028"/>
                  </a:cubicBezTo>
                  <a:close/>
                  <a:moveTo>
                    <a:pt x="69482" y="467867"/>
                  </a:moveTo>
                  <a:cubicBezTo>
                    <a:pt x="69482" y="463869"/>
                    <a:pt x="72722" y="460629"/>
                    <a:pt x="76721" y="460629"/>
                  </a:cubicBezTo>
                  <a:lnTo>
                    <a:pt x="141523" y="460629"/>
                  </a:lnTo>
                  <a:cubicBezTo>
                    <a:pt x="145522" y="460629"/>
                    <a:pt x="148761" y="463869"/>
                    <a:pt x="148761" y="467867"/>
                  </a:cubicBezTo>
                  <a:lnTo>
                    <a:pt x="148761" y="480483"/>
                  </a:lnTo>
                  <a:lnTo>
                    <a:pt x="69482" y="480483"/>
                  </a:lnTo>
                  <a:lnTo>
                    <a:pt x="69482" y="467867"/>
                  </a:lnTo>
                  <a:close/>
                  <a:moveTo>
                    <a:pt x="41563" y="498131"/>
                  </a:moveTo>
                  <a:lnTo>
                    <a:pt x="560599" y="498131"/>
                  </a:lnTo>
                  <a:cubicBezTo>
                    <a:pt x="561357" y="498131"/>
                    <a:pt x="562047" y="498751"/>
                    <a:pt x="562047" y="499579"/>
                  </a:cubicBezTo>
                  <a:lnTo>
                    <a:pt x="562047" y="518813"/>
                  </a:lnTo>
                  <a:lnTo>
                    <a:pt x="40184" y="518813"/>
                  </a:lnTo>
                  <a:lnTo>
                    <a:pt x="40184" y="499579"/>
                  </a:lnTo>
                  <a:cubicBezTo>
                    <a:pt x="40184" y="498820"/>
                    <a:pt x="40804" y="498131"/>
                    <a:pt x="41632" y="498131"/>
                  </a:cubicBezTo>
                  <a:lnTo>
                    <a:pt x="41632" y="498131"/>
                  </a:lnTo>
                  <a:close/>
                  <a:moveTo>
                    <a:pt x="584521" y="559831"/>
                  </a:moveTo>
                  <a:lnTo>
                    <a:pt x="18124" y="559831"/>
                  </a:lnTo>
                  <a:lnTo>
                    <a:pt x="18124" y="546733"/>
                  </a:lnTo>
                  <a:cubicBezTo>
                    <a:pt x="18124" y="541011"/>
                    <a:pt x="22742" y="536392"/>
                    <a:pt x="28464" y="536392"/>
                  </a:cubicBezTo>
                  <a:lnTo>
                    <a:pt x="574180" y="536392"/>
                  </a:lnTo>
                  <a:cubicBezTo>
                    <a:pt x="579902" y="536392"/>
                    <a:pt x="584521" y="541011"/>
                    <a:pt x="584521" y="546733"/>
                  </a:cubicBezTo>
                  <a:lnTo>
                    <a:pt x="584521" y="5598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37"/>
            <p:cNvSpPr/>
            <p:nvPr/>
          </p:nvSpPr>
          <p:spPr>
            <a:xfrm>
              <a:off x="10131880" y="4576547"/>
              <a:ext cx="90447" cy="90447"/>
            </a:xfrm>
            <a:custGeom>
              <a:avLst/>
              <a:gdLst/>
              <a:ahLst/>
              <a:cxnLst/>
              <a:rect l="l" t="t" r="r" b="b"/>
              <a:pathLst>
                <a:path w="90447" h="90447" extrusionOk="0">
                  <a:moveTo>
                    <a:pt x="45223" y="90447"/>
                  </a:moveTo>
                  <a:cubicBezTo>
                    <a:pt x="70180" y="90447"/>
                    <a:pt x="90447" y="70179"/>
                    <a:pt x="90447" y="45224"/>
                  </a:cubicBezTo>
                  <a:cubicBezTo>
                    <a:pt x="90447" y="20268"/>
                    <a:pt x="70180" y="0"/>
                    <a:pt x="45223" y="0"/>
                  </a:cubicBezTo>
                  <a:cubicBezTo>
                    <a:pt x="20267" y="0"/>
                    <a:pt x="0" y="20268"/>
                    <a:pt x="0" y="45224"/>
                  </a:cubicBezTo>
                  <a:cubicBezTo>
                    <a:pt x="0" y="70179"/>
                    <a:pt x="20267" y="90447"/>
                    <a:pt x="45223" y="90447"/>
                  </a:cubicBezTo>
                  <a:lnTo>
                    <a:pt x="45223" y="90447"/>
                  </a:lnTo>
                  <a:close/>
                  <a:moveTo>
                    <a:pt x="45223" y="17579"/>
                  </a:moveTo>
                  <a:cubicBezTo>
                    <a:pt x="60459" y="17579"/>
                    <a:pt x="72867" y="29988"/>
                    <a:pt x="72867" y="45224"/>
                  </a:cubicBezTo>
                  <a:cubicBezTo>
                    <a:pt x="72867" y="60459"/>
                    <a:pt x="60459" y="72868"/>
                    <a:pt x="45223" y="72868"/>
                  </a:cubicBezTo>
                  <a:cubicBezTo>
                    <a:pt x="29988" y="72868"/>
                    <a:pt x="17580" y="60459"/>
                    <a:pt x="17580" y="45224"/>
                  </a:cubicBezTo>
                  <a:cubicBezTo>
                    <a:pt x="17580" y="29988"/>
                    <a:pt x="29988" y="17579"/>
                    <a:pt x="45223" y="175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0" name="Google Shape;1110;p37"/>
          <p:cNvGrpSpPr/>
          <p:nvPr/>
        </p:nvGrpSpPr>
        <p:grpSpPr>
          <a:xfrm>
            <a:off x="5369902" y="3554211"/>
            <a:ext cx="347998" cy="236088"/>
            <a:chOff x="7593296" y="4606535"/>
            <a:chExt cx="602176" cy="408528"/>
          </a:xfrm>
        </p:grpSpPr>
        <p:sp>
          <p:nvSpPr>
            <p:cNvPr id="1111" name="Google Shape;1111;p37"/>
            <p:cNvSpPr/>
            <p:nvPr/>
          </p:nvSpPr>
          <p:spPr>
            <a:xfrm>
              <a:off x="7698150" y="4840167"/>
              <a:ext cx="59218" cy="17648"/>
            </a:xfrm>
            <a:custGeom>
              <a:avLst/>
              <a:gdLst/>
              <a:ahLst/>
              <a:cxnLst/>
              <a:rect l="l" t="t" r="r" b="b"/>
              <a:pathLst>
                <a:path w="59218" h="17648" extrusionOk="0">
                  <a:moveTo>
                    <a:pt x="50394" y="17648"/>
                  </a:moveTo>
                  <a:cubicBezTo>
                    <a:pt x="55289" y="17648"/>
                    <a:pt x="59218" y="13719"/>
                    <a:pt x="59218" y="8824"/>
                  </a:cubicBezTo>
                  <a:cubicBezTo>
                    <a:pt x="59218" y="3930"/>
                    <a:pt x="55289" y="0"/>
                    <a:pt x="50394" y="0"/>
                  </a:cubicBezTo>
                  <a:lnTo>
                    <a:pt x="8824" y="0"/>
                  </a:lnTo>
                  <a:cubicBezTo>
                    <a:pt x="3930" y="0"/>
                    <a:pt x="0" y="3930"/>
                    <a:pt x="0" y="8824"/>
                  </a:cubicBezTo>
                  <a:cubicBezTo>
                    <a:pt x="0" y="13719"/>
                    <a:pt x="3930" y="17648"/>
                    <a:pt x="8824" y="17648"/>
                  </a:cubicBezTo>
                  <a:lnTo>
                    <a:pt x="5039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37"/>
            <p:cNvSpPr/>
            <p:nvPr/>
          </p:nvSpPr>
          <p:spPr>
            <a:xfrm>
              <a:off x="7941227" y="4840167"/>
              <a:ext cx="59217" cy="17648"/>
            </a:xfrm>
            <a:custGeom>
              <a:avLst/>
              <a:gdLst/>
              <a:ahLst/>
              <a:cxnLst/>
              <a:rect l="l" t="t" r="r" b="b"/>
              <a:pathLst>
                <a:path w="59217" h="17648" extrusionOk="0">
                  <a:moveTo>
                    <a:pt x="50394" y="17648"/>
                  </a:moveTo>
                  <a:cubicBezTo>
                    <a:pt x="55289" y="17648"/>
                    <a:pt x="59218" y="13719"/>
                    <a:pt x="59218" y="8824"/>
                  </a:cubicBezTo>
                  <a:cubicBezTo>
                    <a:pt x="59218" y="3930"/>
                    <a:pt x="55289" y="0"/>
                    <a:pt x="50394" y="0"/>
                  </a:cubicBezTo>
                  <a:lnTo>
                    <a:pt x="8824" y="0"/>
                  </a:lnTo>
                  <a:cubicBezTo>
                    <a:pt x="3930" y="0"/>
                    <a:pt x="0" y="3930"/>
                    <a:pt x="0" y="8824"/>
                  </a:cubicBezTo>
                  <a:cubicBezTo>
                    <a:pt x="0" y="13719"/>
                    <a:pt x="3930" y="17648"/>
                    <a:pt x="8824" y="17648"/>
                  </a:cubicBezTo>
                  <a:lnTo>
                    <a:pt x="5039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7"/>
            <p:cNvSpPr/>
            <p:nvPr/>
          </p:nvSpPr>
          <p:spPr>
            <a:xfrm>
              <a:off x="7811237" y="4773224"/>
              <a:ext cx="77610" cy="160150"/>
            </a:xfrm>
            <a:custGeom>
              <a:avLst/>
              <a:gdLst/>
              <a:ahLst/>
              <a:cxnLst/>
              <a:rect l="l" t="t" r="r" b="b"/>
              <a:pathLst>
                <a:path w="77610" h="160150" extrusionOk="0">
                  <a:moveTo>
                    <a:pt x="13622" y="119887"/>
                  </a:moveTo>
                  <a:cubicBezTo>
                    <a:pt x="9279" y="116992"/>
                    <a:pt x="3282" y="118577"/>
                    <a:pt x="869" y="123403"/>
                  </a:cubicBezTo>
                  <a:cubicBezTo>
                    <a:pt x="-1130" y="127470"/>
                    <a:pt x="455" y="132365"/>
                    <a:pt x="4247" y="134847"/>
                  </a:cubicBezTo>
                  <a:cubicBezTo>
                    <a:pt x="13967" y="141189"/>
                    <a:pt x="20792" y="143188"/>
                    <a:pt x="29272" y="143809"/>
                  </a:cubicBezTo>
                  <a:lnTo>
                    <a:pt x="29272" y="150979"/>
                  </a:lnTo>
                  <a:cubicBezTo>
                    <a:pt x="29272" y="155804"/>
                    <a:pt x="32994" y="160009"/>
                    <a:pt x="37820" y="160147"/>
                  </a:cubicBezTo>
                  <a:cubicBezTo>
                    <a:pt x="42783" y="160285"/>
                    <a:pt x="46920" y="156287"/>
                    <a:pt x="46920" y="151323"/>
                  </a:cubicBezTo>
                  <a:lnTo>
                    <a:pt x="46920" y="142981"/>
                  </a:lnTo>
                  <a:cubicBezTo>
                    <a:pt x="63810" y="139190"/>
                    <a:pt x="74702" y="124920"/>
                    <a:pt x="77046" y="110856"/>
                  </a:cubicBezTo>
                  <a:cubicBezTo>
                    <a:pt x="80079" y="92932"/>
                    <a:pt x="70704" y="77352"/>
                    <a:pt x="53193" y="71148"/>
                  </a:cubicBezTo>
                  <a:cubicBezTo>
                    <a:pt x="51125" y="70390"/>
                    <a:pt x="49057" y="69631"/>
                    <a:pt x="46920" y="68873"/>
                  </a:cubicBezTo>
                  <a:lnTo>
                    <a:pt x="46920" y="33714"/>
                  </a:lnTo>
                  <a:cubicBezTo>
                    <a:pt x="51815" y="35162"/>
                    <a:pt x="54709" y="37644"/>
                    <a:pt x="54916" y="37782"/>
                  </a:cubicBezTo>
                  <a:lnTo>
                    <a:pt x="56640" y="39160"/>
                  </a:lnTo>
                  <a:cubicBezTo>
                    <a:pt x="60225" y="42056"/>
                    <a:pt x="65464" y="41642"/>
                    <a:pt x="68635" y="38264"/>
                  </a:cubicBezTo>
                  <a:cubicBezTo>
                    <a:pt x="72151" y="34404"/>
                    <a:pt x="71600" y="28406"/>
                    <a:pt x="67464" y="25235"/>
                  </a:cubicBezTo>
                  <a:cubicBezTo>
                    <a:pt x="61535" y="20754"/>
                    <a:pt x="55399" y="17031"/>
                    <a:pt x="46920" y="15584"/>
                  </a:cubicBezTo>
                  <a:lnTo>
                    <a:pt x="46920" y="9172"/>
                  </a:lnTo>
                  <a:cubicBezTo>
                    <a:pt x="46920" y="4347"/>
                    <a:pt x="43197" y="141"/>
                    <a:pt x="38371" y="3"/>
                  </a:cubicBezTo>
                  <a:cubicBezTo>
                    <a:pt x="33408" y="-135"/>
                    <a:pt x="29272" y="3864"/>
                    <a:pt x="29272" y="8828"/>
                  </a:cubicBezTo>
                  <a:lnTo>
                    <a:pt x="29272" y="16204"/>
                  </a:lnTo>
                  <a:cubicBezTo>
                    <a:pt x="28306" y="16411"/>
                    <a:pt x="27410" y="16686"/>
                    <a:pt x="26445" y="16962"/>
                  </a:cubicBezTo>
                  <a:cubicBezTo>
                    <a:pt x="14864" y="20478"/>
                    <a:pt x="6246" y="30336"/>
                    <a:pt x="3902" y="42745"/>
                  </a:cubicBezTo>
                  <a:cubicBezTo>
                    <a:pt x="1765" y="54120"/>
                    <a:pt x="5419" y="65081"/>
                    <a:pt x="13484" y="71423"/>
                  </a:cubicBezTo>
                  <a:cubicBezTo>
                    <a:pt x="17552" y="74595"/>
                    <a:pt x="22516" y="77490"/>
                    <a:pt x="29341" y="80592"/>
                  </a:cubicBezTo>
                  <a:lnTo>
                    <a:pt x="29341" y="125885"/>
                  </a:lnTo>
                  <a:cubicBezTo>
                    <a:pt x="23756" y="125333"/>
                    <a:pt x="19965" y="123817"/>
                    <a:pt x="13691" y="119680"/>
                  </a:cubicBezTo>
                  <a:lnTo>
                    <a:pt x="13691" y="119680"/>
                  </a:lnTo>
                  <a:close/>
                  <a:moveTo>
                    <a:pt x="24308" y="57705"/>
                  </a:moveTo>
                  <a:cubicBezTo>
                    <a:pt x="21481" y="55499"/>
                    <a:pt x="20309" y="51018"/>
                    <a:pt x="21205" y="46192"/>
                  </a:cubicBezTo>
                  <a:cubicBezTo>
                    <a:pt x="21964" y="42125"/>
                    <a:pt x="24515" y="37299"/>
                    <a:pt x="29272" y="34886"/>
                  </a:cubicBezTo>
                  <a:lnTo>
                    <a:pt x="29272" y="60945"/>
                  </a:lnTo>
                  <a:cubicBezTo>
                    <a:pt x="27410" y="59911"/>
                    <a:pt x="25756" y="58808"/>
                    <a:pt x="24308" y="57636"/>
                  </a:cubicBezTo>
                  <a:close/>
                  <a:moveTo>
                    <a:pt x="47333" y="87831"/>
                  </a:moveTo>
                  <a:cubicBezTo>
                    <a:pt x="61121" y="92726"/>
                    <a:pt x="60294" y="104445"/>
                    <a:pt x="59674" y="107961"/>
                  </a:cubicBezTo>
                  <a:cubicBezTo>
                    <a:pt x="58570" y="114441"/>
                    <a:pt x="54227" y="121335"/>
                    <a:pt x="46920" y="124506"/>
                  </a:cubicBezTo>
                  <a:lnTo>
                    <a:pt x="46920" y="87693"/>
                  </a:lnTo>
                  <a:cubicBezTo>
                    <a:pt x="46920" y="87693"/>
                    <a:pt x="47195" y="87762"/>
                    <a:pt x="47333" y="87831"/>
                  </a:cubicBezTo>
                  <a:lnTo>
                    <a:pt x="47333" y="878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37"/>
            <p:cNvSpPr/>
            <p:nvPr/>
          </p:nvSpPr>
          <p:spPr>
            <a:xfrm>
              <a:off x="7637623" y="4735036"/>
              <a:ext cx="424591" cy="236802"/>
            </a:xfrm>
            <a:custGeom>
              <a:avLst/>
              <a:gdLst/>
              <a:ahLst/>
              <a:cxnLst/>
              <a:rect l="l" t="t" r="r" b="b"/>
              <a:pathLst>
                <a:path w="424591" h="236802" extrusionOk="0">
                  <a:moveTo>
                    <a:pt x="415009" y="37778"/>
                  </a:moveTo>
                  <a:cubicBezTo>
                    <a:pt x="401083" y="36537"/>
                    <a:pt x="390191" y="24680"/>
                    <a:pt x="390191" y="10685"/>
                  </a:cubicBezTo>
                  <a:cubicBezTo>
                    <a:pt x="390191" y="4826"/>
                    <a:pt x="385434" y="0"/>
                    <a:pt x="379574" y="0"/>
                  </a:cubicBezTo>
                  <a:lnTo>
                    <a:pt x="45155" y="0"/>
                  </a:lnTo>
                  <a:cubicBezTo>
                    <a:pt x="39295" y="0"/>
                    <a:pt x="34538" y="4688"/>
                    <a:pt x="34538" y="10685"/>
                  </a:cubicBezTo>
                  <a:cubicBezTo>
                    <a:pt x="34538" y="24680"/>
                    <a:pt x="23646" y="36606"/>
                    <a:pt x="9720" y="37778"/>
                  </a:cubicBezTo>
                  <a:cubicBezTo>
                    <a:pt x="4274" y="38261"/>
                    <a:pt x="69" y="42879"/>
                    <a:pt x="69" y="48394"/>
                  </a:cubicBezTo>
                  <a:lnTo>
                    <a:pt x="69" y="93411"/>
                  </a:lnTo>
                  <a:cubicBezTo>
                    <a:pt x="69" y="98306"/>
                    <a:pt x="3999" y="102236"/>
                    <a:pt x="8893" y="102236"/>
                  </a:cubicBezTo>
                  <a:cubicBezTo>
                    <a:pt x="13788" y="102236"/>
                    <a:pt x="17717" y="98306"/>
                    <a:pt x="17717" y="93411"/>
                  </a:cubicBezTo>
                  <a:lnTo>
                    <a:pt x="17717" y="54323"/>
                  </a:lnTo>
                  <a:cubicBezTo>
                    <a:pt x="35227" y="50118"/>
                    <a:pt x="48808" y="35434"/>
                    <a:pt x="51635" y="17648"/>
                  </a:cubicBezTo>
                  <a:lnTo>
                    <a:pt x="373094" y="17648"/>
                  </a:lnTo>
                  <a:cubicBezTo>
                    <a:pt x="375920" y="35434"/>
                    <a:pt x="389501" y="50118"/>
                    <a:pt x="407012" y="54323"/>
                  </a:cubicBezTo>
                  <a:lnTo>
                    <a:pt x="407012" y="174552"/>
                  </a:lnTo>
                  <a:cubicBezTo>
                    <a:pt x="386813" y="179377"/>
                    <a:pt x="372060" y="197991"/>
                    <a:pt x="372543" y="219155"/>
                  </a:cubicBezTo>
                  <a:lnTo>
                    <a:pt x="52117" y="219155"/>
                  </a:lnTo>
                  <a:cubicBezTo>
                    <a:pt x="52531" y="197853"/>
                    <a:pt x="37709" y="179377"/>
                    <a:pt x="17648" y="174552"/>
                  </a:cubicBezTo>
                  <a:lnTo>
                    <a:pt x="17648" y="134636"/>
                  </a:lnTo>
                  <a:cubicBezTo>
                    <a:pt x="17648" y="129742"/>
                    <a:pt x="13719" y="125812"/>
                    <a:pt x="8824" y="125812"/>
                  </a:cubicBezTo>
                  <a:cubicBezTo>
                    <a:pt x="3930" y="125812"/>
                    <a:pt x="0" y="129742"/>
                    <a:pt x="0" y="134636"/>
                  </a:cubicBezTo>
                  <a:lnTo>
                    <a:pt x="0" y="180480"/>
                  </a:lnTo>
                  <a:cubicBezTo>
                    <a:pt x="0" y="185926"/>
                    <a:pt x="4274" y="190614"/>
                    <a:pt x="9651" y="191097"/>
                  </a:cubicBezTo>
                  <a:cubicBezTo>
                    <a:pt x="23577" y="192338"/>
                    <a:pt x="34469" y="204195"/>
                    <a:pt x="34469" y="218190"/>
                  </a:cubicBezTo>
                  <a:cubicBezTo>
                    <a:pt x="34469" y="220120"/>
                    <a:pt x="34262" y="222050"/>
                    <a:pt x="33849" y="223912"/>
                  </a:cubicBezTo>
                  <a:cubicBezTo>
                    <a:pt x="32401" y="230530"/>
                    <a:pt x="37502" y="236803"/>
                    <a:pt x="44258" y="236803"/>
                  </a:cubicBezTo>
                  <a:lnTo>
                    <a:pt x="380333" y="236803"/>
                  </a:lnTo>
                  <a:cubicBezTo>
                    <a:pt x="387088" y="236803"/>
                    <a:pt x="392121" y="230599"/>
                    <a:pt x="390742" y="223912"/>
                  </a:cubicBezTo>
                  <a:cubicBezTo>
                    <a:pt x="390328" y="222050"/>
                    <a:pt x="390122" y="220120"/>
                    <a:pt x="390122" y="218190"/>
                  </a:cubicBezTo>
                  <a:cubicBezTo>
                    <a:pt x="390122" y="204195"/>
                    <a:pt x="401014" y="192269"/>
                    <a:pt x="414940" y="191097"/>
                  </a:cubicBezTo>
                  <a:cubicBezTo>
                    <a:pt x="420386" y="190614"/>
                    <a:pt x="424591" y="185995"/>
                    <a:pt x="424591" y="180480"/>
                  </a:cubicBezTo>
                  <a:lnTo>
                    <a:pt x="424591" y="48326"/>
                  </a:lnTo>
                  <a:cubicBezTo>
                    <a:pt x="424591" y="42879"/>
                    <a:pt x="420317" y="38192"/>
                    <a:pt x="414940" y="377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37"/>
            <p:cNvSpPr/>
            <p:nvPr/>
          </p:nvSpPr>
          <p:spPr>
            <a:xfrm>
              <a:off x="7593296" y="4606535"/>
              <a:ext cx="602176" cy="408528"/>
            </a:xfrm>
            <a:custGeom>
              <a:avLst/>
              <a:gdLst/>
              <a:ahLst/>
              <a:cxnLst/>
              <a:rect l="l" t="t" r="r" b="b"/>
              <a:pathLst>
                <a:path w="602176" h="408528" extrusionOk="0">
                  <a:moveTo>
                    <a:pt x="593352" y="149872"/>
                  </a:moveTo>
                  <a:cubicBezTo>
                    <a:pt x="598247" y="149872"/>
                    <a:pt x="602176" y="145942"/>
                    <a:pt x="602176" y="141048"/>
                  </a:cubicBezTo>
                  <a:lnTo>
                    <a:pt x="602176" y="30333"/>
                  </a:lnTo>
                  <a:cubicBezTo>
                    <a:pt x="602176" y="13581"/>
                    <a:pt x="588526" y="0"/>
                    <a:pt x="571843" y="0"/>
                  </a:cubicBezTo>
                  <a:lnTo>
                    <a:pt x="119125" y="0"/>
                  </a:lnTo>
                  <a:cubicBezTo>
                    <a:pt x="102373" y="0"/>
                    <a:pt x="88793" y="13650"/>
                    <a:pt x="88793" y="30333"/>
                  </a:cubicBezTo>
                  <a:lnTo>
                    <a:pt x="88793" y="42604"/>
                  </a:lnTo>
                  <a:lnTo>
                    <a:pt x="74729" y="42604"/>
                  </a:lnTo>
                  <a:cubicBezTo>
                    <a:pt x="57977" y="42604"/>
                    <a:pt x="44396" y="56253"/>
                    <a:pt x="44396" y="72937"/>
                  </a:cubicBezTo>
                  <a:lnTo>
                    <a:pt x="44396" y="85208"/>
                  </a:lnTo>
                  <a:lnTo>
                    <a:pt x="30333" y="85208"/>
                  </a:lnTo>
                  <a:cubicBezTo>
                    <a:pt x="13581" y="85208"/>
                    <a:pt x="0" y="98858"/>
                    <a:pt x="0" y="115541"/>
                  </a:cubicBezTo>
                  <a:lnTo>
                    <a:pt x="0" y="378196"/>
                  </a:lnTo>
                  <a:cubicBezTo>
                    <a:pt x="0" y="394947"/>
                    <a:pt x="13650" y="408529"/>
                    <a:pt x="30333" y="408529"/>
                  </a:cubicBezTo>
                  <a:lnTo>
                    <a:pt x="483050" y="408529"/>
                  </a:lnTo>
                  <a:cubicBezTo>
                    <a:pt x="499803" y="408529"/>
                    <a:pt x="513383" y="394879"/>
                    <a:pt x="513383" y="378196"/>
                  </a:cubicBezTo>
                  <a:lnTo>
                    <a:pt x="513383" y="365925"/>
                  </a:lnTo>
                  <a:lnTo>
                    <a:pt x="527447" y="365925"/>
                  </a:lnTo>
                  <a:cubicBezTo>
                    <a:pt x="544199" y="365925"/>
                    <a:pt x="557780" y="352275"/>
                    <a:pt x="557780" y="335592"/>
                  </a:cubicBezTo>
                  <a:lnTo>
                    <a:pt x="557780" y="323321"/>
                  </a:lnTo>
                  <a:lnTo>
                    <a:pt x="571843" y="323321"/>
                  </a:lnTo>
                  <a:cubicBezTo>
                    <a:pt x="588595" y="323321"/>
                    <a:pt x="602176" y="309671"/>
                    <a:pt x="602176" y="292988"/>
                  </a:cubicBezTo>
                  <a:lnTo>
                    <a:pt x="602176" y="183100"/>
                  </a:lnTo>
                  <a:cubicBezTo>
                    <a:pt x="602176" y="178205"/>
                    <a:pt x="598247" y="174276"/>
                    <a:pt x="593352" y="174276"/>
                  </a:cubicBezTo>
                  <a:cubicBezTo>
                    <a:pt x="588457" y="174276"/>
                    <a:pt x="584528" y="178205"/>
                    <a:pt x="584528" y="183100"/>
                  </a:cubicBezTo>
                  <a:lnTo>
                    <a:pt x="584528" y="292988"/>
                  </a:lnTo>
                  <a:cubicBezTo>
                    <a:pt x="584528" y="300020"/>
                    <a:pt x="578806" y="305673"/>
                    <a:pt x="571843" y="305673"/>
                  </a:cubicBezTo>
                  <a:lnTo>
                    <a:pt x="557780" y="305673"/>
                  </a:lnTo>
                  <a:lnTo>
                    <a:pt x="557780" y="72937"/>
                  </a:lnTo>
                  <a:cubicBezTo>
                    <a:pt x="557780" y="56185"/>
                    <a:pt x="544130" y="42604"/>
                    <a:pt x="527447" y="42604"/>
                  </a:cubicBezTo>
                  <a:lnTo>
                    <a:pt x="106441" y="42604"/>
                  </a:lnTo>
                  <a:lnTo>
                    <a:pt x="106441" y="30333"/>
                  </a:lnTo>
                  <a:cubicBezTo>
                    <a:pt x="106441" y="23301"/>
                    <a:pt x="112162" y="17648"/>
                    <a:pt x="119125" y="17648"/>
                  </a:cubicBezTo>
                  <a:lnTo>
                    <a:pt x="571843" y="17648"/>
                  </a:lnTo>
                  <a:cubicBezTo>
                    <a:pt x="578875" y="17648"/>
                    <a:pt x="584528" y="23370"/>
                    <a:pt x="584528" y="30333"/>
                  </a:cubicBezTo>
                  <a:lnTo>
                    <a:pt x="584528" y="141048"/>
                  </a:lnTo>
                  <a:cubicBezTo>
                    <a:pt x="584528" y="145942"/>
                    <a:pt x="588457" y="149872"/>
                    <a:pt x="593352" y="149872"/>
                  </a:cubicBezTo>
                  <a:lnTo>
                    <a:pt x="593352" y="149872"/>
                  </a:lnTo>
                  <a:close/>
                  <a:moveTo>
                    <a:pt x="495736" y="378127"/>
                  </a:moveTo>
                  <a:cubicBezTo>
                    <a:pt x="495736" y="385158"/>
                    <a:pt x="490013" y="390811"/>
                    <a:pt x="483050" y="390811"/>
                  </a:cubicBezTo>
                  <a:lnTo>
                    <a:pt x="30333" y="390811"/>
                  </a:lnTo>
                  <a:cubicBezTo>
                    <a:pt x="23301" y="390811"/>
                    <a:pt x="17648" y="385089"/>
                    <a:pt x="17648" y="378127"/>
                  </a:cubicBezTo>
                  <a:lnTo>
                    <a:pt x="17648" y="115472"/>
                  </a:lnTo>
                  <a:cubicBezTo>
                    <a:pt x="17648" y="108440"/>
                    <a:pt x="23370" y="102787"/>
                    <a:pt x="30333" y="102787"/>
                  </a:cubicBezTo>
                  <a:lnTo>
                    <a:pt x="483050" y="102787"/>
                  </a:lnTo>
                  <a:cubicBezTo>
                    <a:pt x="490082" y="102787"/>
                    <a:pt x="495736" y="108509"/>
                    <a:pt x="495736" y="115472"/>
                  </a:cubicBezTo>
                  <a:lnTo>
                    <a:pt x="495736" y="378127"/>
                  </a:lnTo>
                  <a:close/>
                  <a:moveTo>
                    <a:pt x="540132" y="72868"/>
                  </a:moveTo>
                  <a:lnTo>
                    <a:pt x="540132" y="335523"/>
                  </a:lnTo>
                  <a:cubicBezTo>
                    <a:pt x="540132" y="342555"/>
                    <a:pt x="534410" y="348208"/>
                    <a:pt x="527447" y="348208"/>
                  </a:cubicBezTo>
                  <a:lnTo>
                    <a:pt x="513383" y="348208"/>
                  </a:lnTo>
                  <a:lnTo>
                    <a:pt x="513383" y="115472"/>
                  </a:lnTo>
                  <a:cubicBezTo>
                    <a:pt x="513383" y="98720"/>
                    <a:pt x="499734" y="85139"/>
                    <a:pt x="483050" y="85139"/>
                  </a:cubicBezTo>
                  <a:lnTo>
                    <a:pt x="62044" y="85139"/>
                  </a:lnTo>
                  <a:lnTo>
                    <a:pt x="62044" y="72868"/>
                  </a:lnTo>
                  <a:cubicBezTo>
                    <a:pt x="62044" y="65836"/>
                    <a:pt x="67766" y="60183"/>
                    <a:pt x="74729" y="60183"/>
                  </a:cubicBezTo>
                  <a:lnTo>
                    <a:pt x="527447" y="60183"/>
                  </a:lnTo>
                  <a:cubicBezTo>
                    <a:pt x="534479" y="60183"/>
                    <a:pt x="540132" y="65905"/>
                    <a:pt x="540132" y="72868"/>
                  </a:cubicBezTo>
                  <a:lnTo>
                    <a:pt x="540132" y="7286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6" name="Google Shape;1116;p37"/>
          <p:cNvGrpSpPr/>
          <p:nvPr/>
        </p:nvGrpSpPr>
        <p:grpSpPr>
          <a:xfrm>
            <a:off x="6055857" y="3498277"/>
            <a:ext cx="346326" cy="348077"/>
            <a:chOff x="8780274" y="4509746"/>
            <a:chExt cx="599283" cy="602314"/>
          </a:xfrm>
        </p:grpSpPr>
        <p:sp>
          <p:nvSpPr>
            <p:cNvPr id="1117" name="Google Shape;1117;p37"/>
            <p:cNvSpPr/>
            <p:nvPr/>
          </p:nvSpPr>
          <p:spPr>
            <a:xfrm>
              <a:off x="9169852" y="4594126"/>
              <a:ext cx="86112" cy="161108"/>
            </a:xfrm>
            <a:custGeom>
              <a:avLst/>
              <a:gdLst/>
              <a:ahLst/>
              <a:cxnLst/>
              <a:rect l="l" t="t" r="r" b="b"/>
              <a:pathLst>
                <a:path w="86112" h="161108" extrusionOk="0">
                  <a:moveTo>
                    <a:pt x="59005" y="71489"/>
                  </a:moveTo>
                  <a:cubicBezTo>
                    <a:pt x="56386" y="70662"/>
                    <a:pt x="53766" y="69697"/>
                    <a:pt x="51146" y="68800"/>
                  </a:cubicBezTo>
                  <a:lnTo>
                    <a:pt x="51146" y="29574"/>
                  </a:lnTo>
                  <a:cubicBezTo>
                    <a:pt x="58109" y="31091"/>
                    <a:pt x="62245" y="34400"/>
                    <a:pt x="62590" y="34676"/>
                  </a:cubicBezTo>
                  <a:cubicBezTo>
                    <a:pt x="66243" y="37778"/>
                    <a:pt x="71759" y="37364"/>
                    <a:pt x="74930" y="33780"/>
                  </a:cubicBezTo>
                  <a:cubicBezTo>
                    <a:pt x="78101" y="30126"/>
                    <a:pt x="77756" y="24542"/>
                    <a:pt x="74033" y="21371"/>
                  </a:cubicBezTo>
                  <a:cubicBezTo>
                    <a:pt x="73551" y="20957"/>
                    <a:pt x="65003" y="13719"/>
                    <a:pt x="51077" y="11788"/>
                  </a:cubicBezTo>
                  <a:lnTo>
                    <a:pt x="51077" y="8824"/>
                  </a:lnTo>
                  <a:cubicBezTo>
                    <a:pt x="51077" y="3999"/>
                    <a:pt x="47148" y="0"/>
                    <a:pt x="42253" y="0"/>
                  </a:cubicBezTo>
                  <a:cubicBezTo>
                    <a:pt x="37359" y="0"/>
                    <a:pt x="33430" y="3930"/>
                    <a:pt x="33430" y="8824"/>
                  </a:cubicBezTo>
                  <a:lnTo>
                    <a:pt x="33430" y="12409"/>
                  </a:lnTo>
                  <a:cubicBezTo>
                    <a:pt x="32119" y="12684"/>
                    <a:pt x="30741" y="13029"/>
                    <a:pt x="29362" y="13374"/>
                  </a:cubicBezTo>
                  <a:cubicBezTo>
                    <a:pt x="16332" y="17097"/>
                    <a:pt x="6681" y="27713"/>
                    <a:pt x="4268" y="41156"/>
                  </a:cubicBezTo>
                  <a:cubicBezTo>
                    <a:pt x="2131" y="53014"/>
                    <a:pt x="6198" y="64457"/>
                    <a:pt x="15023" y="70937"/>
                  </a:cubicBezTo>
                  <a:cubicBezTo>
                    <a:pt x="19710" y="74384"/>
                    <a:pt x="25501" y="77556"/>
                    <a:pt x="33430" y="80865"/>
                  </a:cubicBezTo>
                  <a:lnTo>
                    <a:pt x="33430" y="130707"/>
                  </a:lnTo>
                  <a:cubicBezTo>
                    <a:pt x="26260" y="130225"/>
                    <a:pt x="21434" y="128639"/>
                    <a:pt x="13437" y="123675"/>
                  </a:cubicBezTo>
                  <a:cubicBezTo>
                    <a:pt x="9301" y="121125"/>
                    <a:pt x="3855" y="122435"/>
                    <a:pt x="1304" y="126571"/>
                  </a:cubicBezTo>
                  <a:cubicBezTo>
                    <a:pt x="-1247" y="130707"/>
                    <a:pt x="63" y="136153"/>
                    <a:pt x="4199" y="138704"/>
                  </a:cubicBezTo>
                  <a:cubicBezTo>
                    <a:pt x="15574" y="145736"/>
                    <a:pt x="23364" y="147804"/>
                    <a:pt x="33430" y="148355"/>
                  </a:cubicBezTo>
                  <a:lnTo>
                    <a:pt x="33430" y="152285"/>
                  </a:lnTo>
                  <a:cubicBezTo>
                    <a:pt x="33430" y="157110"/>
                    <a:pt x="37359" y="161109"/>
                    <a:pt x="42253" y="161109"/>
                  </a:cubicBezTo>
                  <a:cubicBezTo>
                    <a:pt x="47148" y="161109"/>
                    <a:pt x="51077" y="157179"/>
                    <a:pt x="51077" y="152285"/>
                  </a:cubicBezTo>
                  <a:lnTo>
                    <a:pt x="51077" y="147666"/>
                  </a:lnTo>
                  <a:cubicBezTo>
                    <a:pt x="70725" y="143943"/>
                    <a:pt x="83203" y="128294"/>
                    <a:pt x="85615" y="112852"/>
                  </a:cubicBezTo>
                  <a:cubicBezTo>
                    <a:pt x="88580" y="94170"/>
                    <a:pt x="78101" y="77900"/>
                    <a:pt x="58936" y="71558"/>
                  </a:cubicBezTo>
                  <a:lnTo>
                    <a:pt x="58936" y="71558"/>
                  </a:lnTo>
                  <a:close/>
                  <a:moveTo>
                    <a:pt x="33567" y="61493"/>
                  </a:moveTo>
                  <a:cubicBezTo>
                    <a:pt x="30603" y="59976"/>
                    <a:pt x="27845" y="58391"/>
                    <a:pt x="25639" y="56736"/>
                  </a:cubicBezTo>
                  <a:cubicBezTo>
                    <a:pt x="21641" y="53772"/>
                    <a:pt x="21020" y="48326"/>
                    <a:pt x="21710" y="44258"/>
                  </a:cubicBezTo>
                  <a:cubicBezTo>
                    <a:pt x="22675" y="39088"/>
                    <a:pt x="26260" y="32884"/>
                    <a:pt x="33567" y="30471"/>
                  </a:cubicBezTo>
                  <a:lnTo>
                    <a:pt x="33567" y="61493"/>
                  </a:lnTo>
                  <a:close/>
                  <a:moveTo>
                    <a:pt x="68312" y="110025"/>
                  </a:moveTo>
                  <a:cubicBezTo>
                    <a:pt x="67071" y="117953"/>
                    <a:pt x="61280" y="126295"/>
                    <a:pt x="51146" y="129535"/>
                  </a:cubicBezTo>
                  <a:lnTo>
                    <a:pt x="51146" y="87414"/>
                  </a:lnTo>
                  <a:cubicBezTo>
                    <a:pt x="51905" y="87689"/>
                    <a:pt x="52663" y="87896"/>
                    <a:pt x="53490" y="88172"/>
                  </a:cubicBezTo>
                  <a:cubicBezTo>
                    <a:pt x="64383" y="91826"/>
                    <a:pt x="69966" y="99961"/>
                    <a:pt x="68381" y="110025"/>
                  </a:cubicBezTo>
                  <a:lnTo>
                    <a:pt x="68381" y="110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37"/>
            <p:cNvSpPr/>
            <p:nvPr/>
          </p:nvSpPr>
          <p:spPr>
            <a:xfrm>
              <a:off x="8780274" y="4509746"/>
              <a:ext cx="599283" cy="602314"/>
            </a:xfrm>
            <a:custGeom>
              <a:avLst/>
              <a:gdLst/>
              <a:ahLst/>
              <a:cxnLst/>
              <a:rect l="l" t="t" r="r" b="b"/>
              <a:pathLst>
                <a:path w="599283" h="602314" extrusionOk="0">
                  <a:moveTo>
                    <a:pt x="314291" y="286645"/>
                  </a:moveTo>
                  <a:cubicBezTo>
                    <a:pt x="345520" y="317461"/>
                    <a:pt x="387642" y="334902"/>
                    <a:pt x="431830" y="334902"/>
                  </a:cubicBezTo>
                  <a:cubicBezTo>
                    <a:pt x="432037" y="334902"/>
                    <a:pt x="432313" y="334902"/>
                    <a:pt x="432520" y="334902"/>
                  </a:cubicBezTo>
                  <a:cubicBezTo>
                    <a:pt x="525035" y="334488"/>
                    <a:pt x="599696" y="259277"/>
                    <a:pt x="599282" y="166762"/>
                  </a:cubicBezTo>
                  <a:cubicBezTo>
                    <a:pt x="598868" y="75556"/>
                    <a:pt x="525104" y="0"/>
                    <a:pt x="431830" y="0"/>
                  </a:cubicBezTo>
                  <a:cubicBezTo>
                    <a:pt x="431624" y="0"/>
                    <a:pt x="431348" y="0"/>
                    <a:pt x="431072" y="0"/>
                  </a:cubicBezTo>
                  <a:cubicBezTo>
                    <a:pt x="379714" y="207"/>
                    <a:pt x="331319" y="24128"/>
                    <a:pt x="299814" y="64388"/>
                  </a:cubicBezTo>
                  <a:cubicBezTo>
                    <a:pt x="286647" y="56184"/>
                    <a:pt x="271480" y="51841"/>
                    <a:pt x="255625" y="51910"/>
                  </a:cubicBezTo>
                  <a:lnTo>
                    <a:pt x="178827" y="52255"/>
                  </a:lnTo>
                  <a:cubicBezTo>
                    <a:pt x="161455" y="52324"/>
                    <a:pt x="146012" y="63423"/>
                    <a:pt x="140360" y="79830"/>
                  </a:cubicBezTo>
                  <a:cubicBezTo>
                    <a:pt x="139946" y="81003"/>
                    <a:pt x="138843" y="81761"/>
                    <a:pt x="137602" y="81761"/>
                  </a:cubicBezTo>
                  <a:cubicBezTo>
                    <a:pt x="114852" y="81830"/>
                    <a:pt x="96514" y="100374"/>
                    <a:pt x="96583" y="123124"/>
                  </a:cubicBezTo>
                  <a:lnTo>
                    <a:pt x="96859" y="185926"/>
                  </a:lnTo>
                  <a:cubicBezTo>
                    <a:pt x="90931" y="190890"/>
                    <a:pt x="87415" y="198335"/>
                    <a:pt x="87415" y="206332"/>
                  </a:cubicBezTo>
                  <a:lnTo>
                    <a:pt x="87415" y="225911"/>
                  </a:lnTo>
                  <a:cubicBezTo>
                    <a:pt x="87553" y="233011"/>
                    <a:pt x="90311" y="239630"/>
                    <a:pt x="95343" y="244593"/>
                  </a:cubicBezTo>
                  <a:cubicBezTo>
                    <a:pt x="99961" y="249212"/>
                    <a:pt x="106028" y="251900"/>
                    <a:pt x="112509" y="252245"/>
                  </a:cubicBezTo>
                  <a:cubicBezTo>
                    <a:pt x="115472" y="279820"/>
                    <a:pt x="128847" y="305466"/>
                    <a:pt x="154906" y="324010"/>
                  </a:cubicBezTo>
                  <a:lnTo>
                    <a:pt x="155044" y="361030"/>
                  </a:lnTo>
                  <a:cubicBezTo>
                    <a:pt x="155044" y="364546"/>
                    <a:pt x="152492" y="367510"/>
                    <a:pt x="148977" y="367993"/>
                  </a:cubicBezTo>
                  <a:lnTo>
                    <a:pt x="148977" y="367993"/>
                  </a:lnTo>
                  <a:cubicBezTo>
                    <a:pt x="123262" y="371440"/>
                    <a:pt x="76178" y="378954"/>
                    <a:pt x="50395" y="390604"/>
                  </a:cubicBezTo>
                  <a:cubicBezTo>
                    <a:pt x="19649" y="404461"/>
                    <a:pt x="-136" y="435208"/>
                    <a:pt x="1" y="468918"/>
                  </a:cubicBezTo>
                  <a:lnTo>
                    <a:pt x="1" y="484912"/>
                  </a:lnTo>
                  <a:cubicBezTo>
                    <a:pt x="70" y="489738"/>
                    <a:pt x="4000" y="493667"/>
                    <a:pt x="8894" y="493667"/>
                  </a:cubicBezTo>
                  <a:lnTo>
                    <a:pt x="8894" y="493667"/>
                  </a:lnTo>
                  <a:cubicBezTo>
                    <a:pt x="13720" y="493667"/>
                    <a:pt x="17649" y="489669"/>
                    <a:pt x="17649" y="484843"/>
                  </a:cubicBezTo>
                  <a:lnTo>
                    <a:pt x="17649" y="468850"/>
                  </a:lnTo>
                  <a:cubicBezTo>
                    <a:pt x="17442" y="442101"/>
                    <a:pt x="33160" y="417697"/>
                    <a:pt x="57565" y="406667"/>
                  </a:cubicBezTo>
                  <a:cubicBezTo>
                    <a:pt x="71835" y="400256"/>
                    <a:pt x="94309" y="395085"/>
                    <a:pt x="114576" y="391294"/>
                  </a:cubicBezTo>
                  <a:cubicBezTo>
                    <a:pt x="113405" y="399704"/>
                    <a:pt x="116507" y="408115"/>
                    <a:pt x="123193" y="413768"/>
                  </a:cubicBezTo>
                  <a:lnTo>
                    <a:pt x="162902" y="447547"/>
                  </a:lnTo>
                  <a:cubicBezTo>
                    <a:pt x="167590" y="451546"/>
                    <a:pt x="173312" y="453545"/>
                    <a:pt x="179103" y="453545"/>
                  </a:cubicBezTo>
                  <a:cubicBezTo>
                    <a:pt x="181309" y="453545"/>
                    <a:pt x="183583" y="453200"/>
                    <a:pt x="185721" y="452649"/>
                  </a:cubicBezTo>
                  <a:lnTo>
                    <a:pt x="193993" y="464161"/>
                  </a:lnTo>
                  <a:lnTo>
                    <a:pt x="178207" y="584735"/>
                  </a:lnTo>
                  <a:lnTo>
                    <a:pt x="86864" y="584735"/>
                  </a:lnTo>
                  <a:lnTo>
                    <a:pt x="86657" y="536616"/>
                  </a:lnTo>
                  <a:cubicBezTo>
                    <a:pt x="86657" y="531790"/>
                    <a:pt x="82727" y="527861"/>
                    <a:pt x="77832" y="527861"/>
                  </a:cubicBezTo>
                  <a:lnTo>
                    <a:pt x="77832" y="527861"/>
                  </a:lnTo>
                  <a:cubicBezTo>
                    <a:pt x="73007" y="527861"/>
                    <a:pt x="69077" y="531859"/>
                    <a:pt x="69077" y="536685"/>
                  </a:cubicBezTo>
                  <a:lnTo>
                    <a:pt x="69284" y="584735"/>
                  </a:lnTo>
                  <a:lnTo>
                    <a:pt x="46534" y="584735"/>
                  </a:lnTo>
                  <a:cubicBezTo>
                    <a:pt x="30955" y="584735"/>
                    <a:pt x="18063" y="572188"/>
                    <a:pt x="17994" y="556263"/>
                  </a:cubicBezTo>
                  <a:lnTo>
                    <a:pt x="17856" y="526068"/>
                  </a:lnTo>
                  <a:cubicBezTo>
                    <a:pt x="17856" y="521243"/>
                    <a:pt x="13926" y="517313"/>
                    <a:pt x="9032" y="517313"/>
                  </a:cubicBezTo>
                  <a:lnTo>
                    <a:pt x="9032" y="517313"/>
                  </a:lnTo>
                  <a:cubicBezTo>
                    <a:pt x="4207" y="517313"/>
                    <a:pt x="277" y="521312"/>
                    <a:pt x="277" y="526137"/>
                  </a:cubicBezTo>
                  <a:lnTo>
                    <a:pt x="415" y="556332"/>
                  </a:lnTo>
                  <a:cubicBezTo>
                    <a:pt x="553" y="581770"/>
                    <a:pt x="21165" y="602314"/>
                    <a:pt x="46534" y="602314"/>
                  </a:cubicBezTo>
                  <a:lnTo>
                    <a:pt x="393018" y="602314"/>
                  </a:lnTo>
                  <a:cubicBezTo>
                    <a:pt x="418043" y="602176"/>
                    <a:pt x="439069" y="580323"/>
                    <a:pt x="439000" y="554471"/>
                  </a:cubicBezTo>
                  <a:lnTo>
                    <a:pt x="438655" y="466988"/>
                  </a:lnTo>
                  <a:cubicBezTo>
                    <a:pt x="438518" y="433277"/>
                    <a:pt x="418457" y="402738"/>
                    <a:pt x="387642" y="389156"/>
                  </a:cubicBezTo>
                  <a:cubicBezTo>
                    <a:pt x="361790" y="377782"/>
                    <a:pt x="314635" y="370612"/>
                    <a:pt x="288852" y="367372"/>
                  </a:cubicBezTo>
                  <a:lnTo>
                    <a:pt x="288852" y="367372"/>
                  </a:lnTo>
                  <a:cubicBezTo>
                    <a:pt x="285406" y="366959"/>
                    <a:pt x="282786" y="363994"/>
                    <a:pt x="282786" y="360478"/>
                  </a:cubicBezTo>
                  <a:lnTo>
                    <a:pt x="282648" y="323458"/>
                  </a:lnTo>
                  <a:cubicBezTo>
                    <a:pt x="295677" y="314083"/>
                    <a:pt x="306294" y="302846"/>
                    <a:pt x="314291" y="286783"/>
                  </a:cubicBezTo>
                  <a:lnTo>
                    <a:pt x="314291" y="286783"/>
                  </a:lnTo>
                  <a:close/>
                  <a:moveTo>
                    <a:pt x="431210" y="17579"/>
                  </a:moveTo>
                  <a:cubicBezTo>
                    <a:pt x="431210" y="17579"/>
                    <a:pt x="431624" y="17579"/>
                    <a:pt x="431830" y="17579"/>
                  </a:cubicBezTo>
                  <a:cubicBezTo>
                    <a:pt x="513454" y="17579"/>
                    <a:pt x="581358" y="83346"/>
                    <a:pt x="581702" y="166830"/>
                  </a:cubicBezTo>
                  <a:cubicBezTo>
                    <a:pt x="582047" y="249625"/>
                    <a:pt x="515315" y="316978"/>
                    <a:pt x="432451" y="317323"/>
                  </a:cubicBezTo>
                  <a:cubicBezTo>
                    <a:pt x="432244" y="317323"/>
                    <a:pt x="432037" y="317323"/>
                    <a:pt x="431830" y="317323"/>
                  </a:cubicBezTo>
                  <a:cubicBezTo>
                    <a:pt x="389640" y="317323"/>
                    <a:pt x="349588" y="299606"/>
                    <a:pt x="321185" y="268514"/>
                  </a:cubicBezTo>
                  <a:cubicBezTo>
                    <a:pt x="322701" y="262930"/>
                    <a:pt x="323805" y="257140"/>
                    <a:pt x="324425" y="251280"/>
                  </a:cubicBezTo>
                  <a:cubicBezTo>
                    <a:pt x="326355" y="251142"/>
                    <a:pt x="328217" y="250798"/>
                    <a:pt x="330077" y="250315"/>
                  </a:cubicBezTo>
                  <a:cubicBezTo>
                    <a:pt x="354896" y="280786"/>
                    <a:pt x="392398" y="298709"/>
                    <a:pt x="431899" y="298709"/>
                  </a:cubicBezTo>
                  <a:cubicBezTo>
                    <a:pt x="432106" y="298709"/>
                    <a:pt x="432244" y="298709"/>
                    <a:pt x="432451" y="298709"/>
                  </a:cubicBezTo>
                  <a:cubicBezTo>
                    <a:pt x="497184" y="298434"/>
                    <a:pt x="551232" y="251142"/>
                    <a:pt x="561435" y="188753"/>
                  </a:cubicBezTo>
                  <a:cubicBezTo>
                    <a:pt x="562193" y="183927"/>
                    <a:pt x="558953" y="179446"/>
                    <a:pt x="554196" y="178619"/>
                  </a:cubicBezTo>
                  <a:cubicBezTo>
                    <a:pt x="549371" y="177861"/>
                    <a:pt x="544889" y="181101"/>
                    <a:pt x="544131" y="185857"/>
                  </a:cubicBezTo>
                  <a:cubicBezTo>
                    <a:pt x="535307" y="239630"/>
                    <a:pt x="488705" y="280786"/>
                    <a:pt x="432451" y="281061"/>
                  </a:cubicBezTo>
                  <a:cubicBezTo>
                    <a:pt x="432313" y="281061"/>
                    <a:pt x="432106" y="281061"/>
                    <a:pt x="431968" y="281061"/>
                  </a:cubicBezTo>
                  <a:cubicBezTo>
                    <a:pt x="398189" y="281061"/>
                    <a:pt x="366064" y="265826"/>
                    <a:pt x="344486" y="239974"/>
                  </a:cubicBezTo>
                  <a:cubicBezTo>
                    <a:pt x="347588" y="235493"/>
                    <a:pt x="349311" y="230254"/>
                    <a:pt x="349311" y="224670"/>
                  </a:cubicBezTo>
                  <a:lnTo>
                    <a:pt x="349311" y="205092"/>
                  </a:lnTo>
                  <a:cubicBezTo>
                    <a:pt x="349173" y="197094"/>
                    <a:pt x="345589" y="189718"/>
                    <a:pt x="339591" y="184755"/>
                  </a:cubicBezTo>
                  <a:lnTo>
                    <a:pt x="339385" y="134705"/>
                  </a:lnTo>
                  <a:cubicBezTo>
                    <a:pt x="339385" y="125536"/>
                    <a:pt x="337798" y="116575"/>
                    <a:pt x="334904" y="108095"/>
                  </a:cubicBezTo>
                  <a:cubicBezTo>
                    <a:pt x="355447" y="74591"/>
                    <a:pt x="392053" y="53841"/>
                    <a:pt x="431417" y="53703"/>
                  </a:cubicBezTo>
                  <a:cubicBezTo>
                    <a:pt x="431555" y="53703"/>
                    <a:pt x="431761" y="53703"/>
                    <a:pt x="431899" y="53703"/>
                  </a:cubicBezTo>
                  <a:cubicBezTo>
                    <a:pt x="487119" y="53703"/>
                    <a:pt x="534205" y="93067"/>
                    <a:pt x="543786" y="147390"/>
                  </a:cubicBezTo>
                  <a:cubicBezTo>
                    <a:pt x="544545" y="151664"/>
                    <a:pt x="548267" y="154629"/>
                    <a:pt x="552404" y="154629"/>
                  </a:cubicBezTo>
                  <a:cubicBezTo>
                    <a:pt x="552887" y="154629"/>
                    <a:pt x="553438" y="154629"/>
                    <a:pt x="553921" y="154491"/>
                  </a:cubicBezTo>
                  <a:cubicBezTo>
                    <a:pt x="558677" y="153663"/>
                    <a:pt x="561917" y="149045"/>
                    <a:pt x="561021" y="144288"/>
                  </a:cubicBezTo>
                  <a:cubicBezTo>
                    <a:pt x="549853" y="81347"/>
                    <a:pt x="495323" y="35779"/>
                    <a:pt x="431210" y="36055"/>
                  </a:cubicBezTo>
                  <a:cubicBezTo>
                    <a:pt x="389365" y="36262"/>
                    <a:pt x="350277" y="56461"/>
                    <a:pt x="325872" y="89757"/>
                  </a:cubicBezTo>
                  <a:cubicBezTo>
                    <a:pt x="322632" y="84794"/>
                    <a:pt x="318909" y="80106"/>
                    <a:pt x="314566" y="75901"/>
                  </a:cubicBezTo>
                  <a:cubicBezTo>
                    <a:pt x="314291" y="75625"/>
                    <a:pt x="313946" y="75350"/>
                    <a:pt x="313670" y="75074"/>
                  </a:cubicBezTo>
                  <a:cubicBezTo>
                    <a:pt x="341866" y="39088"/>
                    <a:pt x="385159" y="17648"/>
                    <a:pt x="431141" y="17441"/>
                  </a:cubicBezTo>
                  <a:lnTo>
                    <a:pt x="431141" y="17441"/>
                  </a:lnTo>
                  <a:close/>
                  <a:moveTo>
                    <a:pt x="137671" y="99271"/>
                  </a:moveTo>
                  <a:cubicBezTo>
                    <a:pt x="146426" y="99271"/>
                    <a:pt x="154216" y="93687"/>
                    <a:pt x="157042" y="85483"/>
                  </a:cubicBezTo>
                  <a:cubicBezTo>
                    <a:pt x="160282" y="76108"/>
                    <a:pt x="169107" y="69835"/>
                    <a:pt x="178965" y="69766"/>
                  </a:cubicBezTo>
                  <a:lnTo>
                    <a:pt x="255763" y="69421"/>
                  </a:lnTo>
                  <a:lnTo>
                    <a:pt x="256038" y="69421"/>
                  </a:lnTo>
                  <a:cubicBezTo>
                    <a:pt x="273479" y="69421"/>
                    <a:pt x="289887" y="76177"/>
                    <a:pt x="302296" y="88448"/>
                  </a:cubicBezTo>
                  <a:cubicBezTo>
                    <a:pt x="308638" y="94721"/>
                    <a:pt x="313464" y="102029"/>
                    <a:pt x="316773" y="110025"/>
                  </a:cubicBezTo>
                  <a:cubicBezTo>
                    <a:pt x="316842" y="110301"/>
                    <a:pt x="316980" y="110646"/>
                    <a:pt x="317117" y="110922"/>
                  </a:cubicBezTo>
                  <a:cubicBezTo>
                    <a:pt x="320082" y="118436"/>
                    <a:pt x="321667" y="126502"/>
                    <a:pt x="321667" y="134774"/>
                  </a:cubicBezTo>
                  <a:lnTo>
                    <a:pt x="321874" y="181514"/>
                  </a:lnTo>
                  <a:cubicBezTo>
                    <a:pt x="316015" y="182618"/>
                    <a:pt x="308294" y="185168"/>
                    <a:pt x="301744" y="190821"/>
                  </a:cubicBezTo>
                  <a:cubicBezTo>
                    <a:pt x="300227" y="190890"/>
                    <a:pt x="298022" y="190821"/>
                    <a:pt x="296022" y="190545"/>
                  </a:cubicBezTo>
                  <a:lnTo>
                    <a:pt x="295884" y="152078"/>
                  </a:lnTo>
                  <a:cubicBezTo>
                    <a:pt x="295815" y="131879"/>
                    <a:pt x="279339" y="115541"/>
                    <a:pt x="259209" y="115541"/>
                  </a:cubicBezTo>
                  <a:lnTo>
                    <a:pt x="258726" y="115541"/>
                  </a:lnTo>
                  <a:cubicBezTo>
                    <a:pt x="253212" y="115541"/>
                    <a:pt x="247765" y="116437"/>
                    <a:pt x="242526" y="118091"/>
                  </a:cubicBezTo>
                  <a:cubicBezTo>
                    <a:pt x="226395" y="123262"/>
                    <a:pt x="209229" y="123262"/>
                    <a:pt x="193166" y="118298"/>
                  </a:cubicBezTo>
                  <a:cubicBezTo>
                    <a:pt x="187927" y="116644"/>
                    <a:pt x="182412" y="115885"/>
                    <a:pt x="176966" y="115885"/>
                  </a:cubicBezTo>
                  <a:lnTo>
                    <a:pt x="176621" y="115885"/>
                  </a:lnTo>
                  <a:cubicBezTo>
                    <a:pt x="156353" y="115954"/>
                    <a:pt x="140015" y="132430"/>
                    <a:pt x="140084" y="152698"/>
                  </a:cubicBezTo>
                  <a:lnTo>
                    <a:pt x="140222" y="186961"/>
                  </a:lnTo>
                  <a:cubicBezTo>
                    <a:pt x="131880" y="183445"/>
                    <a:pt x="121677" y="182204"/>
                    <a:pt x="114370" y="181721"/>
                  </a:cubicBezTo>
                  <a:lnTo>
                    <a:pt x="114094" y="122779"/>
                  </a:lnTo>
                  <a:cubicBezTo>
                    <a:pt x="114094" y="109750"/>
                    <a:pt x="124504" y="99202"/>
                    <a:pt x="137533" y="99133"/>
                  </a:cubicBezTo>
                  <a:lnTo>
                    <a:pt x="137533" y="99133"/>
                  </a:lnTo>
                  <a:close/>
                  <a:moveTo>
                    <a:pt x="183583" y="434242"/>
                  </a:moveTo>
                  <a:cubicBezTo>
                    <a:pt x="180758" y="436241"/>
                    <a:pt x="177035" y="436104"/>
                    <a:pt x="174346" y="433898"/>
                  </a:cubicBezTo>
                  <a:lnTo>
                    <a:pt x="134637" y="400118"/>
                  </a:lnTo>
                  <a:cubicBezTo>
                    <a:pt x="131260" y="397223"/>
                    <a:pt x="132018" y="393500"/>
                    <a:pt x="132294" y="392397"/>
                  </a:cubicBezTo>
                  <a:cubicBezTo>
                    <a:pt x="132570" y="391294"/>
                    <a:pt x="133948" y="387778"/>
                    <a:pt x="138222" y="387088"/>
                  </a:cubicBezTo>
                  <a:cubicBezTo>
                    <a:pt x="141876" y="386537"/>
                    <a:pt x="145254" y="386055"/>
                    <a:pt x="148218" y="385641"/>
                  </a:cubicBezTo>
                  <a:lnTo>
                    <a:pt x="203369" y="419834"/>
                  </a:lnTo>
                  <a:lnTo>
                    <a:pt x="183514" y="434242"/>
                  </a:lnTo>
                  <a:close/>
                  <a:moveTo>
                    <a:pt x="172554" y="334144"/>
                  </a:moveTo>
                  <a:cubicBezTo>
                    <a:pt x="186893" y="340831"/>
                    <a:pt x="202335" y="344347"/>
                    <a:pt x="218743" y="344416"/>
                  </a:cubicBezTo>
                  <a:lnTo>
                    <a:pt x="218743" y="344416"/>
                  </a:lnTo>
                  <a:cubicBezTo>
                    <a:pt x="218743" y="344416"/>
                    <a:pt x="218812" y="344416"/>
                    <a:pt x="218880" y="344416"/>
                  </a:cubicBezTo>
                  <a:cubicBezTo>
                    <a:pt x="235287" y="344140"/>
                    <a:pt x="250729" y="340555"/>
                    <a:pt x="265000" y="333730"/>
                  </a:cubicBezTo>
                  <a:lnTo>
                    <a:pt x="265138" y="360340"/>
                  </a:lnTo>
                  <a:cubicBezTo>
                    <a:pt x="265138" y="366269"/>
                    <a:pt x="267344" y="371784"/>
                    <a:pt x="270998" y="376058"/>
                  </a:cubicBezTo>
                  <a:lnTo>
                    <a:pt x="219087" y="408804"/>
                  </a:lnTo>
                  <a:lnTo>
                    <a:pt x="166901" y="376472"/>
                  </a:lnTo>
                  <a:cubicBezTo>
                    <a:pt x="170486" y="372198"/>
                    <a:pt x="172623" y="366683"/>
                    <a:pt x="172623" y="360685"/>
                  </a:cubicBezTo>
                  <a:lnTo>
                    <a:pt x="172485" y="334075"/>
                  </a:lnTo>
                  <a:close/>
                  <a:moveTo>
                    <a:pt x="219225" y="430037"/>
                  </a:moveTo>
                  <a:lnTo>
                    <a:pt x="237563" y="443135"/>
                  </a:lnTo>
                  <a:lnTo>
                    <a:pt x="230876" y="452649"/>
                  </a:lnTo>
                  <a:lnTo>
                    <a:pt x="207781" y="452649"/>
                  </a:lnTo>
                  <a:cubicBezTo>
                    <a:pt x="207781" y="452649"/>
                    <a:pt x="201025" y="443273"/>
                    <a:pt x="201025" y="443273"/>
                  </a:cubicBezTo>
                  <a:lnTo>
                    <a:pt x="219294" y="430037"/>
                  </a:lnTo>
                  <a:close/>
                  <a:moveTo>
                    <a:pt x="196062" y="584459"/>
                  </a:moveTo>
                  <a:lnTo>
                    <a:pt x="211022" y="470297"/>
                  </a:lnTo>
                  <a:lnTo>
                    <a:pt x="227842" y="470297"/>
                  </a:lnTo>
                  <a:cubicBezTo>
                    <a:pt x="227842" y="470297"/>
                    <a:pt x="243767" y="584459"/>
                    <a:pt x="243767" y="584459"/>
                  </a:cubicBezTo>
                  <a:lnTo>
                    <a:pt x="196062" y="584459"/>
                  </a:lnTo>
                  <a:close/>
                  <a:moveTo>
                    <a:pt x="323460" y="390122"/>
                  </a:moveTo>
                  <a:cubicBezTo>
                    <a:pt x="343728" y="393707"/>
                    <a:pt x="366270" y="398670"/>
                    <a:pt x="380610" y="405013"/>
                  </a:cubicBezTo>
                  <a:cubicBezTo>
                    <a:pt x="405082" y="415767"/>
                    <a:pt x="421007" y="440102"/>
                    <a:pt x="421146" y="466850"/>
                  </a:cubicBezTo>
                  <a:lnTo>
                    <a:pt x="421490" y="554333"/>
                  </a:lnTo>
                  <a:cubicBezTo>
                    <a:pt x="421490" y="569982"/>
                    <a:pt x="408874" y="584390"/>
                    <a:pt x="393087" y="584459"/>
                  </a:cubicBezTo>
                  <a:lnTo>
                    <a:pt x="370476" y="584459"/>
                  </a:lnTo>
                  <a:lnTo>
                    <a:pt x="370269" y="535099"/>
                  </a:lnTo>
                  <a:cubicBezTo>
                    <a:pt x="370269" y="530273"/>
                    <a:pt x="366339" y="526344"/>
                    <a:pt x="361445" y="526344"/>
                  </a:cubicBezTo>
                  <a:lnTo>
                    <a:pt x="361445" y="526344"/>
                  </a:lnTo>
                  <a:cubicBezTo>
                    <a:pt x="356619" y="526344"/>
                    <a:pt x="352689" y="530342"/>
                    <a:pt x="352689" y="535168"/>
                  </a:cubicBezTo>
                  <a:lnTo>
                    <a:pt x="352896" y="584459"/>
                  </a:lnTo>
                  <a:lnTo>
                    <a:pt x="261553" y="584459"/>
                  </a:lnTo>
                  <a:lnTo>
                    <a:pt x="244664" y="463679"/>
                  </a:lnTo>
                  <a:lnTo>
                    <a:pt x="252867" y="452097"/>
                  </a:lnTo>
                  <a:cubicBezTo>
                    <a:pt x="255004" y="452649"/>
                    <a:pt x="257141" y="452924"/>
                    <a:pt x="259278" y="452924"/>
                  </a:cubicBezTo>
                  <a:cubicBezTo>
                    <a:pt x="265138" y="452924"/>
                    <a:pt x="270998" y="450856"/>
                    <a:pt x="275686" y="446789"/>
                  </a:cubicBezTo>
                  <a:lnTo>
                    <a:pt x="315118" y="412665"/>
                  </a:lnTo>
                  <a:cubicBezTo>
                    <a:pt x="321736" y="406943"/>
                    <a:pt x="324770" y="398532"/>
                    <a:pt x="323529" y="390122"/>
                  </a:cubicBezTo>
                  <a:lnTo>
                    <a:pt x="323529" y="390122"/>
                  </a:lnTo>
                  <a:close/>
                  <a:moveTo>
                    <a:pt x="289818" y="385020"/>
                  </a:moveTo>
                  <a:cubicBezTo>
                    <a:pt x="292713" y="385365"/>
                    <a:pt x="296091" y="385848"/>
                    <a:pt x="299814" y="386399"/>
                  </a:cubicBezTo>
                  <a:cubicBezTo>
                    <a:pt x="304157" y="387088"/>
                    <a:pt x="305467" y="390604"/>
                    <a:pt x="305812" y="391639"/>
                  </a:cubicBezTo>
                  <a:cubicBezTo>
                    <a:pt x="306156" y="392741"/>
                    <a:pt x="306914" y="396464"/>
                    <a:pt x="303536" y="399360"/>
                  </a:cubicBezTo>
                  <a:lnTo>
                    <a:pt x="264104" y="433484"/>
                  </a:lnTo>
                  <a:cubicBezTo>
                    <a:pt x="261484" y="435759"/>
                    <a:pt x="257692" y="435897"/>
                    <a:pt x="254866" y="433898"/>
                  </a:cubicBezTo>
                  <a:lnTo>
                    <a:pt x="234874" y="419628"/>
                  </a:lnTo>
                  <a:lnTo>
                    <a:pt x="289749" y="384951"/>
                  </a:lnTo>
                  <a:close/>
                  <a:moveTo>
                    <a:pt x="218812" y="326836"/>
                  </a:moveTo>
                  <a:cubicBezTo>
                    <a:pt x="173588" y="326492"/>
                    <a:pt x="130846" y="293470"/>
                    <a:pt x="129605" y="243077"/>
                  </a:cubicBezTo>
                  <a:cubicBezTo>
                    <a:pt x="129467" y="238320"/>
                    <a:pt x="125607" y="234528"/>
                    <a:pt x="120781" y="234528"/>
                  </a:cubicBezTo>
                  <a:lnTo>
                    <a:pt x="114025" y="234528"/>
                  </a:lnTo>
                  <a:cubicBezTo>
                    <a:pt x="114025" y="234528"/>
                    <a:pt x="114025" y="234528"/>
                    <a:pt x="114025" y="234528"/>
                  </a:cubicBezTo>
                  <a:cubicBezTo>
                    <a:pt x="111681" y="234528"/>
                    <a:pt x="109475" y="233632"/>
                    <a:pt x="107751" y="231977"/>
                  </a:cubicBezTo>
                  <a:cubicBezTo>
                    <a:pt x="106097" y="230323"/>
                    <a:pt x="105132" y="228048"/>
                    <a:pt x="105132" y="225704"/>
                  </a:cubicBezTo>
                  <a:lnTo>
                    <a:pt x="105132" y="206125"/>
                  </a:lnTo>
                  <a:cubicBezTo>
                    <a:pt x="105063" y="203437"/>
                    <a:pt x="106235" y="200886"/>
                    <a:pt x="108303" y="199231"/>
                  </a:cubicBezTo>
                  <a:cubicBezTo>
                    <a:pt x="118437" y="199370"/>
                    <a:pt x="133190" y="201369"/>
                    <a:pt x="137602" y="205712"/>
                  </a:cubicBezTo>
                  <a:cubicBezTo>
                    <a:pt x="139877" y="207987"/>
                    <a:pt x="142911" y="209159"/>
                    <a:pt x="146012" y="209159"/>
                  </a:cubicBezTo>
                  <a:cubicBezTo>
                    <a:pt x="147598" y="209159"/>
                    <a:pt x="149183" y="208814"/>
                    <a:pt x="150701" y="208193"/>
                  </a:cubicBezTo>
                  <a:cubicBezTo>
                    <a:pt x="155181" y="206332"/>
                    <a:pt x="158008" y="201989"/>
                    <a:pt x="158008" y="197094"/>
                  </a:cubicBezTo>
                  <a:lnTo>
                    <a:pt x="157801" y="152767"/>
                  </a:lnTo>
                  <a:cubicBezTo>
                    <a:pt x="157801" y="142220"/>
                    <a:pt x="166212" y="133671"/>
                    <a:pt x="176828" y="133603"/>
                  </a:cubicBezTo>
                  <a:lnTo>
                    <a:pt x="177173" y="133603"/>
                  </a:lnTo>
                  <a:cubicBezTo>
                    <a:pt x="180896" y="133603"/>
                    <a:pt x="184549" y="134154"/>
                    <a:pt x="188065" y="135257"/>
                  </a:cubicBezTo>
                  <a:cubicBezTo>
                    <a:pt x="207506" y="141324"/>
                    <a:pt x="228462" y="141255"/>
                    <a:pt x="247972" y="134981"/>
                  </a:cubicBezTo>
                  <a:cubicBezTo>
                    <a:pt x="251488" y="133878"/>
                    <a:pt x="255141" y="133257"/>
                    <a:pt x="258864" y="133257"/>
                  </a:cubicBezTo>
                  <a:lnTo>
                    <a:pt x="259209" y="133257"/>
                  </a:lnTo>
                  <a:cubicBezTo>
                    <a:pt x="259209" y="133257"/>
                    <a:pt x="259278" y="133257"/>
                    <a:pt x="259278" y="133257"/>
                  </a:cubicBezTo>
                  <a:cubicBezTo>
                    <a:pt x="269756" y="133257"/>
                    <a:pt x="278305" y="141737"/>
                    <a:pt x="278374" y="152285"/>
                  </a:cubicBezTo>
                  <a:lnTo>
                    <a:pt x="278581" y="196612"/>
                  </a:lnTo>
                  <a:cubicBezTo>
                    <a:pt x="278581" y="198611"/>
                    <a:pt x="279270" y="203506"/>
                    <a:pt x="285682" y="206125"/>
                  </a:cubicBezTo>
                  <a:cubicBezTo>
                    <a:pt x="288783" y="207366"/>
                    <a:pt x="306156" y="211296"/>
                    <a:pt x="312568" y="204953"/>
                  </a:cubicBezTo>
                  <a:cubicBezTo>
                    <a:pt x="317462" y="200059"/>
                    <a:pt x="324838" y="198749"/>
                    <a:pt x="328423" y="198404"/>
                  </a:cubicBezTo>
                  <a:cubicBezTo>
                    <a:pt x="330422" y="200059"/>
                    <a:pt x="331595" y="202541"/>
                    <a:pt x="331595" y="205161"/>
                  </a:cubicBezTo>
                  <a:lnTo>
                    <a:pt x="331595" y="224739"/>
                  </a:lnTo>
                  <a:cubicBezTo>
                    <a:pt x="331664" y="227083"/>
                    <a:pt x="330767" y="229358"/>
                    <a:pt x="329113" y="231012"/>
                  </a:cubicBezTo>
                  <a:cubicBezTo>
                    <a:pt x="327458" y="232667"/>
                    <a:pt x="325183" y="233632"/>
                    <a:pt x="322839" y="233632"/>
                  </a:cubicBezTo>
                  <a:lnTo>
                    <a:pt x="316153" y="233632"/>
                  </a:lnTo>
                  <a:cubicBezTo>
                    <a:pt x="311395" y="233632"/>
                    <a:pt x="307466" y="237492"/>
                    <a:pt x="307397" y="242318"/>
                  </a:cubicBezTo>
                  <a:cubicBezTo>
                    <a:pt x="306501" y="292643"/>
                    <a:pt x="264242" y="326078"/>
                    <a:pt x="218880" y="326836"/>
                  </a:cubicBezTo>
                  <a:lnTo>
                    <a:pt x="218880" y="32683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9" name="Google Shape;1119;p37"/>
          <p:cNvGrpSpPr/>
          <p:nvPr/>
        </p:nvGrpSpPr>
        <p:grpSpPr>
          <a:xfrm>
            <a:off x="4719922" y="3503854"/>
            <a:ext cx="347998" cy="336763"/>
            <a:chOff x="6468567" y="4519397"/>
            <a:chExt cx="602176" cy="582735"/>
          </a:xfrm>
        </p:grpSpPr>
        <p:sp>
          <p:nvSpPr>
            <p:cNvPr id="1120" name="Google Shape;1120;p37"/>
            <p:cNvSpPr/>
            <p:nvPr/>
          </p:nvSpPr>
          <p:spPr>
            <a:xfrm>
              <a:off x="6543296" y="4705048"/>
              <a:ext cx="132430" cy="17648"/>
            </a:xfrm>
            <a:custGeom>
              <a:avLst/>
              <a:gdLst/>
              <a:ahLst/>
              <a:cxnLst/>
              <a:rect l="l" t="t" r="r" b="b"/>
              <a:pathLst>
                <a:path w="132430" h="17648" extrusionOk="0">
                  <a:moveTo>
                    <a:pt x="8824" y="17648"/>
                  </a:moveTo>
                  <a:lnTo>
                    <a:pt x="123606" y="17648"/>
                  </a:lnTo>
                  <a:cubicBezTo>
                    <a:pt x="128501" y="17648"/>
                    <a:pt x="132430" y="13719"/>
                    <a:pt x="132430" y="8824"/>
                  </a:cubicBezTo>
                  <a:cubicBezTo>
                    <a:pt x="132430" y="3930"/>
                    <a:pt x="128501" y="0"/>
                    <a:pt x="123606" y="0"/>
                  </a:cubicBezTo>
                  <a:lnTo>
                    <a:pt x="8824" y="0"/>
                  </a:lnTo>
                  <a:cubicBezTo>
                    <a:pt x="3930" y="0"/>
                    <a:pt x="0" y="3930"/>
                    <a:pt x="0" y="8824"/>
                  </a:cubicBezTo>
                  <a:cubicBezTo>
                    <a:pt x="0" y="13719"/>
                    <a:pt x="3930"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37"/>
            <p:cNvSpPr/>
            <p:nvPr/>
          </p:nvSpPr>
          <p:spPr>
            <a:xfrm>
              <a:off x="6543296" y="4656791"/>
              <a:ext cx="132430" cy="17648"/>
            </a:xfrm>
            <a:custGeom>
              <a:avLst/>
              <a:gdLst/>
              <a:ahLst/>
              <a:cxnLst/>
              <a:rect l="l" t="t" r="r" b="b"/>
              <a:pathLst>
                <a:path w="132430" h="17648" extrusionOk="0">
                  <a:moveTo>
                    <a:pt x="8824" y="17648"/>
                  </a:moveTo>
                  <a:lnTo>
                    <a:pt x="123606" y="17648"/>
                  </a:lnTo>
                  <a:cubicBezTo>
                    <a:pt x="128501" y="17648"/>
                    <a:pt x="132430" y="13719"/>
                    <a:pt x="132430" y="8824"/>
                  </a:cubicBezTo>
                  <a:cubicBezTo>
                    <a:pt x="132430" y="3930"/>
                    <a:pt x="128501" y="0"/>
                    <a:pt x="123606" y="0"/>
                  </a:cubicBezTo>
                  <a:lnTo>
                    <a:pt x="8824" y="0"/>
                  </a:lnTo>
                  <a:cubicBezTo>
                    <a:pt x="3930" y="0"/>
                    <a:pt x="0" y="3930"/>
                    <a:pt x="0" y="8824"/>
                  </a:cubicBezTo>
                  <a:cubicBezTo>
                    <a:pt x="0" y="13719"/>
                    <a:pt x="3930"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37"/>
            <p:cNvSpPr/>
            <p:nvPr/>
          </p:nvSpPr>
          <p:spPr>
            <a:xfrm>
              <a:off x="6660698" y="4903935"/>
              <a:ext cx="218189" cy="64664"/>
            </a:xfrm>
            <a:custGeom>
              <a:avLst/>
              <a:gdLst/>
              <a:ahLst/>
              <a:cxnLst/>
              <a:rect l="l" t="t" r="r" b="b"/>
              <a:pathLst>
                <a:path w="218189" h="64664" extrusionOk="0">
                  <a:moveTo>
                    <a:pt x="185858" y="0"/>
                  </a:moveTo>
                  <a:lnTo>
                    <a:pt x="32332" y="0"/>
                  </a:lnTo>
                  <a:cubicBezTo>
                    <a:pt x="14477" y="0"/>
                    <a:pt x="0" y="14546"/>
                    <a:pt x="0" y="32332"/>
                  </a:cubicBezTo>
                  <a:cubicBezTo>
                    <a:pt x="0" y="50118"/>
                    <a:pt x="14546" y="64664"/>
                    <a:pt x="32332" y="64664"/>
                  </a:cubicBezTo>
                  <a:lnTo>
                    <a:pt x="185858" y="64664"/>
                  </a:lnTo>
                  <a:cubicBezTo>
                    <a:pt x="203713" y="64664"/>
                    <a:pt x="218190" y="50118"/>
                    <a:pt x="218190" y="32332"/>
                  </a:cubicBezTo>
                  <a:cubicBezTo>
                    <a:pt x="218190" y="14546"/>
                    <a:pt x="203644" y="0"/>
                    <a:pt x="185858" y="0"/>
                  </a:cubicBezTo>
                  <a:lnTo>
                    <a:pt x="185858" y="0"/>
                  </a:lnTo>
                  <a:close/>
                  <a:moveTo>
                    <a:pt x="185858" y="47085"/>
                  </a:moveTo>
                  <a:lnTo>
                    <a:pt x="32332" y="47085"/>
                  </a:lnTo>
                  <a:cubicBezTo>
                    <a:pt x="24197" y="47085"/>
                    <a:pt x="17648" y="40467"/>
                    <a:pt x="17648" y="32401"/>
                  </a:cubicBezTo>
                  <a:cubicBezTo>
                    <a:pt x="17648" y="24335"/>
                    <a:pt x="24266" y="17717"/>
                    <a:pt x="32332" y="17717"/>
                  </a:cubicBezTo>
                  <a:lnTo>
                    <a:pt x="185858" y="17717"/>
                  </a:lnTo>
                  <a:cubicBezTo>
                    <a:pt x="193993" y="17717"/>
                    <a:pt x="200542" y="24335"/>
                    <a:pt x="200542" y="32401"/>
                  </a:cubicBezTo>
                  <a:cubicBezTo>
                    <a:pt x="200542" y="40467"/>
                    <a:pt x="193924" y="47085"/>
                    <a:pt x="185858" y="47085"/>
                  </a:cubicBezTo>
                  <a:lnTo>
                    <a:pt x="185858" y="470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37"/>
            <p:cNvSpPr/>
            <p:nvPr/>
          </p:nvSpPr>
          <p:spPr>
            <a:xfrm>
              <a:off x="6468567" y="4519397"/>
              <a:ext cx="602176" cy="582735"/>
            </a:xfrm>
            <a:custGeom>
              <a:avLst/>
              <a:gdLst/>
              <a:ahLst/>
              <a:cxnLst/>
              <a:rect l="l" t="t" r="r" b="b"/>
              <a:pathLst>
                <a:path w="602176" h="582735" extrusionOk="0">
                  <a:moveTo>
                    <a:pt x="577841" y="265620"/>
                  </a:moveTo>
                  <a:lnTo>
                    <a:pt x="534341" y="265620"/>
                  </a:lnTo>
                  <a:lnTo>
                    <a:pt x="534341" y="127398"/>
                  </a:lnTo>
                  <a:cubicBezTo>
                    <a:pt x="534341" y="110508"/>
                    <a:pt x="520622" y="96721"/>
                    <a:pt x="503663" y="96721"/>
                  </a:cubicBezTo>
                  <a:lnTo>
                    <a:pt x="256520" y="96721"/>
                  </a:lnTo>
                  <a:cubicBezTo>
                    <a:pt x="245421" y="96721"/>
                    <a:pt x="235080" y="91206"/>
                    <a:pt x="228944" y="81968"/>
                  </a:cubicBezTo>
                  <a:lnTo>
                    <a:pt x="223222" y="73419"/>
                  </a:lnTo>
                  <a:cubicBezTo>
                    <a:pt x="213778" y="59287"/>
                    <a:pt x="197991" y="50877"/>
                    <a:pt x="180963" y="50877"/>
                  </a:cubicBezTo>
                  <a:lnTo>
                    <a:pt x="90861" y="50877"/>
                  </a:lnTo>
                  <a:cubicBezTo>
                    <a:pt x="90861" y="50877"/>
                    <a:pt x="90861" y="41156"/>
                    <a:pt x="90861" y="41156"/>
                  </a:cubicBezTo>
                  <a:cubicBezTo>
                    <a:pt x="90861" y="28196"/>
                    <a:pt x="101339" y="17648"/>
                    <a:pt x="114369" y="17648"/>
                  </a:cubicBezTo>
                  <a:lnTo>
                    <a:pt x="228393" y="17648"/>
                  </a:lnTo>
                  <a:cubicBezTo>
                    <a:pt x="239492" y="17717"/>
                    <a:pt x="249832" y="23232"/>
                    <a:pt x="255968" y="32470"/>
                  </a:cubicBezTo>
                  <a:lnTo>
                    <a:pt x="261690" y="41018"/>
                  </a:lnTo>
                  <a:cubicBezTo>
                    <a:pt x="271135" y="55151"/>
                    <a:pt x="286921" y="63561"/>
                    <a:pt x="303949" y="63561"/>
                  </a:cubicBezTo>
                  <a:lnTo>
                    <a:pt x="551093" y="63561"/>
                  </a:lnTo>
                  <a:cubicBezTo>
                    <a:pt x="558262" y="63561"/>
                    <a:pt x="564122" y="69421"/>
                    <a:pt x="564122" y="76591"/>
                  </a:cubicBezTo>
                  <a:lnTo>
                    <a:pt x="564122" y="232460"/>
                  </a:lnTo>
                  <a:cubicBezTo>
                    <a:pt x="564122" y="237355"/>
                    <a:pt x="568052" y="241284"/>
                    <a:pt x="572946" y="241284"/>
                  </a:cubicBezTo>
                  <a:cubicBezTo>
                    <a:pt x="577841" y="241284"/>
                    <a:pt x="581771" y="237355"/>
                    <a:pt x="581771" y="232460"/>
                  </a:cubicBezTo>
                  <a:lnTo>
                    <a:pt x="581771" y="76591"/>
                  </a:lnTo>
                  <a:cubicBezTo>
                    <a:pt x="581771" y="59701"/>
                    <a:pt x="568052" y="45913"/>
                    <a:pt x="551093" y="45913"/>
                  </a:cubicBezTo>
                  <a:lnTo>
                    <a:pt x="303949" y="45913"/>
                  </a:lnTo>
                  <a:cubicBezTo>
                    <a:pt x="292850" y="45913"/>
                    <a:pt x="282509" y="40398"/>
                    <a:pt x="276374" y="31160"/>
                  </a:cubicBezTo>
                  <a:lnTo>
                    <a:pt x="270652" y="22612"/>
                  </a:lnTo>
                  <a:cubicBezTo>
                    <a:pt x="261207" y="8480"/>
                    <a:pt x="245421" y="69"/>
                    <a:pt x="228393" y="69"/>
                  </a:cubicBezTo>
                  <a:lnTo>
                    <a:pt x="114369" y="69"/>
                  </a:lnTo>
                  <a:cubicBezTo>
                    <a:pt x="114369" y="69"/>
                    <a:pt x="114369" y="0"/>
                    <a:pt x="114369" y="0"/>
                  </a:cubicBezTo>
                  <a:cubicBezTo>
                    <a:pt x="91619" y="0"/>
                    <a:pt x="73212" y="18407"/>
                    <a:pt x="73212" y="41156"/>
                  </a:cubicBezTo>
                  <a:lnTo>
                    <a:pt x="73212" y="50808"/>
                  </a:lnTo>
                  <a:cubicBezTo>
                    <a:pt x="73212" y="50808"/>
                    <a:pt x="66939" y="50808"/>
                    <a:pt x="66939" y="50808"/>
                  </a:cubicBezTo>
                  <a:lnTo>
                    <a:pt x="66939" y="50808"/>
                  </a:lnTo>
                  <a:cubicBezTo>
                    <a:pt x="44190" y="50808"/>
                    <a:pt x="25783" y="69214"/>
                    <a:pt x="25783" y="91964"/>
                  </a:cubicBezTo>
                  <a:lnTo>
                    <a:pt x="25783" y="232460"/>
                  </a:lnTo>
                  <a:cubicBezTo>
                    <a:pt x="25783" y="237355"/>
                    <a:pt x="29712" y="241284"/>
                    <a:pt x="34538" y="241284"/>
                  </a:cubicBezTo>
                  <a:lnTo>
                    <a:pt x="34538" y="241284"/>
                  </a:lnTo>
                  <a:cubicBezTo>
                    <a:pt x="39433" y="241284"/>
                    <a:pt x="43362" y="237355"/>
                    <a:pt x="43362" y="232460"/>
                  </a:cubicBezTo>
                  <a:lnTo>
                    <a:pt x="43362" y="91964"/>
                  </a:lnTo>
                  <a:cubicBezTo>
                    <a:pt x="43362" y="79003"/>
                    <a:pt x="53910" y="68456"/>
                    <a:pt x="66939" y="68456"/>
                  </a:cubicBezTo>
                  <a:lnTo>
                    <a:pt x="66939" y="68456"/>
                  </a:lnTo>
                  <a:cubicBezTo>
                    <a:pt x="80589" y="68456"/>
                    <a:pt x="163798" y="68456"/>
                    <a:pt x="180963" y="68525"/>
                  </a:cubicBezTo>
                  <a:cubicBezTo>
                    <a:pt x="192062" y="68525"/>
                    <a:pt x="202403" y="74040"/>
                    <a:pt x="208538" y="83278"/>
                  </a:cubicBezTo>
                  <a:lnTo>
                    <a:pt x="214260" y="91826"/>
                  </a:lnTo>
                  <a:cubicBezTo>
                    <a:pt x="223705" y="105958"/>
                    <a:pt x="239492" y="114369"/>
                    <a:pt x="256520" y="114369"/>
                  </a:cubicBezTo>
                  <a:lnTo>
                    <a:pt x="503663" y="114369"/>
                  </a:lnTo>
                  <a:cubicBezTo>
                    <a:pt x="510833" y="114369"/>
                    <a:pt x="516693" y="120228"/>
                    <a:pt x="516693" y="127398"/>
                  </a:cubicBezTo>
                  <a:lnTo>
                    <a:pt x="516693" y="265620"/>
                  </a:lnTo>
                  <a:lnTo>
                    <a:pt x="452236" y="265620"/>
                  </a:lnTo>
                  <a:cubicBezTo>
                    <a:pt x="440102" y="265620"/>
                    <a:pt x="430175" y="275478"/>
                    <a:pt x="430175" y="287680"/>
                  </a:cubicBezTo>
                  <a:lnTo>
                    <a:pt x="430175" y="298572"/>
                  </a:lnTo>
                  <a:cubicBezTo>
                    <a:pt x="430175" y="303398"/>
                    <a:pt x="426246" y="307396"/>
                    <a:pt x="421351" y="307396"/>
                  </a:cubicBezTo>
                  <a:lnTo>
                    <a:pt x="180963" y="307396"/>
                  </a:lnTo>
                  <a:cubicBezTo>
                    <a:pt x="176137" y="307396"/>
                    <a:pt x="172139" y="303467"/>
                    <a:pt x="172139" y="298572"/>
                  </a:cubicBezTo>
                  <a:lnTo>
                    <a:pt x="172139" y="287680"/>
                  </a:lnTo>
                  <a:cubicBezTo>
                    <a:pt x="172139" y="275547"/>
                    <a:pt x="162281" y="265620"/>
                    <a:pt x="150079" y="265620"/>
                  </a:cubicBezTo>
                  <a:lnTo>
                    <a:pt x="24473" y="265620"/>
                  </a:lnTo>
                  <a:cubicBezTo>
                    <a:pt x="10961" y="265620"/>
                    <a:pt x="0" y="276581"/>
                    <a:pt x="0" y="290093"/>
                  </a:cubicBezTo>
                  <a:lnTo>
                    <a:pt x="0" y="528895"/>
                  </a:lnTo>
                  <a:cubicBezTo>
                    <a:pt x="0" y="558607"/>
                    <a:pt x="24128" y="582736"/>
                    <a:pt x="53841" y="582736"/>
                  </a:cubicBezTo>
                  <a:lnTo>
                    <a:pt x="548336" y="582736"/>
                  </a:lnTo>
                  <a:cubicBezTo>
                    <a:pt x="578048" y="582736"/>
                    <a:pt x="602176" y="558607"/>
                    <a:pt x="602176" y="528895"/>
                  </a:cubicBezTo>
                  <a:lnTo>
                    <a:pt x="602176" y="290093"/>
                  </a:lnTo>
                  <a:cubicBezTo>
                    <a:pt x="602176" y="276581"/>
                    <a:pt x="591215" y="265620"/>
                    <a:pt x="577703" y="265620"/>
                  </a:cubicBezTo>
                  <a:lnTo>
                    <a:pt x="577703" y="265620"/>
                  </a:lnTo>
                  <a:close/>
                  <a:moveTo>
                    <a:pt x="584666" y="528895"/>
                  </a:moveTo>
                  <a:cubicBezTo>
                    <a:pt x="584666" y="548887"/>
                    <a:pt x="568397" y="565088"/>
                    <a:pt x="548473" y="565088"/>
                  </a:cubicBezTo>
                  <a:lnTo>
                    <a:pt x="53979" y="565088"/>
                  </a:lnTo>
                  <a:cubicBezTo>
                    <a:pt x="33987" y="565088"/>
                    <a:pt x="17786" y="548818"/>
                    <a:pt x="17786" y="528895"/>
                  </a:cubicBezTo>
                  <a:lnTo>
                    <a:pt x="17786" y="290093"/>
                  </a:lnTo>
                  <a:cubicBezTo>
                    <a:pt x="17786" y="286301"/>
                    <a:pt x="20820" y="283268"/>
                    <a:pt x="24611" y="283268"/>
                  </a:cubicBezTo>
                  <a:lnTo>
                    <a:pt x="150217" y="283268"/>
                  </a:lnTo>
                  <a:cubicBezTo>
                    <a:pt x="152630" y="283268"/>
                    <a:pt x="154629" y="285267"/>
                    <a:pt x="154629" y="287680"/>
                  </a:cubicBezTo>
                  <a:lnTo>
                    <a:pt x="154629" y="298572"/>
                  </a:lnTo>
                  <a:cubicBezTo>
                    <a:pt x="154629" y="313187"/>
                    <a:pt x="166486" y="325044"/>
                    <a:pt x="181101" y="325044"/>
                  </a:cubicBezTo>
                  <a:lnTo>
                    <a:pt x="421489" y="325044"/>
                  </a:lnTo>
                  <a:cubicBezTo>
                    <a:pt x="436104" y="325044"/>
                    <a:pt x="447961" y="313187"/>
                    <a:pt x="447961" y="298572"/>
                  </a:cubicBezTo>
                  <a:lnTo>
                    <a:pt x="447961" y="287680"/>
                  </a:lnTo>
                  <a:cubicBezTo>
                    <a:pt x="447961" y="285267"/>
                    <a:pt x="449961" y="283268"/>
                    <a:pt x="452373" y="283268"/>
                  </a:cubicBezTo>
                  <a:lnTo>
                    <a:pt x="577979" y="283268"/>
                  </a:lnTo>
                  <a:cubicBezTo>
                    <a:pt x="581771" y="283268"/>
                    <a:pt x="584804" y="286301"/>
                    <a:pt x="584804" y="290093"/>
                  </a:cubicBezTo>
                  <a:lnTo>
                    <a:pt x="584804" y="528895"/>
                  </a:lnTo>
                  <a:lnTo>
                    <a:pt x="584804" y="52889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4" name="Google Shape;1124;p37"/>
          <p:cNvGrpSpPr/>
          <p:nvPr/>
        </p:nvGrpSpPr>
        <p:grpSpPr>
          <a:xfrm>
            <a:off x="4040181" y="3524571"/>
            <a:ext cx="347958" cy="295369"/>
            <a:chOff x="5292341" y="4555245"/>
            <a:chExt cx="602107" cy="511108"/>
          </a:xfrm>
        </p:grpSpPr>
        <p:sp>
          <p:nvSpPr>
            <p:cNvPr id="1125" name="Google Shape;1125;p37"/>
            <p:cNvSpPr/>
            <p:nvPr/>
          </p:nvSpPr>
          <p:spPr>
            <a:xfrm>
              <a:off x="5372586" y="4555245"/>
              <a:ext cx="441549" cy="398946"/>
            </a:xfrm>
            <a:custGeom>
              <a:avLst/>
              <a:gdLst/>
              <a:ahLst/>
              <a:cxnLst/>
              <a:rect l="l" t="t" r="r" b="b"/>
              <a:pathLst>
                <a:path w="441549" h="398946" extrusionOk="0">
                  <a:moveTo>
                    <a:pt x="16890" y="126847"/>
                  </a:moveTo>
                  <a:cubicBezTo>
                    <a:pt x="7583" y="126847"/>
                    <a:pt x="0" y="134430"/>
                    <a:pt x="0" y="143736"/>
                  </a:cubicBezTo>
                  <a:lnTo>
                    <a:pt x="0" y="382056"/>
                  </a:lnTo>
                  <a:cubicBezTo>
                    <a:pt x="0" y="391363"/>
                    <a:pt x="7583" y="398946"/>
                    <a:pt x="16890" y="398946"/>
                  </a:cubicBezTo>
                  <a:lnTo>
                    <a:pt x="424660" y="398946"/>
                  </a:lnTo>
                  <a:cubicBezTo>
                    <a:pt x="433967" y="398946"/>
                    <a:pt x="441550" y="391363"/>
                    <a:pt x="441550" y="382056"/>
                  </a:cubicBezTo>
                  <a:lnTo>
                    <a:pt x="441550" y="143736"/>
                  </a:lnTo>
                  <a:cubicBezTo>
                    <a:pt x="441550" y="134430"/>
                    <a:pt x="433967" y="126847"/>
                    <a:pt x="424660" y="126847"/>
                  </a:cubicBezTo>
                  <a:lnTo>
                    <a:pt x="390535" y="126847"/>
                  </a:lnTo>
                  <a:lnTo>
                    <a:pt x="390535" y="24197"/>
                  </a:lnTo>
                  <a:cubicBezTo>
                    <a:pt x="390535" y="10892"/>
                    <a:pt x="379712" y="0"/>
                    <a:pt x="366338" y="0"/>
                  </a:cubicBezTo>
                  <a:lnTo>
                    <a:pt x="75212" y="0"/>
                  </a:lnTo>
                  <a:cubicBezTo>
                    <a:pt x="61906" y="0"/>
                    <a:pt x="51014" y="10823"/>
                    <a:pt x="51014" y="24197"/>
                  </a:cubicBezTo>
                  <a:lnTo>
                    <a:pt x="51014" y="126847"/>
                  </a:lnTo>
                  <a:lnTo>
                    <a:pt x="16890" y="126847"/>
                  </a:lnTo>
                  <a:close/>
                  <a:moveTo>
                    <a:pt x="17648" y="144495"/>
                  </a:moveTo>
                  <a:lnTo>
                    <a:pt x="51014" y="144495"/>
                  </a:lnTo>
                  <a:lnTo>
                    <a:pt x="51014" y="381298"/>
                  </a:lnTo>
                  <a:lnTo>
                    <a:pt x="17648" y="381298"/>
                  </a:lnTo>
                  <a:lnTo>
                    <a:pt x="17648" y="144495"/>
                  </a:lnTo>
                  <a:close/>
                  <a:moveTo>
                    <a:pt x="68662" y="355446"/>
                  </a:moveTo>
                  <a:lnTo>
                    <a:pt x="372887" y="355446"/>
                  </a:lnTo>
                  <a:lnTo>
                    <a:pt x="372887" y="381298"/>
                  </a:lnTo>
                  <a:lnTo>
                    <a:pt x="68662" y="381298"/>
                  </a:lnTo>
                  <a:lnTo>
                    <a:pt x="68662" y="355446"/>
                  </a:lnTo>
                  <a:close/>
                  <a:moveTo>
                    <a:pt x="143047" y="337798"/>
                  </a:moveTo>
                  <a:lnTo>
                    <a:pt x="116230" y="337798"/>
                  </a:lnTo>
                  <a:lnTo>
                    <a:pt x="116230" y="259208"/>
                  </a:lnTo>
                  <a:cubicBezTo>
                    <a:pt x="116230" y="259208"/>
                    <a:pt x="116368" y="258932"/>
                    <a:pt x="116506" y="258932"/>
                  </a:cubicBezTo>
                  <a:lnTo>
                    <a:pt x="142771" y="258932"/>
                  </a:lnTo>
                  <a:cubicBezTo>
                    <a:pt x="142771" y="258932"/>
                    <a:pt x="143047" y="259070"/>
                    <a:pt x="143047" y="259208"/>
                  </a:cubicBezTo>
                  <a:lnTo>
                    <a:pt x="143047" y="337798"/>
                  </a:lnTo>
                  <a:lnTo>
                    <a:pt x="143047" y="337798"/>
                  </a:lnTo>
                  <a:close/>
                  <a:moveTo>
                    <a:pt x="325251" y="337798"/>
                  </a:moveTo>
                  <a:lnTo>
                    <a:pt x="298434" y="337798"/>
                  </a:lnTo>
                  <a:lnTo>
                    <a:pt x="298434" y="110577"/>
                  </a:lnTo>
                  <a:cubicBezTo>
                    <a:pt x="298434" y="110577"/>
                    <a:pt x="298572" y="110301"/>
                    <a:pt x="298710" y="110301"/>
                  </a:cubicBezTo>
                  <a:lnTo>
                    <a:pt x="324975" y="110301"/>
                  </a:lnTo>
                  <a:cubicBezTo>
                    <a:pt x="324975" y="110301"/>
                    <a:pt x="325251" y="110439"/>
                    <a:pt x="325251" y="110577"/>
                  </a:cubicBezTo>
                  <a:lnTo>
                    <a:pt x="325251" y="337798"/>
                  </a:lnTo>
                  <a:lnTo>
                    <a:pt x="325251" y="337798"/>
                  </a:lnTo>
                  <a:close/>
                  <a:moveTo>
                    <a:pt x="423833" y="144495"/>
                  </a:moveTo>
                  <a:lnTo>
                    <a:pt x="423833" y="381298"/>
                  </a:lnTo>
                  <a:lnTo>
                    <a:pt x="390467" y="381298"/>
                  </a:lnTo>
                  <a:lnTo>
                    <a:pt x="390467" y="144495"/>
                  </a:lnTo>
                  <a:lnTo>
                    <a:pt x="423833" y="144495"/>
                  </a:lnTo>
                  <a:close/>
                  <a:moveTo>
                    <a:pt x="68594" y="24197"/>
                  </a:moveTo>
                  <a:cubicBezTo>
                    <a:pt x="68594" y="20612"/>
                    <a:pt x="71558" y="17648"/>
                    <a:pt x="75143" y="17648"/>
                  </a:cubicBezTo>
                  <a:lnTo>
                    <a:pt x="366269" y="17648"/>
                  </a:lnTo>
                  <a:cubicBezTo>
                    <a:pt x="369854" y="17648"/>
                    <a:pt x="372819" y="20612"/>
                    <a:pt x="372819" y="24197"/>
                  </a:cubicBezTo>
                  <a:lnTo>
                    <a:pt x="372819" y="337798"/>
                  </a:lnTo>
                  <a:lnTo>
                    <a:pt x="342899" y="337798"/>
                  </a:lnTo>
                  <a:lnTo>
                    <a:pt x="342899" y="110577"/>
                  </a:lnTo>
                  <a:cubicBezTo>
                    <a:pt x="342899" y="100719"/>
                    <a:pt x="334833" y="92653"/>
                    <a:pt x="324975" y="92653"/>
                  </a:cubicBezTo>
                  <a:lnTo>
                    <a:pt x="298710" y="92653"/>
                  </a:lnTo>
                  <a:cubicBezTo>
                    <a:pt x="288851" y="92653"/>
                    <a:pt x="280786" y="100719"/>
                    <a:pt x="280786" y="110577"/>
                  </a:cubicBezTo>
                  <a:lnTo>
                    <a:pt x="280786" y="337798"/>
                  </a:lnTo>
                  <a:lnTo>
                    <a:pt x="251763" y="337798"/>
                  </a:lnTo>
                  <a:lnTo>
                    <a:pt x="251763" y="181859"/>
                  </a:lnTo>
                  <a:cubicBezTo>
                    <a:pt x="251763" y="172001"/>
                    <a:pt x="243697" y="163936"/>
                    <a:pt x="233839" y="163936"/>
                  </a:cubicBezTo>
                  <a:lnTo>
                    <a:pt x="207573" y="163936"/>
                  </a:lnTo>
                  <a:cubicBezTo>
                    <a:pt x="197715" y="163936"/>
                    <a:pt x="189649" y="172001"/>
                    <a:pt x="189649" y="181859"/>
                  </a:cubicBezTo>
                  <a:lnTo>
                    <a:pt x="189649" y="229496"/>
                  </a:lnTo>
                  <a:cubicBezTo>
                    <a:pt x="189649" y="234390"/>
                    <a:pt x="193579" y="238320"/>
                    <a:pt x="198473" y="238320"/>
                  </a:cubicBezTo>
                  <a:cubicBezTo>
                    <a:pt x="203368" y="238320"/>
                    <a:pt x="207298" y="234390"/>
                    <a:pt x="207298" y="229496"/>
                  </a:cubicBezTo>
                  <a:lnTo>
                    <a:pt x="207298" y="181859"/>
                  </a:lnTo>
                  <a:cubicBezTo>
                    <a:pt x="207298" y="181859"/>
                    <a:pt x="207435" y="181584"/>
                    <a:pt x="207573" y="181584"/>
                  </a:cubicBezTo>
                  <a:lnTo>
                    <a:pt x="233839" y="181584"/>
                  </a:lnTo>
                  <a:cubicBezTo>
                    <a:pt x="233839" y="181584"/>
                    <a:pt x="234114" y="181721"/>
                    <a:pt x="234114" y="181859"/>
                  </a:cubicBezTo>
                  <a:lnTo>
                    <a:pt x="234114" y="337798"/>
                  </a:lnTo>
                  <a:lnTo>
                    <a:pt x="207298" y="337798"/>
                  </a:lnTo>
                  <a:lnTo>
                    <a:pt x="207298" y="270721"/>
                  </a:lnTo>
                  <a:cubicBezTo>
                    <a:pt x="207298" y="265826"/>
                    <a:pt x="203368" y="261897"/>
                    <a:pt x="198473" y="261897"/>
                  </a:cubicBezTo>
                  <a:cubicBezTo>
                    <a:pt x="193579" y="261897"/>
                    <a:pt x="189649" y="265826"/>
                    <a:pt x="189649" y="270721"/>
                  </a:cubicBezTo>
                  <a:lnTo>
                    <a:pt x="189649" y="337798"/>
                  </a:lnTo>
                  <a:lnTo>
                    <a:pt x="160626" y="337798"/>
                  </a:lnTo>
                  <a:lnTo>
                    <a:pt x="160626" y="259208"/>
                  </a:lnTo>
                  <a:cubicBezTo>
                    <a:pt x="160626" y="249350"/>
                    <a:pt x="152561" y="241284"/>
                    <a:pt x="142702" y="241284"/>
                  </a:cubicBezTo>
                  <a:lnTo>
                    <a:pt x="116437" y="241284"/>
                  </a:lnTo>
                  <a:cubicBezTo>
                    <a:pt x="106578" y="241284"/>
                    <a:pt x="98513" y="249350"/>
                    <a:pt x="98513" y="259208"/>
                  </a:cubicBezTo>
                  <a:lnTo>
                    <a:pt x="98513" y="337798"/>
                  </a:lnTo>
                  <a:lnTo>
                    <a:pt x="68594" y="337798"/>
                  </a:lnTo>
                  <a:lnTo>
                    <a:pt x="68594" y="24197"/>
                  </a:lnTo>
                  <a:lnTo>
                    <a:pt x="68594" y="241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37"/>
            <p:cNvSpPr/>
            <p:nvPr/>
          </p:nvSpPr>
          <p:spPr>
            <a:xfrm>
              <a:off x="5292341" y="4640728"/>
              <a:ext cx="602107" cy="425625"/>
            </a:xfrm>
            <a:custGeom>
              <a:avLst/>
              <a:gdLst/>
              <a:ahLst/>
              <a:cxnLst/>
              <a:rect l="l" t="t" r="r" b="b"/>
              <a:pathLst>
                <a:path w="602107" h="425625" extrusionOk="0">
                  <a:moveTo>
                    <a:pt x="578668" y="337246"/>
                  </a:moveTo>
                  <a:lnTo>
                    <a:pt x="563157" y="337246"/>
                  </a:lnTo>
                  <a:lnTo>
                    <a:pt x="563157" y="39364"/>
                  </a:lnTo>
                  <a:cubicBezTo>
                    <a:pt x="563157" y="17648"/>
                    <a:pt x="545509" y="0"/>
                    <a:pt x="523793" y="0"/>
                  </a:cubicBezTo>
                  <a:lnTo>
                    <a:pt x="503388" y="0"/>
                  </a:lnTo>
                  <a:cubicBezTo>
                    <a:pt x="498493" y="0"/>
                    <a:pt x="494563" y="3930"/>
                    <a:pt x="494563" y="8824"/>
                  </a:cubicBezTo>
                  <a:cubicBezTo>
                    <a:pt x="494563" y="13719"/>
                    <a:pt x="498493" y="17648"/>
                    <a:pt x="503388" y="17648"/>
                  </a:cubicBezTo>
                  <a:lnTo>
                    <a:pt x="523793" y="17648"/>
                  </a:lnTo>
                  <a:cubicBezTo>
                    <a:pt x="535789" y="17648"/>
                    <a:pt x="545578" y="27437"/>
                    <a:pt x="545578" y="39433"/>
                  </a:cubicBezTo>
                  <a:lnTo>
                    <a:pt x="545578" y="337315"/>
                  </a:lnTo>
                  <a:lnTo>
                    <a:pt x="56530" y="337315"/>
                  </a:lnTo>
                  <a:lnTo>
                    <a:pt x="56530" y="39433"/>
                  </a:lnTo>
                  <a:cubicBezTo>
                    <a:pt x="56530" y="27437"/>
                    <a:pt x="66319" y="17648"/>
                    <a:pt x="78314" y="17648"/>
                  </a:cubicBezTo>
                  <a:lnTo>
                    <a:pt x="98789" y="17648"/>
                  </a:lnTo>
                  <a:cubicBezTo>
                    <a:pt x="103683" y="17648"/>
                    <a:pt x="107613" y="13719"/>
                    <a:pt x="107613" y="8824"/>
                  </a:cubicBezTo>
                  <a:cubicBezTo>
                    <a:pt x="107613" y="3930"/>
                    <a:pt x="103683" y="0"/>
                    <a:pt x="98789" y="0"/>
                  </a:cubicBezTo>
                  <a:lnTo>
                    <a:pt x="78314" y="0"/>
                  </a:lnTo>
                  <a:cubicBezTo>
                    <a:pt x="56599" y="0"/>
                    <a:pt x="38950" y="17648"/>
                    <a:pt x="38950" y="39364"/>
                  </a:cubicBezTo>
                  <a:lnTo>
                    <a:pt x="38950" y="337246"/>
                  </a:lnTo>
                  <a:lnTo>
                    <a:pt x="23439" y="337246"/>
                  </a:lnTo>
                  <a:cubicBezTo>
                    <a:pt x="10548" y="337246"/>
                    <a:pt x="0" y="347793"/>
                    <a:pt x="0" y="360685"/>
                  </a:cubicBezTo>
                  <a:cubicBezTo>
                    <a:pt x="0" y="396533"/>
                    <a:pt x="29161" y="425625"/>
                    <a:pt x="64940" y="425625"/>
                  </a:cubicBezTo>
                  <a:lnTo>
                    <a:pt x="537167" y="425625"/>
                  </a:lnTo>
                  <a:cubicBezTo>
                    <a:pt x="573015" y="425625"/>
                    <a:pt x="602107" y="396464"/>
                    <a:pt x="602107" y="360685"/>
                  </a:cubicBezTo>
                  <a:cubicBezTo>
                    <a:pt x="602107" y="347793"/>
                    <a:pt x="591629" y="337246"/>
                    <a:pt x="578668" y="337246"/>
                  </a:cubicBezTo>
                  <a:close/>
                  <a:moveTo>
                    <a:pt x="215984" y="354894"/>
                  </a:moveTo>
                  <a:lnTo>
                    <a:pt x="386055" y="354894"/>
                  </a:lnTo>
                  <a:lnTo>
                    <a:pt x="386055" y="363787"/>
                  </a:lnTo>
                  <a:cubicBezTo>
                    <a:pt x="386055" y="368682"/>
                    <a:pt x="382056" y="372681"/>
                    <a:pt x="377162" y="372681"/>
                  </a:cubicBezTo>
                  <a:lnTo>
                    <a:pt x="224808" y="372681"/>
                  </a:lnTo>
                  <a:cubicBezTo>
                    <a:pt x="219913" y="372681"/>
                    <a:pt x="215915" y="368682"/>
                    <a:pt x="215915" y="363787"/>
                  </a:cubicBezTo>
                  <a:lnTo>
                    <a:pt x="215915" y="354894"/>
                  </a:lnTo>
                  <a:close/>
                  <a:moveTo>
                    <a:pt x="537167" y="407977"/>
                  </a:moveTo>
                  <a:lnTo>
                    <a:pt x="64940" y="407977"/>
                  </a:lnTo>
                  <a:cubicBezTo>
                    <a:pt x="38881" y="407977"/>
                    <a:pt x="17648" y="386744"/>
                    <a:pt x="17648" y="360685"/>
                  </a:cubicBezTo>
                  <a:cubicBezTo>
                    <a:pt x="17648" y="357514"/>
                    <a:pt x="20268" y="354894"/>
                    <a:pt x="23439" y="354894"/>
                  </a:cubicBezTo>
                  <a:lnTo>
                    <a:pt x="198405" y="354894"/>
                  </a:lnTo>
                  <a:lnTo>
                    <a:pt x="198405" y="363787"/>
                  </a:lnTo>
                  <a:cubicBezTo>
                    <a:pt x="198405" y="378402"/>
                    <a:pt x="210262" y="390329"/>
                    <a:pt x="224946" y="390329"/>
                  </a:cubicBezTo>
                  <a:lnTo>
                    <a:pt x="377299" y="390329"/>
                  </a:lnTo>
                  <a:cubicBezTo>
                    <a:pt x="391914" y="390329"/>
                    <a:pt x="403841" y="378471"/>
                    <a:pt x="403841" y="363787"/>
                  </a:cubicBezTo>
                  <a:lnTo>
                    <a:pt x="403841" y="354894"/>
                  </a:lnTo>
                  <a:lnTo>
                    <a:pt x="578806" y="354894"/>
                  </a:lnTo>
                  <a:cubicBezTo>
                    <a:pt x="581977" y="354894"/>
                    <a:pt x="584597" y="357514"/>
                    <a:pt x="584597" y="360685"/>
                  </a:cubicBezTo>
                  <a:cubicBezTo>
                    <a:pt x="584597" y="386744"/>
                    <a:pt x="563364" y="407977"/>
                    <a:pt x="537305" y="4079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7" name="Google Shape;1127;p37"/>
          <p:cNvGrpSpPr/>
          <p:nvPr/>
        </p:nvGrpSpPr>
        <p:grpSpPr>
          <a:xfrm>
            <a:off x="2656716" y="3512340"/>
            <a:ext cx="347998" cy="319871"/>
            <a:chOff x="2898389" y="4534081"/>
            <a:chExt cx="602176" cy="553506"/>
          </a:xfrm>
        </p:grpSpPr>
        <p:sp>
          <p:nvSpPr>
            <p:cNvPr id="1128" name="Google Shape;1128;p37"/>
            <p:cNvSpPr/>
            <p:nvPr/>
          </p:nvSpPr>
          <p:spPr>
            <a:xfrm>
              <a:off x="2988350" y="4770508"/>
              <a:ext cx="66216" cy="53849"/>
            </a:xfrm>
            <a:custGeom>
              <a:avLst/>
              <a:gdLst/>
              <a:ahLst/>
              <a:cxnLst/>
              <a:rect l="l" t="t" r="r" b="b"/>
              <a:pathLst>
                <a:path w="66216" h="53849" extrusionOk="0">
                  <a:moveTo>
                    <a:pt x="62807" y="1893"/>
                  </a:moveTo>
                  <a:cubicBezTo>
                    <a:pt x="58946" y="-1141"/>
                    <a:pt x="53431" y="-451"/>
                    <a:pt x="50398" y="3410"/>
                  </a:cubicBezTo>
                  <a:lnTo>
                    <a:pt x="26132" y="34363"/>
                  </a:lnTo>
                  <a:lnTo>
                    <a:pt x="14067" y="25401"/>
                  </a:lnTo>
                  <a:cubicBezTo>
                    <a:pt x="10138" y="22505"/>
                    <a:pt x="4623" y="23332"/>
                    <a:pt x="1727" y="27262"/>
                  </a:cubicBezTo>
                  <a:cubicBezTo>
                    <a:pt x="-1168" y="31191"/>
                    <a:pt x="-341" y="36706"/>
                    <a:pt x="3589" y="39602"/>
                  </a:cubicBezTo>
                  <a:lnTo>
                    <a:pt x="19445" y="51321"/>
                  </a:lnTo>
                  <a:cubicBezTo>
                    <a:pt x="25029" y="55458"/>
                    <a:pt x="32819" y="54424"/>
                    <a:pt x="37162" y="48909"/>
                  </a:cubicBezTo>
                  <a:lnTo>
                    <a:pt x="64323" y="14232"/>
                  </a:lnTo>
                  <a:cubicBezTo>
                    <a:pt x="67357" y="10372"/>
                    <a:pt x="66667" y="4857"/>
                    <a:pt x="62807" y="1824"/>
                  </a:cubicBezTo>
                  <a:lnTo>
                    <a:pt x="62807" y="18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37"/>
            <p:cNvSpPr/>
            <p:nvPr/>
          </p:nvSpPr>
          <p:spPr>
            <a:xfrm>
              <a:off x="3160627" y="4770508"/>
              <a:ext cx="66216" cy="53849"/>
            </a:xfrm>
            <a:custGeom>
              <a:avLst/>
              <a:gdLst/>
              <a:ahLst/>
              <a:cxnLst/>
              <a:rect l="l" t="t" r="r" b="b"/>
              <a:pathLst>
                <a:path w="66216" h="53849" extrusionOk="0">
                  <a:moveTo>
                    <a:pt x="62807" y="1893"/>
                  </a:moveTo>
                  <a:cubicBezTo>
                    <a:pt x="58946" y="-1141"/>
                    <a:pt x="53431" y="-451"/>
                    <a:pt x="50398" y="3410"/>
                  </a:cubicBezTo>
                  <a:lnTo>
                    <a:pt x="26132" y="34363"/>
                  </a:lnTo>
                  <a:lnTo>
                    <a:pt x="14067" y="25401"/>
                  </a:lnTo>
                  <a:cubicBezTo>
                    <a:pt x="10138" y="22505"/>
                    <a:pt x="4623" y="23332"/>
                    <a:pt x="1727" y="27262"/>
                  </a:cubicBezTo>
                  <a:cubicBezTo>
                    <a:pt x="-1168" y="31191"/>
                    <a:pt x="-341" y="36706"/>
                    <a:pt x="3589" y="39602"/>
                  </a:cubicBezTo>
                  <a:lnTo>
                    <a:pt x="19444" y="51321"/>
                  </a:lnTo>
                  <a:cubicBezTo>
                    <a:pt x="25028" y="55458"/>
                    <a:pt x="32819" y="54424"/>
                    <a:pt x="37162" y="48909"/>
                  </a:cubicBezTo>
                  <a:lnTo>
                    <a:pt x="64323" y="14232"/>
                  </a:lnTo>
                  <a:cubicBezTo>
                    <a:pt x="67357" y="10372"/>
                    <a:pt x="66667" y="4857"/>
                    <a:pt x="62807" y="1824"/>
                  </a:cubicBezTo>
                  <a:lnTo>
                    <a:pt x="62807" y="18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37"/>
            <p:cNvSpPr/>
            <p:nvPr/>
          </p:nvSpPr>
          <p:spPr>
            <a:xfrm>
              <a:off x="3332904" y="4770508"/>
              <a:ext cx="66216" cy="53849"/>
            </a:xfrm>
            <a:custGeom>
              <a:avLst/>
              <a:gdLst/>
              <a:ahLst/>
              <a:cxnLst/>
              <a:rect l="l" t="t" r="r" b="b"/>
              <a:pathLst>
                <a:path w="66216" h="53849" extrusionOk="0">
                  <a:moveTo>
                    <a:pt x="62807" y="1893"/>
                  </a:moveTo>
                  <a:cubicBezTo>
                    <a:pt x="58946" y="-1141"/>
                    <a:pt x="53431" y="-451"/>
                    <a:pt x="50398" y="3410"/>
                  </a:cubicBezTo>
                  <a:lnTo>
                    <a:pt x="26131" y="34363"/>
                  </a:lnTo>
                  <a:lnTo>
                    <a:pt x="14067" y="25401"/>
                  </a:lnTo>
                  <a:cubicBezTo>
                    <a:pt x="10138" y="22505"/>
                    <a:pt x="4623" y="23332"/>
                    <a:pt x="1727" y="27262"/>
                  </a:cubicBezTo>
                  <a:cubicBezTo>
                    <a:pt x="-1168" y="31191"/>
                    <a:pt x="-341" y="36706"/>
                    <a:pt x="3589" y="39602"/>
                  </a:cubicBezTo>
                  <a:lnTo>
                    <a:pt x="19444" y="51321"/>
                  </a:lnTo>
                  <a:cubicBezTo>
                    <a:pt x="25028" y="55458"/>
                    <a:pt x="32818" y="54424"/>
                    <a:pt x="37162" y="48909"/>
                  </a:cubicBezTo>
                  <a:lnTo>
                    <a:pt x="64323" y="14232"/>
                  </a:lnTo>
                  <a:cubicBezTo>
                    <a:pt x="67357" y="10372"/>
                    <a:pt x="66667" y="4857"/>
                    <a:pt x="62807" y="1824"/>
                  </a:cubicBezTo>
                  <a:lnTo>
                    <a:pt x="62807" y="18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37"/>
            <p:cNvSpPr/>
            <p:nvPr/>
          </p:nvSpPr>
          <p:spPr>
            <a:xfrm>
              <a:off x="2988350" y="4938993"/>
              <a:ext cx="66216" cy="53849"/>
            </a:xfrm>
            <a:custGeom>
              <a:avLst/>
              <a:gdLst/>
              <a:ahLst/>
              <a:cxnLst/>
              <a:rect l="l" t="t" r="r" b="b"/>
              <a:pathLst>
                <a:path w="66216" h="53849" extrusionOk="0">
                  <a:moveTo>
                    <a:pt x="62807" y="1893"/>
                  </a:moveTo>
                  <a:cubicBezTo>
                    <a:pt x="58946" y="-1140"/>
                    <a:pt x="53431" y="-451"/>
                    <a:pt x="50398" y="3410"/>
                  </a:cubicBezTo>
                  <a:lnTo>
                    <a:pt x="26132" y="34363"/>
                  </a:lnTo>
                  <a:lnTo>
                    <a:pt x="14067" y="25401"/>
                  </a:lnTo>
                  <a:cubicBezTo>
                    <a:pt x="10138" y="22505"/>
                    <a:pt x="4623" y="23333"/>
                    <a:pt x="1727" y="27262"/>
                  </a:cubicBezTo>
                  <a:cubicBezTo>
                    <a:pt x="-1168" y="31192"/>
                    <a:pt x="-341" y="36707"/>
                    <a:pt x="3589" y="39602"/>
                  </a:cubicBezTo>
                  <a:lnTo>
                    <a:pt x="19445" y="51321"/>
                  </a:lnTo>
                  <a:cubicBezTo>
                    <a:pt x="25029" y="55458"/>
                    <a:pt x="32819" y="54424"/>
                    <a:pt x="37162" y="48909"/>
                  </a:cubicBezTo>
                  <a:lnTo>
                    <a:pt x="64323" y="14233"/>
                  </a:lnTo>
                  <a:cubicBezTo>
                    <a:pt x="67357" y="10372"/>
                    <a:pt x="66667" y="4857"/>
                    <a:pt x="62807" y="1824"/>
                  </a:cubicBezTo>
                  <a:lnTo>
                    <a:pt x="62807" y="18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7"/>
            <p:cNvSpPr/>
            <p:nvPr/>
          </p:nvSpPr>
          <p:spPr>
            <a:xfrm>
              <a:off x="3298231" y="4899798"/>
              <a:ext cx="135532" cy="135532"/>
            </a:xfrm>
            <a:custGeom>
              <a:avLst/>
              <a:gdLst/>
              <a:ahLst/>
              <a:cxnLst/>
              <a:rect l="l" t="t" r="r" b="b"/>
              <a:pathLst>
                <a:path w="135532" h="135532" extrusionOk="0">
                  <a:moveTo>
                    <a:pt x="113610" y="0"/>
                  </a:moveTo>
                  <a:lnTo>
                    <a:pt x="21923" y="0"/>
                  </a:lnTo>
                  <a:cubicBezTo>
                    <a:pt x="9858" y="0"/>
                    <a:pt x="0" y="9859"/>
                    <a:pt x="0" y="21923"/>
                  </a:cubicBezTo>
                  <a:lnTo>
                    <a:pt x="0" y="45500"/>
                  </a:lnTo>
                  <a:cubicBezTo>
                    <a:pt x="0" y="50394"/>
                    <a:pt x="3930" y="54323"/>
                    <a:pt x="8824" y="54323"/>
                  </a:cubicBezTo>
                  <a:cubicBezTo>
                    <a:pt x="13719" y="54323"/>
                    <a:pt x="17648" y="50394"/>
                    <a:pt x="17648" y="45500"/>
                  </a:cubicBezTo>
                  <a:lnTo>
                    <a:pt x="17648" y="21923"/>
                  </a:lnTo>
                  <a:cubicBezTo>
                    <a:pt x="17648" y="19579"/>
                    <a:pt x="19579" y="17648"/>
                    <a:pt x="21923" y="17648"/>
                  </a:cubicBezTo>
                  <a:lnTo>
                    <a:pt x="113610" y="17648"/>
                  </a:lnTo>
                  <a:cubicBezTo>
                    <a:pt x="115954" y="17648"/>
                    <a:pt x="117816" y="19579"/>
                    <a:pt x="117816" y="21923"/>
                  </a:cubicBezTo>
                  <a:lnTo>
                    <a:pt x="117816" y="113611"/>
                  </a:lnTo>
                  <a:cubicBezTo>
                    <a:pt x="117816" y="115954"/>
                    <a:pt x="115886" y="117816"/>
                    <a:pt x="113610" y="117816"/>
                  </a:cubicBezTo>
                  <a:lnTo>
                    <a:pt x="21923" y="117816"/>
                  </a:lnTo>
                  <a:cubicBezTo>
                    <a:pt x="19579" y="117816"/>
                    <a:pt x="17648" y="115885"/>
                    <a:pt x="17648" y="113611"/>
                  </a:cubicBezTo>
                  <a:lnTo>
                    <a:pt x="17648" y="86794"/>
                  </a:lnTo>
                  <a:cubicBezTo>
                    <a:pt x="17648" y="81899"/>
                    <a:pt x="13719" y="77969"/>
                    <a:pt x="8824" y="77969"/>
                  </a:cubicBezTo>
                  <a:cubicBezTo>
                    <a:pt x="3930" y="77969"/>
                    <a:pt x="0" y="81899"/>
                    <a:pt x="0" y="86794"/>
                  </a:cubicBezTo>
                  <a:lnTo>
                    <a:pt x="0" y="113611"/>
                  </a:lnTo>
                  <a:cubicBezTo>
                    <a:pt x="0" y="125675"/>
                    <a:pt x="9858" y="135533"/>
                    <a:pt x="21923" y="135533"/>
                  </a:cubicBezTo>
                  <a:lnTo>
                    <a:pt x="113610" y="135533"/>
                  </a:lnTo>
                  <a:cubicBezTo>
                    <a:pt x="125675" y="135533"/>
                    <a:pt x="135533" y="125675"/>
                    <a:pt x="135533" y="113611"/>
                  </a:cubicBezTo>
                  <a:lnTo>
                    <a:pt x="135533" y="21923"/>
                  </a:lnTo>
                  <a:cubicBezTo>
                    <a:pt x="135533" y="9859"/>
                    <a:pt x="125675" y="0"/>
                    <a:pt x="113610" y="0"/>
                  </a:cubicBezTo>
                  <a:lnTo>
                    <a:pt x="11361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37"/>
            <p:cNvSpPr/>
            <p:nvPr/>
          </p:nvSpPr>
          <p:spPr>
            <a:xfrm>
              <a:off x="3298231" y="4731244"/>
              <a:ext cx="135532" cy="135532"/>
            </a:xfrm>
            <a:custGeom>
              <a:avLst/>
              <a:gdLst/>
              <a:ahLst/>
              <a:cxnLst/>
              <a:rect l="l" t="t" r="r" b="b"/>
              <a:pathLst>
                <a:path w="135532" h="135532" extrusionOk="0">
                  <a:moveTo>
                    <a:pt x="113610" y="0"/>
                  </a:moveTo>
                  <a:lnTo>
                    <a:pt x="21923" y="0"/>
                  </a:lnTo>
                  <a:cubicBezTo>
                    <a:pt x="9858" y="0"/>
                    <a:pt x="0" y="9858"/>
                    <a:pt x="0" y="21922"/>
                  </a:cubicBezTo>
                  <a:lnTo>
                    <a:pt x="0" y="113610"/>
                  </a:lnTo>
                  <a:cubicBezTo>
                    <a:pt x="0" y="125674"/>
                    <a:pt x="9858" y="135533"/>
                    <a:pt x="21923" y="135533"/>
                  </a:cubicBezTo>
                  <a:lnTo>
                    <a:pt x="113610" y="135533"/>
                  </a:lnTo>
                  <a:cubicBezTo>
                    <a:pt x="125675" y="135533"/>
                    <a:pt x="135533" y="125674"/>
                    <a:pt x="135533" y="113610"/>
                  </a:cubicBezTo>
                  <a:lnTo>
                    <a:pt x="135533" y="21922"/>
                  </a:lnTo>
                  <a:cubicBezTo>
                    <a:pt x="135533" y="9858"/>
                    <a:pt x="125675" y="0"/>
                    <a:pt x="113610" y="0"/>
                  </a:cubicBezTo>
                  <a:lnTo>
                    <a:pt x="113610" y="0"/>
                  </a:lnTo>
                  <a:close/>
                  <a:moveTo>
                    <a:pt x="117816" y="113610"/>
                  </a:moveTo>
                  <a:cubicBezTo>
                    <a:pt x="117816" y="115954"/>
                    <a:pt x="115886" y="117815"/>
                    <a:pt x="113610" y="117815"/>
                  </a:cubicBezTo>
                  <a:lnTo>
                    <a:pt x="21923" y="117815"/>
                  </a:lnTo>
                  <a:cubicBezTo>
                    <a:pt x="19579" y="117815"/>
                    <a:pt x="17648" y="115885"/>
                    <a:pt x="17648" y="113610"/>
                  </a:cubicBezTo>
                  <a:lnTo>
                    <a:pt x="17648" y="21922"/>
                  </a:lnTo>
                  <a:cubicBezTo>
                    <a:pt x="17648" y="19578"/>
                    <a:pt x="19579" y="17648"/>
                    <a:pt x="21923" y="17648"/>
                  </a:cubicBezTo>
                  <a:lnTo>
                    <a:pt x="113610" y="17648"/>
                  </a:lnTo>
                  <a:cubicBezTo>
                    <a:pt x="115954" y="17648"/>
                    <a:pt x="117816" y="19578"/>
                    <a:pt x="117816" y="21922"/>
                  </a:cubicBezTo>
                  <a:lnTo>
                    <a:pt x="117816" y="1136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37"/>
            <p:cNvSpPr/>
            <p:nvPr/>
          </p:nvSpPr>
          <p:spPr>
            <a:xfrm>
              <a:off x="3125955" y="4899798"/>
              <a:ext cx="135532" cy="135532"/>
            </a:xfrm>
            <a:custGeom>
              <a:avLst/>
              <a:gdLst/>
              <a:ahLst/>
              <a:cxnLst/>
              <a:rect l="l" t="t" r="r" b="b"/>
              <a:pathLst>
                <a:path w="135532" h="135532" extrusionOk="0">
                  <a:moveTo>
                    <a:pt x="113610" y="0"/>
                  </a:moveTo>
                  <a:lnTo>
                    <a:pt x="21922" y="0"/>
                  </a:lnTo>
                  <a:cubicBezTo>
                    <a:pt x="9858" y="0"/>
                    <a:pt x="0" y="9859"/>
                    <a:pt x="0" y="21923"/>
                  </a:cubicBezTo>
                  <a:lnTo>
                    <a:pt x="0" y="113611"/>
                  </a:lnTo>
                  <a:cubicBezTo>
                    <a:pt x="0" y="125675"/>
                    <a:pt x="9858" y="135533"/>
                    <a:pt x="21922" y="135533"/>
                  </a:cubicBezTo>
                  <a:lnTo>
                    <a:pt x="113610" y="135533"/>
                  </a:lnTo>
                  <a:cubicBezTo>
                    <a:pt x="125675" y="135533"/>
                    <a:pt x="135533" y="125675"/>
                    <a:pt x="135533" y="113611"/>
                  </a:cubicBezTo>
                  <a:lnTo>
                    <a:pt x="135533" y="21923"/>
                  </a:lnTo>
                  <a:cubicBezTo>
                    <a:pt x="135533" y="9859"/>
                    <a:pt x="125675" y="0"/>
                    <a:pt x="113610" y="0"/>
                  </a:cubicBezTo>
                  <a:close/>
                  <a:moveTo>
                    <a:pt x="117885" y="113611"/>
                  </a:moveTo>
                  <a:cubicBezTo>
                    <a:pt x="117885" y="115954"/>
                    <a:pt x="115954" y="117816"/>
                    <a:pt x="113610" y="117816"/>
                  </a:cubicBezTo>
                  <a:lnTo>
                    <a:pt x="21922" y="117816"/>
                  </a:lnTo>
                  <a:cubicBezTo>
                    <a:pt x="19578" y="117816"/>
                    <a:pt x="17717" y="115885"/>
                    <a:pt x="17717" y="113611"/>
                  </a:cubicBezTo>
                  <a:lnTo>
                    <a:pt x="17717" y="21923"/>
                  </a:lnTo>
                  <a:cubicBezTo>
                    <a:pt x="17717" y="19579"/>
                    <a:pt x="19647" y="17648"/>
                    <a:pt x="21922" y="17648"/>
                  </a:cubicBezTo>
                  <a:lnTo>
                    <a:pt x="113610" y="17648"/>
                  </a:lnTo>
                  <a:cubicBezTo>
                    <a:pt x="115954" y="17648"/>
                    <a:pt x="117885" y="19579"/>
                    <a:pt x="117885" y="21923"/>
                  </a:cubicBezTo>
                  <a:lnTo>
                    <a:pt x="117885" y="1136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7"/>
            <p:cNvSpPr/>
            <p:nvPr/>
          </p:nvSpPr>
          <p:spPr>
            <a:xfrm>
              <a:off x="3125955" y="4731244"/>
              <a:ext cx="135532" cy="135532"/>
            </a:xfrm>
            <a:custGeom>
              <a:avLst/>
              <a:gdLst/>
              <a:ahLst/>
              <a:cxnLst/>
              <a:rect l="l" t="t" r="r" b="b"/>
              <a:pathLst>
                <a:path w="135532" h="135532" extrusionOk="0">
                  <a:moveTo>
                    <a:pt x="113610" y="0"/>
                  </a:moveTo>
                  <a:lnTo>
                    <a:pt x="21922" y="0"/>
                  </a:lnTo>
                  <a:cubicBezTo>
                    <a:pt x="9858" y="0"/>
                    <a:pt x="0" y="9858"/>
                    <a:pt x="0" y="21922"/>
                  </a:cubicBezTo>
                  <a:lnTo>
                    <a:pt x="0" y="113610"/>
                  </a:lnTo>
                  <a:cubicBezTo>
                    <a:pt x="0" y="125674"/>
                    <a:pt x="9858" y="135533"/>
                    <a:pt x="21922" y="135533"/>
                  </a:cubicBezTo>
                  <a:lnTo>
                    <a:pt x="113610" y="135533"/>
                  </a:lnTo>
                  <a:cubicBezTo>
                    <a:pt x="125675" y="135533"/>
                    <a:pt x="135533" y="125674"/>
                    <a:pt x="135533" y="113610"/>
                  </a:cubicBezTo>
                  <a:lnTo>
                    <a:pt x="135533" y="21922"/>
                  </a:lnTo>
                  <a:cubicBezTo>
                    <a:pt x="135533" y="9858"/>
                    <a:pt x="125675" y="0"/>
                    <a:pt x="113610" y="0"/>
                  </a:cubicBezTo>
                  <a:lnTo>
                    <a:pt x="113610" y="0"/>
                  </a:lnTo>
                  <a:close/>
                  <a:moveTo>
                    <a:pt x="117885" y="113610"/>
                  </a:moveTo>
                  <a:cubicBezTo>
                    <a:pt x="117885" y="115954"/>
                    <a:pt x="115954" y="117815"/>
                    <a:pt x="113610" y="117815"/>
                  </a:cubicBezTo>
                  <a:lnTo>
                    <a:pt x="21922" y="117815"/>
                  </a:lnTo>
                  <a:cubicBezTo>
                    <a:pt x="19578" y="117815"/>
                    <a:pt x="17717" y="115885"/>
                    <a:pt x="17717" y="113610"/>
                  </a:cubicBezTo>
                  <a:lnTo>
                    <a:pt x="17717" y="21922"/>
                  </a:lnTo>
                  <a:cubicBezTo>
                    <a:pt x="17717" y="19578"/>
                    <a:pt x="19647" y="17648"/>
                    <a:pt x="21922" y="17648"/>
                  </a:cubicBezTo>
                  <a:lnTo>
                    <a:pt x="113610" y="17648"/>
                  </a:lnTo>
                  <a:cubicBezTo>
                    <a:pt x="115954" y="17648"/>
                    <a:pt x="117885" y="19578"/>
                    <a:pt x="117885" y="21922"/>
                  </a:cubicBezTo>
                  <a:lnTo>
                    <a:pt x="117885" y="1136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7"/>
            <p:cNvSpPr/>
            <p:nvPr/>
          </p:nvSpPr>
          <p:spPr>
            <a:xfrm>
              <a:off x="2953678" y="4899798"/>
              <a:ext cx="135532" cy="135532"/>
            </a:xfrm>
            <a:custGeom>
              <a:avLst/>
              <a:gdLst/>
              <a:ahLst/>
              <a:cxnLst/>
              <a:rect l="l" t="t" r="r" b="b"/>
              <a:pathLst>
                <a:path w="135532" h="135532" extrusionOk="0">
                  <a:moveTo>
                    <a:pt x="113610" y="0"/>
                  </a:moveTo>
                  <a:lnTo>
                    <a:pt x="21922" y="0"/>
                  </a:lnTo>
                  <a:cubicBezTo>
                    <a:pt x="9858" y="0"/>
                    <a:pt x="0" y="9859"/>
                    <a:pt x="0" y="21923"/>
                  </a:cubicBezTo>
                  <a:lnTo>
                    <a:pt x="0" y="113611"/>
                  </a:lnTo>
                  <a:cubicBezTo>
                    <a:pt x="0" y="125675"/>
                    <a:pt x="9858" y="135533"/>
                    <a:pt x="21922" y="135533"/>
                  </a:cubicBezTo>
                  <a:lnTo>
                    <a:pt x="113610" y="135533"/>
                  </a:lnTo>
                  <a:cubicBezTo>
                    <a:pt x="125674" y="135533"/>
                    <a:pt x="135533" y="125675"/>
                    <a:pt x="135533" y="113611"/>
                  </a:cubicBezTo>
                  <a:lnTo>
                    <a:pt x="135533" y="21923"/>
                  </a:lnTo>
                  <a:cubicBezTo>
                    <a:pt x="135533" y="9859"/>
                    <a:pt x="125674" y="0"/>
                    <a:pt x="113610" y="0"/>
                  </a:cubicBezTo>
                  <a:close/>
                  <a:moveTo>
                    <a:pt x="117816" y="113611"/>
                  </a:moveTo>
                  <a:cubicBezTo>
                    <a:pt x="117816" y="115954"/>
                    <a:pt x="115885" y="117816"/>
                    <a:pt x="113541" y="117816"/>
                  </a:cubicBezTo>
                  <a:lnTo>
                    <a:pt x="21853" y="117816"/>
                  </a:lnTo>
                  <a:cubicBezTo>
                    <a:pt x="19509" y="117816"/>
                    <a:pt x="17579" y="115885"/>
                    <a:pt x="17579" y="113611"/>
                  </a:cubicBezTo>
                  <a:lnTo>
                    <a:pt x="17579" y="21923"/>
                  </a:lnTo>
                  <a:cubicBezTo>
                    <a:pt x="17579" y="19579"/>
                    <a:pt x="19509" y="17648"/>
                    <a:pt x="21853" y="17648"/>
                  </a:cubicBezTo>
                  <a:lnTo>
                    <a:pt x="113541" y="17648"/>
                  </a:lnTo>
                  <a:cubicBezTo>
                    <a:pt x="115885" y="17648"/>
                    <a:pt x="117816" y="19579"/>
                    <a:pt x="117816" y="21923"/>
                  </a:cubicBezTo>
                  <a:lnTo>
                    <a:pt x="117816" y="113611"/>
                  </a:lnTo>
                  <a:lnTo>
                    <a:pt x="117816" y="1136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37"/>
            <p:cNvSpPr/>
            <p:nvPr/>
          </p:nvSpPr>
          <p:spPr>
            <a:xfrm>
              <a:off x="2953678" y="4731244"/>
              <a:ext cx="135532" cy="135532"/>
            </a:xfrm>
            <a:custGeom>
              <a:avLst/>
              <a:gdLst/>
              <a:ahLst/>
              <a:cxnLst/>
              <a:rect l="l" t="t" r="r" b="b"/>
              <a:pathLst>
                <a:path w="135532" h="135532" extrusionOk="0">
                  <a:moveTo>
                    <a:pt x="113610" y="0"/>
                  </a:moveTo>
                  <a:lnTo>
                    <a:pt x="21922" y="0"/>
                  </a:lnTo>
                  <a:cubicBezTo>
                    <a:pt x="9858" y="0"/>
                    <a:pt x="0" y="9858"/>
                    <a:pt x="0" y="21922"/>
                  </a:cubicBezTo>
                  <a:lnTo>
                    <a:pt x="0" y="113610"/>
                  </a:lnTo>
                  <a:cubicBezTo>
                    <a:pt x="0" y="125674"/>
                    <a:pt x="9858" y="135533"/>
                    <a:pt x="21922" y="135533"/>
                  </a:cubicBezTo>
                  <a:lnTo>
                    <a:pt x="113610" y="135533"/>
                  </a:lnTo>
                  <a:cubicBezTo>
                    <a:pt x="125674" y="135533"/>
                    <a:pt x="135533" y="125674"/>
                    <a:pt x="135533" y="113610"/>
                  </a:cubicBezTo>
                  <a:lnTo>
                    <a:pt x="135533" y="21922"/>
                  </a:lnTo>
                  <a:cubicBezTo>
                    <a:pt x="135533" y="9858"/>
                    <a:pt x="125674" y="0"/>
                    <a:pt x="113610" y="0"/>
                  </a:cubicBezTo>
                  <a:lnTo>
                    <a:pt x="113610" y="0"/>
                  </a:lnTo>
                  <a:close/>
                  <a:moveTo>
                    <a:pt x="117816" y="113610"/>
                  </a:moveTo>
                  <a:cubicBezTo>
                    <a:pt x="117816" y="115954"/>
                    <a:pt x="115885" y="117815"/>
                    <a:pt x="113541" y="117815"/>
                  </a:cubicBezTo>
                  <a:lnTo>
                    <a:pt x="21853" y="117815"/>
                  </a:lnTo>
                  <a:cubicBezTo>
                    <a:pt x="19509" y="117815"/>
                    <a:pt x="17579" y="115885"/>
                    <a:pt x="17579" y="113610"/>
                  </a:cubicBezTo>
                  <a:lnTo>
                    <a:pt x="17579" y="21922"/>
                  </a:lnTo>
                  <a:cubicBezTo>
                    <a:pt x="17579" y="19578"/>
                    <a:pt x="19509" y="17648"/>
                    <a:pt x="21853" y="17648"/>
                  </a:cubicBezTo>
                  <a:lnTo>
                    <a:pt x="113541" y="17648"/>
                  </a:lnTo>
                  <a:cubicBezTo>
                    <a:pt x="115885" y="17648"/>
                    <a:pt x="117816" y="19578"/>
                    <a:pt x="117816" y="21922"/>
                  </a:cubicBezTo>
                  <a:lnTo>
                    <a:pt x="117816" y="113610"/>
                  </a:lnTo>
                  <a:lnTo>
                    <a:pt x="117816" y="1136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37"/>
            <p:cNvSpPr/>
            <p:nvPr/>
          </p:nvSpPr>
          <p:spPr>
            <a:xfrm>
              <a:off x="2898389" y="4534081"/>
              <a:ext cx="602176" cy="553506"/>
            </a:xfrm>
            <a:custGeom>
              <a:avLst/>
              <a:gdLst/>
              <a:ahLst/>
              <a:cxnLst/>
              <a:rect l="l" t="t" r="r" b="b"/>
              <a:pathLst>
                <a:path w="602176" h="553506" extrusionOk="0">
                  <a:moveTo>
                    <a:pt x="562950" y="51704"/>
                  </a:moveTo>
                  <a:lnTo>
                    <a:pt x="536547" y="51704"/>
                  </a:lnTo>
                  <a:lnTo>
                    <a:pt x="536547" y="39502"/>
                  </a:lnTo>
                  <a:cubicBezTo>
                    <a:pt x="536547" y="17717"/>
                    <a:pt x="518830" y="0"/>
                    <a:pt x="497045" y="0"/>
                  </a:cubicBezTo>
                  <a:cubicBezTo>
                    <a:pt x="475261" y="0"/>
                    <a:pt x="457544" y="17717"/>
                    <a:pt x="457544" y="39502"/>
                  </a:cubicBezTo>
                  <a:lnTo>
                    <a:pt x="457544" y="51704"/>
                  </a:lnTo>
                  <a:lnTo>
                    <a:pt x="405909" y="51704"/>
                  </a:lnTo>
                  <a:lnTo>
                    <a:pt x="405909" y="39502"/>
                  </a:lnTo>
                  <a:cubicBezTo>
                    <a:pt x="405909" y="17717"/>
                    <a:pt x="388192" y="0"/>
                    <a:pt x="366407" y="0"/>
                  </a:cubicBezTo>
                  <a:cubicBezTo>
                    <a:pt x="344623" y="0"/>
                    <a:pt x="326906" y="17717"/>
                    <a:pt x="326906" y="39502"/>
                  </a:cubicBezTo>
                  <a:lnTo>
                    <a:pt x="326906" y="51704"/>
                  </a:lnTo>
                  <a:lnTo>
                    <a:pt x="275271" y="51704"/>
                  </a:lnTo>
                  <a:lnTo>
                    <a:pt x="275271" y="39502"/>
                  </a:lnTo>
                  <a:cubicBezTo>
                    <a:pt x="275271" y="17717"/>
                    <a:pt x="257554" y="0"/>
                    <a:pt x="235769" y="0"/>
                  </a:cubicBezTo>
                  <a:cubicBezTo>
                    <a:pt x="213985" y="0"/>
                    <a:pt x="196267" y="17717"/>
                    <a:pt x="196267" y="39502"/>
                  </a:cubicBezTo>
                  <a:lnTo>
                    <a:pt x="196267" y="51704"/>
                  </a:lnTo>
                  <a:lnTo>
                    <a:pt x="144633" y="51704"/>
                  </a:lnTo>
                  <a:lnTo>
                    <a:pt x="144633" y="39502"/>
                  </a:lnTo>
                  <a:cubicBezTo>
                    <a:pt x="144633" y="17717"/>
                    <a:pt x="126915" y="0"/>
                    <a:pt x="105131" y="0"/>
                  </a:cubicBezTo>
                  <a:cubicBezTo>
                    <a:pt x="83347" y="0"/>
                    <a:pt x="65629" y="17717"/>
                    <a:pt x="65629" y="39502"/>
                  </a:cubicBezTo>
                  <a:lnTo>
                    <a:pt x="65629" y="51704"/>
                  </a:lnTo>
                  <a:lnTo>
                    <a:pt x="39226" y="51704"/>
                  </a:lnTo>
                  <a:cubicBezTo>
                    <a:pt x="17579" y="51704"/>
                    <a:pt x="0" y="69283"/>
                    <a:pt x="0" y="90930"/>
                  </a:cubicBezTo>
                  <a:lnTo>
                    <a:pt x="0" y="514280"/>
                  </a:lnTo>
                  <a:cubicBezTo>
                    <a:pt x="0" y="535926"/>
                    <a:pt x="17579" y="553506"/>
                    <a:pt x="39226" y="553506"/>
                  </a:cubicBezTo>
                  <a:lnTo>
                    <a:pt x="562950" y="553506"/>
                  </a:lnTo>
                  <a:cubicBezTo>
                    <a:pt x="584597" y="553506"/>
                    <a:pt x="602176" y="535926"/>
                    <a:pt x="602176" y="514280"/>
                  </a:cubicBezTo>
                  <a:lnTo>
                    <a:pt x="602176" y="90930"/>
                  </a:lnTo>
                  <a:cubicBezTo>
                    <a:pt x="602176" y="69283"/>
                    <a:pt x="584597" y="51704"/>
                    <a:pt x="562950" y="51704"/>
                  </a:cubicBezTo>
                  <a:close/>
                  <a:moveTo>
                    <a:pt x="475192" y="39502"/>
                  </a:moveTo>
                  <a:cubicBezTo>
                    <a:pt x="475192" y="27438"/>
                    <a:pt x="484981" y="17648"/>
                    <a:pt x="497045" y="17648"/>
                  </a:cubicBezTo>
                  <a:cubicBezTo>
                    <a:pt x="509110" y="17648"/>
                    <a:pt x="518899" y="27438"/>
                    <a:pt x="518899" y="39502"/>
                  </a:cubicBezTo>
                  <a:lnTo>
                    <a:pt x="518899" y="81554"/>
                  </a:lnTo>
                  <a:cubicBezTo>
                    <a:pt x="518899" y="93618"/>
                    <a:pt x="509110" y="103407"/>
                    <a:pt x="497045" y="103407"/>
                  </a:cubicBezTo>
                  <a:cubicBezTo>
                    <a:pt x="484981" y="103407"/>
                    <a:pt x="475192" y="93618"/>
                    <a:pt x="475192" y="81554"/>
                  </a:cubicBezTo>
                  <a:lnTo>
                    <a:pt x="475192" y="39502"/>
                  </a:lnTo>
                  <a:close/>
                  <a:moveTo>
                    <a:pt x="344554" y="39502"/>
                  </a:moveTo>
                  <a:cubicBezTo>
                    <a:pt x="344554" y="27438"/>
                    <a:pt x="354343" y="17648"/>
                    <a:pt x="366407" y="17648"/>
                  </a:cubicBezTo>
                  <a:cubicBezTo>
                    <a:pt x="378472" y="17648"/>
                    <a:pt x="388261" y="27438"/>
                    <a:pt x="388261" y="39502"/>
                  </a:cubicBezTo>
                  <a:lnTo>
                    <a:pt x="388261" y="81554"/>
                  </a:lnTo>
                  <a:cubicBezTo>
                    <a:pt x="388261" y="93618"/>
                    <a:pt x="378472" y="103407"/>
                    <a:pt x="366407" y="103407"/>
                  </a:cubicBezTo>
                  <a:cubicBezTo>
                    <a:pt x="354343" y="103407"/>
                    <a:pt x="344554" y="93618"/>
                    <a:pt x="344554" y="81554"/>
                  </a:cubicBezTo>
                  <a:lnTo>
                    <a:pt x="344554" y="39502"/>
                  </a:lnTo>
                  <a:lnTo>
                    <a:pt x="344554" y="39502"/>
                  </a:lnTo>
                  <a:close/>
                  <a:moveTo>
                    <a:pt x="213916" y="39502"/>
                  </a:moveTo>
                  <a:cubicBezTo>
                    <a:pt x="213916" y="27438"/>
                    <a:pt x="223705" y="17648"/>
                    <a:pt x="235769" y="17648"/>
                  </a:cubicBezTo>
                  <a:cubicBezTo>
                    <a:pt x="247833" y="17648"/>
                    <a:pt x="257623" y="27438"/>
                    <a:pt x="257623" y="39502"/>
                  </a:cubicBezTo>
                  <a:lnTo>
                    <a:pt x="257623" y="81554"/>
                  </a:lnTo>
                  <a:cubicBezTo>
                    <a:pt x="257623" y="93618"/>
                    <a:pt x="247833" y="103407"/>
                    <a:pt x="235769" y="103407"/>
                  </a:cubicBezTo>
                  <a:cubicBezTo>
                    <a:pt x="223705" y="103407"/>
                    <a:pt x="213916" y="93618"/>
                    <a:pt x="213916" y="81554"/>
                  </a:cubicBezTo>
                  <a:lnTo>
                    <a:pt x="213916" y="39502"/>
                  </a:lnTo>
                  <a:close/>
                  <a:moveTo>
                    <a:pt x="83278" y="39502"/>
                  </a:moveTo>
                  <a:cubicBezTo>
                    <a:pt x="83278" y="27438"/>
                    <a:pt x="93067" y="17648"/>
                    <a:pt x="105131" y="17648"/>
                  </a:cubicBezTo>
                  <a:cubicBezTo>
                    <a:pt x="117195" y="17648"/>
                    <a:pt x="126984" y="27438"/>
                    <a:pt x="126984" y="39502"/>
                  </a:cubicBezTo>
                  <a:lnTo>
                    <a:pt x="126984" y="81554"/>
                  </a:lnTo>
                  <a:cubicBezTo>
                    <a:pt x="126984" y="93618"/>
                    <a:pt x="117195" y="103407"/>
                    <a:pt x="105131" y="103407"/>
                  </a:cubicBezTo>
                  <a:cubicBezTo>
                    <a:pt x="93067" y="103407"/>
                    <a:pt x="83278" y="93618"/>
                    <a:pt x="83278" y="81554"/>
                  </a:cubicBezTo>
                  <a:lnTo>
                    <a:pt x="83278" y="39502"/>
                  </a:lnTo>
                  <a:close/>
                  <a:moveTo>
                    <a:pt x="562950" y="535789"/>
                  </a:moveTo>
                  <a:lnTo>
                    <a:pt x="39226" y="535789"/>
                  </a:lnTo>
                  <a:cubicBezTo>
                    <a:pt x="27369" y="535789"/>
                    <a:pt x="17717" y="526137"/>
                    <a:pt x="17717" y="514280"/>
                  </a:cubicBezTo>
                  <a:lnTo>
                    <a:pt x="17717" y="161178"/>
                  </a:lnTo>
                  <a:lnTo>
                    <a:pt x="102511" y="161178"/>
                  </a:lnTo>
                  <a:cubicBezTo>
                    <a:pt x="107406" y="161178"/>
                    <a:pt x="111336" y="157248"/>
                    <a:pt x="111336" y="152354"/>
                  </a:cubicBezTo>
                  <a:cubicBezTo>
                    <a:pt x="111336" y="147459"/>
                    <a:pt x="107406" y="143530"/>
                    <a:pt x="102511" y="143530"/>
                  </a:cubicBezTo>
                  <a:lnTo>
                    <a:pt x="17717" y="143530"/>
                  </a:lnTo>
                  <a:lnTo>
                    <a:pt x="17717" y="90930"/>
                  </a:lnTo>
                  <a:cubicBezTo>
                    <a:pt x="17717" y="79072"/>
                    <a:pt x="27369" y="69421"/>
                    <a:pt x="39226" y="69421"/>
                  </a:cubicBezTo>
                  <a:lnTo>
                    <a:pt x="65629" y="69421"/>
                  </a:lnTo>
                  <a:lnTo>
                    <a:pt x="65629" y="81623"/>
                  </a:lnTo>
                  <a:cubicBezTo>
                    <a:pt x="65629" y="103407"/>
                    <a:pt x="83347" y="121125"/>
                    <a:pt x="105131" y="121125"/>
                  </a:cubicBezTo>
                  <a:cubicBezTo>
                    <a:pt x="126915" y="121125"/>
                    <a:pt x="144633" y="103407"/>
                    <a:pt x="144633" y="81623"/>
                  </a:cubicBezTo>
                  <a:lnTo>
                    <a:pt x="144633" y="69421"/>
                  </a:lnTo>
                  <a:lnTo>
                    <a:pt x="196267" y="69421"/>
                  </a:lnTo>
                  <a:lnTo>
                    <a:pt x="196267" y="81623"/>
                  </a:lnTo>
                  <a:cubicBezTo>
                    <a:pt x="196267" y="103407"/>
                    <a:pt x="213985" y="121125"/>
                    <a:pt x="235769" y="121125"/>
                  </a:cubicBezTo>
                  <a:cubicBezTo>
                    <a:pt x="257554" y="121125"/>
                    <a:pt x="275271" y="103407"/>
                    <a:pt x="275271" y="81623"/>
                  </a:cubicBezTo>
                  <a:lnTo>
                    <a:pt x="275271" y="69421"/>
                  </a:lnTo>
                  <a:lnTo>
                    <a:pt x="326906" y="69421"/>
                  </a:lnTo>
                  <a:lnTo>
                    <a:pt x="326906" y="81623"/>
                  </a:lnTo>
                  <a:cubicBezTo>
                    <a:pt x="326906" y="103407"/>
                    <a:pt x="344623" y="121125"/>
                    <a:pt x="366407" y="121125"/>
                  </a:cubicBezTo>
                  <a:cubicBezTo>
                    <a:pt x="388192" y="121125"/>
                    <a:pt x="405909" y="103407"/>
                    <a:pt x="405909" y="81623"/>
                  </a:cubicBezTo>
                  <a:lnTo>
                    <a:pt x="405909" y="69421"/>
                  </a:lnTo>
                  <a:lnTo>
                    <a:pt x="457544" y="69421"/>
                  </a:lnTo>
                  <a:lnTo>
                    <a:pt x="457544" y="81623"/>
                  </a:lnTo>
                  <a:cubicBezTo>
                    <a:pt x="457544" y="103407"/>
                    <a:pt x="475261" y="121125"/>
                    <a:pt x="497045" y="121125"/>
                  </a:cubicBezTo>
                  <a:cubicBezTo>
                    <a:pt x="518830" y="121125"/>
                    <a:pt x="536547" y="103407"/>
                    <a:pt x="536547" y="81623"/>
                  </a:cubicBezTo>
                  <a:lnTo>
                    <a:pt x="536547" y="69421"/>
                  </a:lnTo>
                  <a:lnTo>
                    <a:pt x="562950" y="69421"/>
                  </a:lnTo>
                  <a:cubicBezTo>
                    <a:pt x="574808" y="69421"/>
                    <a:pt x="584459" y="79072"/>
                    <a:pt x="584459" y="90930"/>
                  </a:cubicBezTo>
                  <a:lnTo>
                    <a:pt x="584459" y="143530"/>
                  </a:lnTo>
                  <a:lnTo>
                    <a:pt x="143736" y="143530"/>
                  </a:lnTo>
                  <a:cubicBezTo>
                    <a:pt x="138842" y="143530"/>
                    <a:pt x="134912" y="147459"/>
                    <a:pt x="134912" y="152354"/>
                  </a:cubicBezTo>
                  <a:cubicBezTo>
                    <a:pt x="134912" y="157248"/>
                    <a:pt x="138842" y="161178"/>
                    <a:pt x="143736" y="161178"/>
                  </a:cubicBezTo>
                  <a:lnTo>
                    <a:pt x="584459" y="161178"/>
                  </a:lnTo>
                  <a:lnTo>
                    <a:pt x="584459" y="514280"/>
                  </a:lnTo>
                  <a:cubicBezTo>
                    <a:pt x="584459" y="526137"/>
                    <a:pt x="574808" y="535789"/>
                    <a:pt x="562950" y="535789"/>
                  </a:cubicBezTo>
                  <a:lnTo>
                    <a:pt x="562950" y="53578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9" name="Google Shape;1139;p37"/>
          <p:cNvGrpSpPr/>
          <p:nvPr/>
        </p:nvGrpSpPr>
        <p:grpSpPr>
          <a:xfrm>
            <a:off x="3369962" y="3498317"/>
            <a:ext cx="313747" cy="347998"/>
            <a:chOff x="4132592" y="4509815"/>
            <a:chExt cx="542909" cy="602176"/>
          </a:xfrm>
        </p:grpSpPr>
        <p:sp>
          <p:nvSpPr>
            <p:cNvPr id="1140" name="Google Shape;1140;p37"/>
            <p:cNvSpPr/>
            <p:nvPr/>
          </p:nvSpPr>
          <p:spPr>
            <a:xfrm>
              <a:off x="4380283" y="4696306"/>
              <a:ext cx="295218" cy="360271"/>
            </a:xfrm>
            <a:custGeom>
              <a:avLst/>
              <a:gdLst/>
              <a:ahLst/>
              <a:cxnLst/>
              <a:rect l="l" t="t" r="r" b="b"/>
              <a:pathLst>
                <a:path w="295218" h="360271" extrusionOk="0">
                  <a:moveTo>
                    <a:pt x="284099" y="91744"/>
                  </a:moveTo>
                  <a:lnTo>
                    <a:pt x="269415" y="80093"/>
                  </a:lnTo>
                  <a:lnTo>
                    <a:pt x="273207" y="74716"/>
                  </a:lnTo>
                  <a:lnTo>
                    <a:pt x="289200" y="51966"/>
                  </a:lnTo>
                  <a:cubicBezTo>
                    <a:pt x="299265" y="37696"/>
                    <a:pt x="296439" y="17980"/>
                    <a:pt x="282720" y="7156"/>
                  </a:cubicBezTo>
                  <a:cubicBezTo>
                    <a:pt x="269002" y="-3736"/>
                    <a:pt x="249216" y="-2012"/>
                    <a:pt x="237566" y="11086"/>
                  </a:cubicBezTo>
                  <a:lnTo>
                    <a:pt x="219090" y="31836"/>
                  </a:lnTo>
                  <a:cubicBezTo>
                    <a:pt x="219090" y="31836"/>
                    <a:pt x="219090" y="31836"/>
                    <a:pt x="219090" y="31836"/>
                  </a:cubicBezTo>
                  <a:lnTo>
                    <a:pt x="196961" y="56723"/>
                  </a:lnTo>
                  <a:cubicBezTo>
                    <a:pt x="196961" y="56723"/>
                    <a:pt x="196961" y="56723"/>
                    <a:pt x="196961" y="56723"/>
                  </a:cubicBezTo>
                  <a:lnTo>
                    <a:pt x="122645" y="140138"/>
                  </a:lnTo>
                  <a:cubicBezTo>
                    <a:pt x="105342" y="159579"/>
                    <a:pt x="89624" y="180743"/>
                    <a:pt x="76112" y="202941"/>
                  </a:cubicBezTo>
                  <a:cubicBezTo>
                    <a:pt x="73561" y="207078"/>
                    <a:pt x="74871" y="212524"/>
                    <a:pt x="79076" y="215075"/>
                  </a:cubicBezTo>
                  <a:cubicBezTo>
                    <a:pt x="80524" y="215970"/>
                    <a:pt x="82109" y="216384"/>
                    <a:pt x="83695" y="216384"/>
                  </a:cubicBezTo>
                  <a:cubicBezTo>
                    <a:pt x="86660" y="216384"/>
                    <a:pt x="89555" y="214868"/>
                    <a:pt x="91209" y="212179"/>
                  </a:cubicBezTo>
                  <a:cubicBezTo>
                    <a:pt x="104239" y="190808"/>
                    <a:pt x="119267" y="170540"/>
                    <a:pt x="135882" y="151927"/>
                  </a:cubicBezTo>
                  <a:lnTo>
                    <a:pt x="204613" y="74716"/>
                  </a:lnTo>
                  <a:lnTo>
                    <a:pt x="234808" y="98638"/>
                  </a:lnTo>
                  <a:lnTo>
                    <a:pt x="175245" y="183156"/>
                  </a:lnTo>
                  <a:cubicBezTo>
                    <a:pt x="160837" y="203562"/>
                    <a:pt x="144499" y="222864"/>
                    <a:pt x="126713" y="240375"/>
                  </a:cubicBezTo>
                  <a:lnTo>
                    <a:pt x="83419" y="282910"/>
                  </a:lnTo>
                  <a:cubicBezTo>
                    <a:pt x="83075" y="283254"/>
                    <a:pt x="82523" y="283323"/>
                    <a:pt x="82109" y="282979"/>
                  </a:cubicBezTo>
                  <a:lnTo>
                    <a:pt x="59843" y="265331"/>
                  </a:lnTo>
                  <a:cubicBezTo>
                    <a:pt x="59429" y="264986"/>
                    <a:pt x="59360" y="264434"/>
                    <a:pt x="59636" y="264021"/>
                  </a:cubicBezTo>
                  <a:lnTo>
                    <a:pt x="69425" y="248027"/>
                  </a:lnTo>
                  <a:cubicBezTo>
                    <a:pt x="71976" y="243891"/>
                    <a:pt x="70666" y="238444"/>
                    <a:pt x="66461" y="235894"/>
                  </a:cubicBezTo>
                  <a:cubicBezTo>
                    <a:pt x="62324" y="233343"/>
                    <a:pt x="56878" y="234653"/>
                    <a:pt x="54328" y="238858"/>
                  </a:cubicBezTo>
                  <a:lnTo>
                    <a:pt x="44538" y="254852"/>
                  </a:lnTo>
                  <a:cubicBezTo>
                    <a:pt x="42194" y="258712"/>
                    <a:pt x="41367" y="263193"/>
                    <a:pt x="42056" y="267399"/>
                  </a:cubicBezTo>
                  <a:cubicBezTo>
                    <a:pt x="34129" y="274982"/>
                    <a:pt x="25994" y="278636"/>
                    <a:pt x="16825" y="278911"/>
                  </a:cubicBezTo>
                  <a:cubicBezTo>
                    <a:pt x="11379" y="279049"/>
                    <a:pt x="6829" y="283254"/>
                    <a:pt x="6208" y="288701"/>
                  </a:cubicBezTo>
                  <a:lnTo>
                    <a:pt x="73" y="346333"/>
                  </a:lnTo>
                  <a:cubicBezTo>
                    <a:pt x="-892" y="355364"/>
                    <a:pt x="7863" y="362602"/>
                    <a:pt x="16687" y="359569"/>
                  </a:cubicBezTo>
                  <a:lnTo>
                    <a:pt x="71424" y="340473"/>
                  </a:lnTo>
                  <a:cubicBezTo>
                    <a:pt x="76594" y="338681"/>
                    <a:pt x="79628" y="333304"/>
                    <a:pt x="78594" y="327927"/>
                  </a:cubicBezTo>
                  <a:cubicBezTo>
                    <a:pt x="76801" y="318964"/>
                    <a:pt x="78525" y="310209"/>
                    <a:pt x="84109" y="300765"/>
                  </a:cubicBezTo>
                  <a:cubicBezTo>
                    <a:pt x="88383" y="300420"/>
                    <a:pt x="92519" y="298696"/>
                    <a:pt x="95760" y="295526"/>
                  </a:cubicBezTo>
                  <a:lnTo>
                    <a:pt x="139053" y="252991"/>
                  </a:lnTo>
                  <a:cubicBezTo>
                    <a:pt x="157597" y="234722"/>
                    <a:pt x="174625" y="214661"/>
                    <a:pt x="189653" y="193359"/>
                  </a:cubicBezTo>
                  <a:lnTo>
                    <a:pt x="253973" y="102085"/>
                  </a:lnTo>
                  <a:lnTo>
                    <a:pt x="259212" y="94708"/>
                  </a:lnTo>
                  <a:lnTo>
                    <a:pt x="273138" y="105738"/>
                  </a:lnTo>
                  <a:cubicBezTo>
                    <a:pt x="275344" y="107462"/>
                    <a:pt x="275688" y="110702"/>
                    <a:pt x="273965" y="112908"/>
                  </a:cubicBezTo>
                  <a:lnTo>
                    <a:pt x="232671" y="164956"/>
                  </a:lnTo>
                  <a:cubicBezTo>
                    <a:pt x="229638" y="168748"/>
                    <a:pt x="230258" y="174332"/>
                    <a:pt x="234119" y="177365"/>
                  </a:cubicBezTo>
                  <a:cubicBezTo>
                    <a:pt x="235773" y="178675"/>
                    <a:pt x="237703" y="179296"/>
                    <a:pt x="239565" y="179296"/>
                  </a:cubicBezTo>
                  <a:cubicBezTo>
                    <a:pt x="242184" y="179296"/>
                    <a:pt x="244735" y="178123"/>
                    <a:pt x="246459" y="175986"/>
                  </a:cubicBezTo>
                  <a:lnTo>
                    <a:pt x="287753" y="123938"/>
                  </a:lnTo>
                  <a:cubicBezTo>
                    <a:pt x="295543" y="114149"/>
                    <a:pt x="293888" y="99810"/>
                    <a:pt x="284099" y="92019"/>
                  </a:cubicBezTo>
                  <a:lnTo>
                    <a:pt x="284099" y="92019"/>
                  </a:lnTo>
                  <a:close/>
                  <a:moveTo>
                    <a:pt x="34060" y="334751"/>
                  </a:moveTo>
                  <a:lnTo>
                    <a:pt x="48675" y="316276"/>
                  </a:lnTo>
                  <a:cubicBezTo>
                    <a:pt x="51708" y="312484"/>
                    <a:pt x="51087" y="306900"/>
                    <a:pt x="47227" y="303867"/>
                  </a:cubicBezTo>
                  <a:cubicBezTo>
                    <a:pt x="43435" y="300833"/>
                    <a:pt x="37851" y="301454"/>
                    <a:pt x="34818" y="305315"/>
                  </a:cubicBezTo>
                  <a:lnTo>
                    <a:pt x="20203" y="323790"/>
                  </a:lnTo>
                  <a:lnTo>
                    <a:pt x="23167" y="295939"/>
                  </a:lnTo>
                  <a:cubicBezTo>
                    <a:pt x="33715" y="294491"/>
                    <a:pt x="43297" y="289804"/>
                    <a:pt x="52328" y="281738"/>
                  </a:cubicBezTo>
                  <a:lnTo>
                    <a:pt x="67633" y="293871"/>
                  </a:lnTo>
                  <a:cubicBezTo>
                    <a:pt x="61842" y="304418"/>
                    <a:pt x="59498" y="314897"/>
                    <a:pt x="60463" y="325445"/>
                  </a:cubicBezTo>
                  <a:lnTo>
                    <a:pt x="34060" y="334682"/>
                  </a:lnTo>
                  <a:close/>
                  <a:moveTo>
                    <a:pt x="250802" y="22737"/>
                  </a:moveTo>
                  <a:cubicBezTo>
                    <a:pt x="256179" y="16670"/>
                    <a:pt x="265417" y="15843"/>
                    <a:pt x="271828" y="20944"/>
                  </a:cubicBezTo>
                  <a:cubicBezTo>
                    <a:pt x="278239" y="26045"/>
                    <a:pt x="279549" y="35145"/>
                    <a:pt x="274861" y="41833"/>
                  </a:cubicBezTo>
                  <a:lnTo>
                    <a:pt x="264245" y="56930"/>
                  </a:lnTo>
                  <a:lnTo>
                    <a:pt x="238600" y="36593"/>
                  </a:lnTo>
                  <a:lnTo>
                    <a:pt x="250871" y="22806"/>
                  </a:lnTo>
                  <a:close/>
                  <a:moveTo>
                    <a:pt x="226742" y="49760"/>
                  </a:moveTo>
                  <a:lnTo>
                    <a:pt x="253973" y="71338"/>
                  </a:lnTo>
                  <a:lnTo>
                    <a:pt x="245011" y="84092"/>
                  </a:lnTo>
                  <a:lnTo>
                    <a:pt x="216402" y="61411"/>
                  </a:lnTo>
                  <a:lnTo>
                    <a:pt x="226811" y="497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37"/>
            <p:cNvSpPr/>
            <p:nvPr/>
          </p:nvSpPr>
          <p:spPr>
            <a:xfrm>
              <a:off x="4180627" y="4965162"/>
              <a:ext cx="160499" cy="86989"/>
            </a:xfrm>
            <a:custGeom>
              <a:avLst/>
              <a:gdLst/>
              <a:ahLst/>
              <a:cxnLst/>
              <a:rect l="l" t="t" r="r" b="b"/>
              <a:pathLst>
                <a:path w="160499" h="86989" extrusionOk="0">
                  <a:moveTo>
                    <a:pt x="498" y="76442"/>
                  </a:moveTo>
                  <a:cubicBezTo>
                    <a:pt x="2221" y="80992"/>
                    <a:pt x="7254" y="83336"/>
                    <a:pt x="11873" y="81612"/>
                  </a:cubicBezTo>
                  <a:cubicBezTo>
                    <a:pt x="12355" y="81475"/>
                    <a:pt x="20352" y="78442"/>
                    <a:pt x="30624" y="73616"/>
                  </a:cubicBezTo>
                  <a:cubicBezTo>
                    <a:pt x="36415" y="78097"/>
                    <a:pt x="43377" y="80716"/>
                    <a:pt x="51168" y="81268"/>
                  </a:cubicBezTo>
                  <a:cubicBezTo>
                    <a:pt x="73228" y="82785"/>
                    <a:pt x="83844" y="78442"/>
                    <a:pt x="90807" y="75546"/>
                  </a:cubicBezTo>
                  <a:cubicBezTo>
                    <a:pt x="96667" y="73133"/>
                    <a:pt x="97287" y="72858"/>
                    <a:pt x="104733" y="78097"/>
                  </a:cubicBezTo>
                  <a:cubicBezTo>
                    <a:pt x="114177" y="84784"/>
                    <a:pt x="127620" y="86990"/>
                    <a:pt x="138857" y="86990"/>
                  </a:cubicBezTo>
                  <a:cubicBezTo>
                    <a:pt x="144579" y="86990"/>
                    <a:pt x="149749" y="86438"/>
                    <a:pt x="153541" y="85611"/>
                  </a:cubicBezTo>
                  <a:cubicBezTo>
                    <a:pt x="158298" y="84577"/>
                    <a:pt x="161331" y="79889"/>
                    <a:pt x="160297" y="75132"/>
                  </a:cubicBezTo>
                  <a:cubicBezTo>
                    <a:pt x="159263" y="70375"/>
                    <a:pt x="154575" y="67342"/>
                    <a:pt x="149818" y="68376"/>
                  </a:cubicBezTo>
                  <a:cubicBezTo>
                    <a:pt x="142304" y="70031"/>
                    <a:pt x="124311" y="70375"/>
                    <a:pt x="114936" y="63758"/>
                  </a:cubicBezTo>
                  <a:cubicBezTo>
                    <a:pt x="100596" y="53693"/>
                    <a:pt x="93427" y="55416"/>
                    <a:pt x="84120" y="59276"/>
                  </a:cubicBezTo>
                  <a:cubicBezTo>
                    <a:pt x="77984" y="61827"/>
                    <a:pt x="70401" y="64929"/>
                    <a:pt x="52408" y="63689"/>
                  </a:cubicBezTo>
                  <a:cubicBezTo>
                    <a:pt x="51581" y="63689"/>
                    <a:pt x="50823" y="63551"/>
                    <a:pt x="50065" y="63413"/>
                  </a:cubicBezTo>
                  <a:cubicBezTo>
                    <a:pt x="69436" y="51900"/>
                    <a:pt x="79363" y="40801"/>
                    <a:pt x="80191" y="29633"/>
                  </a:cubicBezTo>
                  <a:cubicBezTo>
                    <a:pt x="80673" y="23084"/>
                    <a:pt x="78329" y="13639"/>
                    <a:pt x="64197" y="5711"/>
                  </a:cubicBezTo>
                  <a:cubicBezTo>
                    <a:pt x="45584" y="-4767"/>
                    <a:pt x="33244" y="1506"/>
                    <a:pt x="27522" y="6125"/>
                  </a:cubicBezTo>
                  <a:cubicBezTo>
                    <a:pt x="15733" y="15707"/>
                    <a:pt x="11183" y="35562"/>
                    <a:pt x="16836" y="53279"/>
                  </a:cubicBezTo>
                  <a:cubicBezTo>
                    <a:pt x="17526" y="55485"/>
                    <a:pt x="18353" y="57484"/>
                    <a:pt x="19318" y="59484"/>
                  </a:cubicBezTo>
                  <a:cubicBezTo>
                    <a:pt x="11528" y="62999"/>
                    <a:pt x="5806" y="65137"/>
                    <a:pt x="5737" y="65205"/>
                  </a:cubicBezTo>
                  <a:cubicBezTo>
                    <a:pt x="1187" y="66929"/>
                    <a:pt x="-1157" y="71961"/>
                    <a:pt x="567" y="76580"/>
                  </a:cubicBezTo>
                  <a:close/>
                  <a:moveTo>
                    <a:pt x="38621" y="19775"/>
                  </a:moveTo>
                  <a:cubicBezTo>
                    <a:pt x="40413" y="18327"/>
                    <a:pt x="42481" y="17638"/>
                    <a:pt x="44894" y="17638"/>
                  </a:cubicBezTo>
                  <a:cubicBezTo>
                    <a:pt x="47927" y="17638"/>
                    <a:pt x="51512" y="18810"/>
                    <a:pt x="55579" y="21085"/>
                  </a:cubicBezTo>
                  <a:cubicBezTo>
                    <a:pt x="57786" y="22326"/>
                    <a:pt x="62818" y="25497"/>
                    <a:pt x="62611" y="28254"/>
                  </a:cubicBezTo>
                  <a:cubicBezTo>
                    <a:pt x="62267" y="32322"/>
                    <a:pt x="54959" y="40801"/>
                    <a:pt x="35381" y="51486"/>
                  </a:cubicBezTo>
                  <a:cubicBezTo>
                    <a:pt x="35312" y="51486"/>
                    <a:pt x="35174" y="51624"/>
                    <a:pt x="35105" y="51624"/>
                  </a:cubicBezTo>
                  <a:cubicBezTo>
                    <a:pt x="34484" y="50315"/>
                    <a:pt x="34002" y="49005"/>
                    <a:pt x="33657" y="47902"/>
                  </a:cubicBezTo>
                  <a:cubicBezTo>
                    <a:pt x="30348" y="37354"/>
                    <a:pt x="32554" y="24738"/>
                    <a:pt x="38690" y="1977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37"/>
            <p:cNvSpPr/>
            <p:nvPr/>
          </p:nvSpPr>
          <p:spPr>
            <a:xfrm>
              <a:off x="4185123" y="4686986"/>
              <a:ext cx="256105" cy="17648"/>
            </a:xfrm>
            <a:custGeom>
              <a:avLst/>
              <a:gdLst/>
              <a:ahLst/>
              <a:cxnLst/>
              <a:rect l="l" t="t" r="r" b="b"/>
              <a:pathLst>
                <a:path w="256105" h="17648" extrusionOk="0">
                  <a:moveTo>
                    <a:pt x="247282" y="0"/>
                  </a:moveTo>
                  <a:lnTo>
                    <a:pt x="8824" y="0"/>
                  </a:lnTo>
                  <a:cubicBezTo>
                    <a:pt x="3929" y="0"/>
                    <a:pt x="0" y="3930"/>
                    <a:pt x="0" y="8824"/>
                  </a:cubicBezTo>
                  <a:cubicBezTo>
                    <a:pt x="0" y="13719"/>
                    <a:pt x="3929" y="17648"/>
                    <a:pt x="8824" y="17648"/>
                  </a:cubicBezTo>
                  <a:lnTo>
                    <a:pt x="247282" y="17648"/>
                  </a:lnTo>
                  <a:cubicBezTo>
                    <a:pt x="252176" y="17648"/>
                    <a:pt x="256106" y="13719"/>
                    <a:pt x="256106" y="8824"/>
                  </a:cubicBezTo>
                  <a:cubicBezTo>
                    <a:pt x="256106" y="3930"/>
                    <a:pt x="252176" y="0"/>
                    <a:pt x="24728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37"/>
            <p:cNvSpPr/>
            <p:nvPr/>
          </p:nvSpPr>
          <p:spPr>
            <a:xfrm>
              <a:off x="4185123" y="4738759"/>
              <a:ext cx="256105" cy="17648"/>
            </a:xfrm>
            <a:custGeom>
              <a:avLst/>
              <a:gdLst/>
              <a:ahLst/>
              <a:cxnLst/>
              <a:rect l="l" t="t" r="r" b="b"/>
              <a:pathLst>
                <a:path w="256105" h="17648" extrusionOk="0">
                  <a:moveTo>
                    <a:pt x="247282" y="0"/>
                  </a:moveTo>
                  <a:lnTo>
                    <a:pt x="8824" y="0"/>
                  </a:lnTo>
                  <a:cubicBezTo>
                    <a:pt x="3929" y="0"/>
                    <a:pt x="0" y="3930"/>
                    <a:pt x="0" y="8824"/>
                  </a:cubicBezTo>
                  <a:cubicBezTo>
                    <a:pt x="0" y="13719"/>
                    <a:pt x="3929" y="17648"/>
                    <a:pt x="8824" y="17648"/>
                  </a:cubicBezTo>
                  <a:lnTo>
                    <a:pt x="247282" y="17648"/>
                  </a:lnTo>
                  <a:cubicBezTo>
                    <a:pt x="252176" y="17648"/>
                    <a:pt x="256106" y="13719"/>
                    <a:pt x="256106" y="8824"/>
                  </a:cubicBezTo>
                  <a:cubicBezTo>
                    <a:pt x="256106" y="3930"/>
                    <a:pt x="252176" y="0"/>
                    <a:pt x="24728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37"/>
            <p:cNvSpPr/>
            <p:nvPr/>
          </p:nvSpPr>
          <p:spPr>
            <a:xfrm>
              <a:off x="4185123" y="4790462"/>
              <a:ext cx="256105" cy="17648"/>
            </a:xfrm>
            <a:custGeom>
              <a:avLst/>
              <a:gdLst/>
              <a:ahLst/>
              <a:cxnLst/>
              <a:rect l="l" t="t" r="r" b="b"/>
              <a:pathLst>
                <a:path w="256105" h="17648" extrusionOk="0">
                  <a:moveTo>
                    <a:pt x="256106" y="8824"/>
                  </a:moveTo>
                  <a:cubicBezTo>
                    <a:pt x="256106" y="3930"/>
                    <a:pt x="252176" y="0"/>
                    <a:pt x="247282" y="0"/>
                  </a:cubicBezTo>
                  <a:lnTo>
                    <a:pt x="8824" y="0"/>
                  </a:lnTo>
                  <a:cubicBezTo>
                    <a:pt x="3929" y="0"/>
                    <a:pt x="0" y="3930"/>
                    <a:pt x="0" y="8824"/>
                  </a:cubicBezTo>
                  <a:cubicBezTo>
                    <a:pt x="0" y="13719"/>
                    <a:pt x="3929" y="17648"/>
                    <a:pt x="8824" y="17648"/>
                  </a:cubicBezTo>
                  <a:lnTo>
                    <a:pt x="247282" y="17648"/>
                  </a:lnTo>
                  <a:cubicBezTo>
                    <a:pt x="252176" y="17648"/>
                    <a:pt x="256106" y="13719"/>
                    <a:pt x="256106" y="88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37"/>
            <p:cNvSpPr/>
            <p:nvPr/>
          </p:nvSpPr>
          <p:spPr>
            <a:xfrm>
              <a:off x="4185123" y="4842235"/>
              <a:ext cx="118987" cy="17648"/>
            </a:xfrm>
            <a:custGeom>
              <a:avLst/>
              <a:gdLst/>
              <a:ahLst/>
              <a:cxnLst/>
              <a:rect l="l" t="t" r="r" b="b"/>
              <a:pathLst>
                <a:path w="118987" h="17648" extrusionOk="0">
                  <a:moveTo>
                    <a:pt x="8824" y="17648"/>
                  </a:moveTo>
                  <a:lnTo>
                    <a:pt x="110163" y="17648"/>
                  </a:lnTo>
                  <a:cubicBezTo>
                    <a:pt x="115058" y="17648"/>
                    <a:pt x="118988" y="13719"/>
                    <a:pt x="118988" y="8824"/>
                  </a:cubicBezTo>
                  <a:cubicBezTo>
                    <a:pt x="118988" y="3930"/>
                    <a:pt x="115058" y="0"/>
                    <a:pt x="110163"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37"/>
            <p:cNvSpPr/>
            <p:nvPr/>
          </p:nvSpPr>
          <p:spPr>
            <a:xfrm>
              <a:off x="4132592" y="4509815"/>
              <a:ext cx="465540" cy="602176"/>
            </a:xfrm>
            <a:custGeom>
              <a:avLst/>
              <a:gdLst/>
              <a:ahLst/>
              <a:cxnLst/>
              <a:rect l="l" t="t" r="r" b="b"/>
              <a:pathLst>
                <a:path w="465540" h="602176" extrusionOk="0">
                  <a:moveTo>
                    <a:pt x="456647" y="377713"/>
                  </a:moveTo>
                  <a:cubicBezTo>
                    <a:pt x="451753" y="377713"/>
                    <a:pt x="447823" y="381642"/>
                    <a:pt x="447823" y="386537"/>
                  </a:cubicBezTo>
                  <a:lnTo>
                    <a:pt x="447823" y="553988"/>
                  </a:lnTo>
                  <a:cubicBezTo>
                    <a:pt x="447823" y="570809"/>
                    <a:pt x="434173" y="584459"/>
                    <a:pt x="417352" y="584459"/>
                  </a:cubicBezTo>
                  <a:lnTo>
                    <a:pt x="48050" y="584459"/>
                  </a:lnTo>
                  <a:cubicBezTo>
                    <a:pt x="31229" y="584459"/>
                    <a:pt x="17579" y="570809"/>
                    <a:pt x="17579" y="553988"/>
                  </a:cubicBezTo>
                  <a:lnTo>
                    <a:pt x="17579" y="48050"/>
                  </a:lnTo>
                  <a:cubicBezTo>
                    <a:pt x="17579" y="31229"/>
                    <a:pt x="31229" y="17579"/>
                    <a:pt x="48050" y="17579"/>
                  </a:cubicBezTo>
                  <a:lnTo>
                    <a:pt x="335523" y="17579"/>
                  </a:lnTo>
                  <a:cubicBezTo>
                    <a:pt x="336695" y="17579"/>
                    <a:pt x="337867" y="17717"/>
                    <a:pt x="339039" y="17924"/>
                  </a:cubicBezTo>
                  <a:lnTo>
                    <a:pt x="339039" y="78314"/>
                  </a:lnTo>
                  <a:cubicBezTo>
                    <a:pt x="339039" y="104855"/>
                    <a:pt x="360616" y="126433"/>
                    <a:pt x="387157" y="126433"/>
                  </a:cubicBezTo>
                  <a:lnTo>
                    <a:pt x="447547" y="126433"/>
                  </a:lnTo>
                  <a:cubicBezTo>
                    <a:pt x="447754" y="127604"/>
                    <a:pt x="447892" y="128777"/>
                    <a:pt x="447892" y="129949"/>
                  </a:cubicBezTo>
                  <a:lnTo>
                    <a:pt x="447892" y="197853"/>
                  </a:lnTo>
                  <a:cubicBezTo>
                    <a:pt x="447892" y="202747"/>
                    <a:pt x="451822" y="206677"/>
                    <a:pt x="456716" y="206677"/>
                  </a:cubicBezTo>
                  <a:cubicBezTo>
                    <a:pt x="461611" y="206677"/>
                    <a:pt x="465540" y="202747"/>
                    <a:pt x="465540" y="197853"/>
                  </a:cubicBezTo>
                  <a:lnTo>
                    <a:pt x="465540" y="129949"/>
                  </a:lnTo>
                  <a:cubicBezTo>
                    <a:pt x="465540" y="119677"/>
                    <a:pt x="461542" y="109956"/>
                    <a:pt x="454235" y="102649"/>
                  </a:cubicBezTo>
                  <a:lnTo>
                    <a:pt x="362891" y="11306"/>
                  </a:lnTo>
                  <a:cubicBezTo>
                    <a:pt x="355584" y="3998"/>
                    <a:pt x="345932" y="0"/>
                    <a:pt x="335592" y="0"/>
                  </a:cubicBezTo>
                  <a:lnTo>
                    <a:pt x="48119" y="0"/>
                  </a:lnTo>
                  <a:cubicBezTo>
                    <a:pt x="21578" y="0"/>
                    <a:pt x="0" y="21577"/>
                    <a:pt x="0" y="48119"/>
                  </a:cubicBezTo>
                  <a:lnTo>
                    <a:pt x="0" y="554057"/>
                  </a:lnTo>
                  <a:cubicBezTo>
                    <a:pt x="0" y="580598"/>
                    <a:pt x="21578" y="602176"/>
                    <a:pt x="48119" y="602176"/>
                  </a:cubicBezTo>
                  <a:lnTo>
                    <a:pt x="417421" y="602176"/>
                  </a:lnTo>
                  <a:cubicBezTo>
                    <a:pt x="443963" y="602176"/>
                    <a:pt x="465540" y="580598"/>
                    <a:pt x="465540" y="554057"/>
                  </a:cubicBezTo>
                  <a:lnTo>
                    <a:pt x="465540" y="386606"/>
                  </a:lnTo>
                  <a:cubicBezTo>
                    <a:pt x="465540" y="381711"/>
                    <a:pt x="461611" y="377782"/>
                    <a:pt x="456716" y="377782"/>
                  </a:cubicBezTo>
                  <a:lnTo>
                    <a:pt x="456716" y="377782"/>
                  </a:lnTo>
                  <a:close/>
                  <a:moveTo>
                    <a:pt x="435345" y="108715"/>
                  </a:moveTo>
                  <a:lnTo>
                    <a:pt x="387157" y="108715"/>
                  </a:lnTo>
                  <a:cubicBezTo>
                    <a:pt x="370336" y="108715"/>
                    <a:pt x="356687" y="95066"/>
                    <a:pt x="356687" y="78245"/>
                  </a:cubicBezTo>
                  <a:lnTo>
                    <a:pt x="356687" y="30057"/>
                  </a:lnTo>
                  <a:lnTo>
                    <a:pt x="435345" y="10871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37"/>
            <p:cNvSpPr/>
            <p:nvPr/>
          </p:nvSpPr>
          <p:spPr>
            <a:xfrm>
              <a:off x="4185123" y="4561380"/>
              <a:ext cx="122296" cy="63629"/>
            </a:xfrm>
            <a:custGeom>
              <a:avLst/>
              <a:gdLst/>
              <a:ahLst/>
              <a:cxnLst/>
              <a:rect l="l" t="t" r="r" b="b"/>
              <a:pathLst>
                <a:path w="122296" h="63629" extrusionOk="0">
                  <a:moveTo>
                    <a:pt x="15029" y="63630"/>
                  </a:moveTo>
                  <a:lnTo>
                    <a:pt x="107268" y="63630"/>
                  </a:lnTo>
                  <a:cubicBezTo>
                    <a:pt x="115541" y="63630"/>
                    <a:pt x="122297" y="56874"/>
                    <a:pt x="122297" y="48601"/>
                  </a:cubicBezTo>
                  <a:lnTo>
                    <a:pt x="122297" y="15029"/>
                  </a:lnTo>
                  <a:cubicBezTo>
                    <a:pt x="122297" y="6756"/>
                    <a:pt x="115541" y="0"/>
                    <a:pt x="107268" y="0"/>
                  </a:cubicBezTo>
                  <a:lnTo>
                    <a:pt x="15029" y="0"/>
                  </a:lnTo>
                  <a:cubicBezTo>
                    <a:pt x="6756" y="0"/>
                    <a:pt x="0" y="6756"/>
                    <a:pt x="0" y="15029"/>
                  </a:cubicBezTo>
                  <a:lnTo>
                    <a:pt x="0" y="48601"/>
                  </a:lnTo>
                  <a:cubicBezTo>
                    <a:pt x="0" y="56874"/>
                    <a:pt x="6756" y="63630"/>
                    <a:pt x="15029" y="63630"/>
                  </a:cubicBezTo>
                  <a:close/>
                  <a:moveTo>
                    <a:pt x="17648" y="17648"/>
                  </a:moveTo>
                  <a:lnTo>
                    <a:pt x="104648" y="17648"/>
                  </a:lnTo>
                  <a:lnTo>
                    <a:pt x="104648" y="45982"/>
                  </a:lnTo>
                  <a:lnTo>
                    <a:pt x="17648" y="45982"/>
                  </a:lnTo>
                  <a:lnTo>
                    <a:pt x="17648"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48" name="Google Shape;1148;p37"/>
          <p:cNvGrpSpPr/>
          <p:nvPr/>
        </p:nvGrpSpPr>
        <p:grpSpPr>
          <a:xfrm>
            <a:off x="2026137" y="3498277"/>
            <a:ext cx="347001" cy="347997"/>
            <a:chOff x="1807234" y="4509746"/>
            <a:chExt cx="600452" cy="602175"/>
          </a:xfrm>
        </p:grpSpPr>
        <p:sp>
          <p:nvSpPr>
            <p:cNvPr id="1149" name="Google Shape;1149;p37"/>
            <p:cNvSpPr/>
            <p:nvPr/>
          </p:nvSpPr>
          <p:spPr>
            <a:xfrm>
              <a:off x="2029470" y="4600785"/>
              <a:ext cx="156256" cy="156270"/>
            </a:xfrm>
            <a:custGeom>
              <a:avLst/>
              <a:gdLst/>
              <a:ahLst/>
              <a:cxnLst/>
              <a:rect l="l" t="t" r="r" b="b"/>
              <a:pathLst>
                <a:path w="156256" h="156270" extrusionOk="0">
                  <a:moveTo>
                    <a:pt x="83161" y="156104"/>
                  </a:moveTo>
                  <a:cubicBezTo>
                    <a:pt x="122249" y="153622"/>
                    <a:pt x="153616" y="122255"/>
                    <a:pt x="156097" y="83167"/>
                  </a:cubicBezTo>
                  <a:cubicBezTo>
                    <a:pt x="159062" y="36220"/>
                    <a:pt x="120318" y="-2868"/>
                    <a:pt x="73096" y="165"/>
                  </a:cubicBezTo>
                  <a:cubicBezTo>
                    <a:pt x="34008" y="2647"/>
                    <a:pt x="2641" y="33945"/>
                    <a:pt x="159" y="73102"/>
                  </a:cubicBezTo>
                  <a:cubicBezTo>
                    <a:pt x="-2806" y="120256"/>
                    <a:pt x="36145" y="159137"/>
                    <a:pt x="83161" y="156104"/>
                  </a:cubicBezTo>
                  <a:close/>
                  <a:moveTo>
                    <a:pt x="17738" y="74205"/>
                  </a:moveTo>
                  <a:cubicBezTo>
                    <a:pt x="19668" y="43941"/>
                    <a:pt x="43935" y="19675"/>
                    <a:pt x="74199" y="17745"/>
                  </a:cubicBezTo>
                  <a:cubicBezTo>
                    <a:pt x="110736" y="15470"/>
                    <a:pt x="140862" y="45527"/>
                    <a:pt x="138518" y="82064"/>
                  </a:cubicBezTo>
                  <a:cubicBezTo>
                    <a:pt x="136588" y="112328"/>
                    <a:pt x="112321" y="136594"/>
                    <a:pt x="82058" y="138525"/>
                  </a:cubicBezTo>
                  <a:cubicBezTo>
                    <a:pt x="45589" y="140800"/>
                    <a:pt x="15394" y="110742"/>
                    <a:pt x="17738" y="74205"/>
                  </a:cubicBezTo>
                  <a:lnTo>
                    <a:pt x="17738" y="742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37"/>
            <p:cNvSpPr/>
            <p:nvPr/>
          </p:nvSpPr>
          <p:spPr>
            <a:xfrm>
              <a:off x="1938354" y="4509746"/>
              <a:ext cx="338556" cy="338486"/>
            </a:xfrm>
            <a:custGeom>
              <a:avLst/>
              <a:gdLst/>
              <a:ahLst/>
              <a:cxnLst/>
              <a:rect l="l" t="t" r="r" b="b"/>
              <a:pathLst>
                <a:path w="338556" h="338486" extrusionOk="0">
                  <a:moveTo>
                    <a:pt x="34607" y="127673"/>
                  </a:moveTo>
                  <a:cubicBezTo>
                    <a:pt x="34607" y="127673"/>
                    <a:pt x="34469" y="127673"/>
                    <a:pt x="34400" y="127673"/>
                  </a:cubicBezTo>
                  <a:cubicBezTo>
                    <a:pt x="15511" y="127673"/>
                    <a:pt x="0" y="142426"/>
                    <a:pt x="0" y="161453"/>
                  </a:cubicBezTo>
                  <a:lnTo>
                    <a:pt x="0" y="176137"/>
                  </a:lnTo>
                  <a:cubicBezTo>
                    <a:pt x="0" y="195233"/>
                    <a:pt x="15511" y="210744"/>
                    <a:pt x="34607" y="210744"/>
                  </a:cubicBezTo>
                  <a:cubicBezTo>
                    <a:pt x="47292" y="210744"/>
                    <a:pt x="53703" y="226049"/>
                    <a:pt x="44672" y="235080"/>
                  </a:cubicBezTo>
                  <a:cubicBezTo>
                    <a:pt x="31160" y="248592"/>
                    <a:pt x="31160" y="270514"/>
                    <a:pt x="44672" y="284026"/>
                  </a:cubicBezTo>
                  <a:lnTo>
                    <a:pt x="54461" y="293815"/>
                  </a:lnTo>
                  <a:cubicBezTo>
                    <a:pt x="67973" y="307327"/>
                    <a:pt x="89827" y="307327"/>
                    <a:pt x="103407" y="293815"/>
                  </a:cubicBezTo>
                  <a:cubicBezTo>
                    <a:pt x="112369" y="284853"/>
                    <a:pt x="127743" y="291126"/>
                    <a:pt x="127743" y="303880"/>
                  </a:cubicBezTo>
                  <a:cubicBezTo>
                    <a:pt x="127743" y="322976"/>
                    <a:pt x="143254" y="338487"/>
                    <a:pt x="162350" y="338487"/>
                  </a:cubicBezTo>
                  <a:lnTo>
                    <a:pt x="176206" y="338487"/>
                  </a:lnTo>
                  <a:cubicBezTo>
                    <a:pt x="195302" y="338487"/>
                    <a:pt x="210813" y="322976"/>
                    <a:pt x="210813" y="303880"/>
                  </a:cubicBezTo>
                  <a:cubicBezTo>
                    <a:pt x="210813" y="291126"/>
                    <a:pt x="226118" y="284784"/>
                    <a:pt x="235149" y="293815"/>
                  </a:cubicBezTo>
                  <a:cubicBezTo>
                    <a:pt x="248660" y="307327"/>
                    <a:pt x="270583" y="307327"/>
                    <a:pt x="284095" y="293815"/>
                  </a:cubicBezTo>
                  <a:lnTo>
                    <a:pt x="293884" y="284026"/>
                  </a:lnTo>
                  <a:cubicBezTo>
                    <a:pt x="307396" y="270514"/>
                    <a:pt x="307396" y="248592"/>
                    <a:pt x="293884" y="235080"/>
                  </a:cubicBezTo>
                  <a:cubicBezTo>
                    <a:pt x="284853" y="226049"/>
                    <a:pt x="291264" y="210744"/>
                    <a:pt x="303949" y="210744"/>
                  </a:cubicBezTo>
                  <a:lnTo>
                    <a:pt x="304156" y="210744"/>
                  </a:lnTo>
                  <a:cubicBezTo>
                    <a:pt x="323114" y="210744"/>
                    <a:pt x="338556" y="195992"/>
                    <a:pt x="338556" y="176965"/>
                  </a:cubicBezTo>
                  <a:lnTo>
                    <a:pt x="338556" y="161453"/>
                  </a:lnTo>
                  <a:cubicBezTo>
                    <a:pt x="338556" y="142426"/>
                    <a:pt x="323045" y="127673"/>
                    <a:pt x="304156" y="127673"/>
                  </a:cubicBezTo>
                  <a:lnTo>
                    <a:pt x="303949" y="127673"/>
                  </a:lnTo>
                  <a:cubicBezTo>
                    <a:pt x="291195" y="127673"/>
                    <a:pt x="284853" y="112369"/>
                    <a:pt x="293884" y="103338"/>
                  </a:cubicBezTo>
                  <a:cubicBezTo>
                    <a:pt x="307396" y="89826"/>
                    <a:pt x="307396" y="67904"/>
                    <a:pt x="293884" y="54392"/>
                  </a:cubicBezTo>
                  <a:lnTo>
                    <a:pt x="283543" y="44051"/>
                  </a:lnTo>
                  <a:cubicBezTo>
                    <a:pt x="270169" y="30677"/>
                    <a:pt x="248729" y="31022"/>
                    <a:pt x="235286" y="44603"/>
                  </a:cubicBezTo>
                  <a:cubicBezTo>
                    <a:pt x="226324" y="53634"/>
                    <a:pt x="210951" y="47361"/>
                    <a:pt x="210951" y="34607"/>
                  </a:cubicBezTo>
                  <a:cubicBezTo>
                    <a:pt x="210951" y="15511"/>
                    <a:pt x="195440" y="0"/>
                    <a:pt x="176344" y="0"/>
                  </a:cubicBezTo>
                  <a:lnTo>
                    <a:pt x="162488" y="0"/>
                  </a:lnTo>
                  <a:cubicBezTo>
                    <a:pt x="143392" y="0"/>
                    <a:pt x="127880" y="15511"/>
                    <a:pt x="127880" y="34607"/>
                  </a:cubicBezTo>
                  <a:cubicBezTo>
                    <a:pt x="127880" y="47292"/>
                    <a:pt x="112576" y="53703"/>
                    <a:pt x="103545" y="44672"/>
                  </a:cubicBezTo>
                  <a:cubicBezTo>
                    <a:pt x="90033" y="31160"/>
                    <a:pt x="68111" y="31160"/>
                    <a:pt x="54599" y="44672"/>
                  </a:cubicBezTo>
                  <a:lnTo>
                    <a:pt x="44810" y="54461"/>
                  </a:lnTo>
                  <a:cubicBezTo>
                    <a:pt x="31298" y="67973"/>
                    <a:pt x="31298" y="89895"/>
                    <a:pt x="44810" y="103407"/>
                  </a:cubicBezTo>
                  <a:cubicBezTo>
                    <a:pt x="53841" y="112438"/>
                    <a:pt x="47429" y="127742"/>
                    <a:pt x="34745" y="127742"/>
                  </a:cubicBezTo>
                  <a:lnTo>
                    <a:pt x="34745" y="127742"/>
                  </a:lnTo>
                  <a:close/>
                  <a:moveTo>
                    <a:pt x="57150" y="90930"/>
                  </a:moveTo>
                  <a:cubicBezTo>
                    <a:pt x="50532" y="84311"/>
                    <a:pt x="50532" y="73557"/>
                    <a:pt x="57150" y="66939"/>
                  </a:cubicBezTo>
                  <a:lnTo>
                    <a:pt x="66939" y="57150"/>
                  </a:lnTo>
                  <a:cubicBezTo>
                    <a:pt x="73557" y="50531"/>
                    <a:pt x="84312" y="50531"/>
                    <a:pt x="90930" y="57150"/>
                  </a:cubicBezTo>
                  <a:cubicBezTo>
                    <a:pt x="110991" y="77211"/>
                    <a:pt x="145322" y="63009"/>
                    <a:pt x="145322" y="34607"/>
                  </a:cubicBezTo>
                  <a:cubicBezTo>
                    <a:pt x="145322" y="25231"/>
                    <a:pt x="152905" y="17648"/>
                    <a:pt x="162281" y="17648"/>
                  </a:cubicBezTo>
                  <a:lnTo>
                    <a:pt x="176137" y="17648"/>
                  </a:lnTo>
                  <a:cubicBezTo>
                    <a:pt x="185513" y="17648"/>
                    <a:pt x="193096" y="25231"/>
                    <a:pt x="193096" y="34607"/>
                  </a:cubicBezTo>
                  <a:cubicBezTo>
                    <a:pt x="193096" y="63009"/>
                    <a:pt x="227496" y="77280"/>
                    <a:pt x="247557" y="57081"/>
                  </a:cubicBezTo>
                  <a:cubicBezTo>
                    <a:pt x="254176" y="50394"/>
                    <a:pt x="264447" y="50118"/>
                    <a:pt x="270859" y="56598"/>
                  </a:cubicBezTo>
                  <a:lnTo>
                    <a:pt x="281199" y="66939"/>
                  </a:lnTo>
                  <a:cubicBezTo>
                    <a:pt x="287817" y="73557"/>
                    <a:pt x="287817" y="84311"/>
                    <a:pt x="281199" y="90930"/>
                  </a:cubicBezTo>
                  <a:cubicBezTo>
                    <a:pt x="261069" y="111060"/>
                    <a:pt x="275409" y="145460"/>
                    <a:pt x="303880" y="145322"/>
                  </a:cubicBezTo>
                  <a:lnTo>
                    <a:pt x="303880" y="145322"/>
                  </a:lnTo>
                  <a:cubicBezTo>
                    <a:pt x="313187" y="145322"/>
                    <a:pt x="320632" y="152285"/>
                    <a:pt x="320632" y="161453"/>
                  </a:cubicBezTo>
                  <a:lnTo>
                    <a:pt x="320632" y="176965"/>
                  </a:lnTo>
                  <a:cubicBezTo>
                    <a:pt x="320632" y="186133"/>
                    <a:pt x="313187" y="193096"/>
                    <a:pt x="303880" y="193096"/>
                  </a:cubicBezTo>
                  <a:cubicBezTo>
                    <a:pt x="303880" y="193096"/>
                    <a:pt x="303742" y="193096"/>
                    <a:pt x="303673" y="193096"/>
                  </a:cubicBezTo>
                  <a:cubicBezTo>
                    <a:pt x="275271" y="193096"/>
                    <a:pt x="261069" y="227427"/>
                    <a:pt x="281130" y="247488"/>
                  </a:cubicBezTo>
                  <a:cubicBezTo>
                    <a:pt x="287748" y="254107"/>
                    <a:pt x="287748" y="264861"/>
                    <a:pt x="281130" y="271479"/>
                  </a:cubicBezTo>
                  <a:lnTo>
                    <a:pt x="271341" y="281268"/>
                  </a:lnTo>
                  <a:cubicBezTo>
                    <a:pt x="264723" y="287886"/>
                    <a:pt x="253969" y="287886"/>
                    <a:pt x="247351" y="281268"/>
                  </a:cubicBezTo>
                  <a:cubicBezTo>
                    <a:pt x="227290" y="261207"/>
                    <a:pt x="192958" y="275408"/>
                    <a:pt x="192958" y="303811"/>
                  </a:cubicBezTo>
                  <a:cubicBezTo>
                    <a:pt x="192958" y="313187"/>
                    <a:pt x="185375" y="320770"/>
                    <a:pt x="176000" y="320770"/>
                  </a:cubicBezTo>
                  <a:lnTo>
                    <a:pt x="162143" y="320770"/>
                  </a:lnTo>
                  <a:cubicBezTo>
                    <a:pt x="152767" y="320770"/>
                    <a:pt x="145184" y="313187"/>
                    <a:pt x="145184" y="303811"/>
                  </a:cubicBezTo>
                  <a:cubicBezTo>
                    <a:pt x="145184" y="275408"/>
                    <a:pt x="110922" y="261207"/>
                    <a:pt x="90792" y="281268"/>
                  </a:cubicBezTo>
                  <a:cubicBezTo>
                    <a:pt x="84174" y="287886"/>
                    <a:pt x="73419" y="287886"/>
                    <a:pt x="66801" y="281268"/>
                  </a:cubicBezTo>
                  <a:lnTo>
                    <a:pt x="57012" y="271479"/>
                  </a:lnTo>
                  <a:cubicBezTo>
                    <a:pt x="50394" y="264861"/>
                    <a:pt x="50394" y="254107"/>
                    <a:pt x="57012" y="247488"/>
                  </a:cubicBezTo>
                  <a:cubicBezTo>
                    <a:pt x="77073" y="227427"/>
                    <a:pt x="62872" y="193096"/>
                    <a:pt x="34469" y="193096"/>
                  </a:cubicBezTo>
                  <a:cubicBezTo>
                    <a:pt x="25094" y="193096"/>
                    <a:pt x="17510" y="185513"/>
                    <a:pt x="17510" y="176137"/>
                  </a:cubicBezTo>
                  <a:lnTo>
                    <a:pt x="17510" y="161453"/>
                  </a:lnTo>
                  <a:cubicBezTo>
                    <a:pt x="17510" y="152285"/>
                    <a:pt x="25025" y="145322"/>
                    <a:pt x="34262" y="145322"/>
                  </a:cubicBezTo>
                  <a:lnTo>
                    <a:pt x="34469" y="145322"/>
                  </a:lnTo>
                  <a:cubicBezTo>
                    <a:pt x="62872" y="145322"/>
                    <a:pt x="77073" y="111060"/>
                    <a:pt x="57012" y="90930"/>
                  </a:cubicBezTo>
                  <a:lnTo>
                    <a:pt x="57012" y="909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37"/>
            <p:cNvSpPr/>
            <p:nvPr/>
          </p:nvSpPr>
          <p:spPr>
            <a:xfrm>
              <a:off x="1807234" y="4591713"/>
              <a:ext cx="600452" cy="520208"/>
            </a:xfrm>
            <a:custGeom>
              <a:avLst/>
              <a:gdLst/>
              <a:ahLst/>
              <a:cxnLst/>
              <a:rect l="l" t="t" r="r" b="b"/>
              <a:pathLst>
                <a:path w="600452" h="520208" extrusionOk="0">
                  <a:moveTo>
                    <a:pt x="566259" y="0"/>
                  </a:moveTo>
                  <a:lnTo>
                    <a:pt x="464782" y="0"/>
                  </a:lnTo>
                  <a:cubicBezTo>
                    <a:pt x="459887" y="0"/>
                    <a:pt x="455958" y="3930"/>
                    <a:pt x="455958" y="8824"/>
                  </a:cubicBezTo>
                  <a:cubicBezTo>
                    <a:pt x="455958" y="13719"/>
                    <a:pt x="459887" y="17648"/>
                    <a:pt x="464782" y="17648"/>
                  </a:cubicBezTo>
                  <a:lnTo>
                    <a:pt x="566259" y="17648"/>
                  </a:lnTo>
                  <a:cubicBezTo>
                    <a:pt x="575428" y="17648"/>
                    <a:pt x="582874" y="25094"/>
                    <a:pt x="582874" y="34263"/>
                  </a:cubicBezTo>
                  <a:lnTo>
                    <a:pt x="582874" y="311808"/>
                  </a:lnTo>
                  <a:lnTo>
                    <a:pt x="17648" y="311808"/>
                  </a:lnTo>
                  <a:lnTo>
                    <a:pt x="17648" y="34263"/>
                  </a:lnTo>
                  <a:cubicBezTo>
                    <a:pt x="17648" y="25094"/>
                    <a:pt x="25094" y="17648"/>
                    <a:pt x="34262" y="17648"/>
                  </a:cubicBezTo>
                  <a:lnTo>
                    <a:pt x="135946" y="17648"/>
                  </a:lnTo>
                  <a:cubicBezTo>
                    <a:pt x="140841" y="17648"/>
                    <a:pt x="144770" y="13719"/>
                    <a:pt x="144770" y="8824"/>
                  </a:cubicBezTo>
                  <a:cubicBezTo>
                    <a:pt x="144770" y="3930"/>
                    <a:pt x="140841" y="0"/>
                    <a:pt x="135946" y="0"/>
                  </a:cubicBezTo>
                  <a:lnTo>
                    <a:pt x="34262" y="0"/>
                  </a:lnTo>
                  <a:cubicBezTo>
                    <a:pt x="15373" y="0"/>
                    <a:pt x="0" y="15374"/>
                    <a:pt x="0" y="34263"/>
                  </a:cubicBezTo>
                  <a:lnTo>
                    <a:pt x="0" y="360203"/>
                  </a:lnTo>
                  <a:cubicBezTo>
                    <a:pt x="0" y="379092"/>
                    <a:pt x="15373" y="394465"/>
                    <a:pt x="34262" y="394465"/>
                  </a:cubicBezTo>
                  <a:lnTo>
                    <a:pt x="235424" y="394465"/>
                  </a:lnTo>
                  <a:lnTo>
                    <a:pt x="235424" y="396258"/>
                  </a:lnTo>
                  <a:cubicBezTo>
                    <a:pt x="235424" y="419766"/>
                    <a:pt x="224532" y="442101"/>
                    <a:pt x="206195" y="456648"/>
                  </a:cubicBezTo>
                  <a:lnTo>
                    <a:pt x="177103" y="456648"/>
                  </a:lnTo>
                  <a:cubicBezTo>
                    <a:pt x="159592" y="456648"/>
                    <a:pt x="145322" y="470918"/>
                    <a:pt x="145322" y="488428"/>
                  </a:cubicBezTo>
                  <a:cubicBezTo>
                    <a:pt x="145322" y="505938"/>
                    <a:pt x="159592" y="520209"/>
                    <a:pt x="177103" y="520209"/>
                  </a:cubicBezTo>
                  <a:lnTo>
                    <a:pt x="423350" y="520209"/>
                  </a:lnTo>
                  <a:cubicBezTo>
                    <a:pt x="440861" y="520209"/>
                    <a:pt x="455131" y="505938"/>
                    <a:pt x="455131" y="488428"/>
                  </a:cubicBezTo>
                  <a:cubicBezTo>
                    <a:pt x="455131" y="470918"/>
                    <a:pt x="440861" y="456648"/>
                    <a:pt x="423350" y="456648"/>
                  </a:cubicBezTo>
                  <a:lnTo>
                    <a:pt x="394258" y="456648"/>
                  </a:lnTo>
                  <a:cubicBezTo>
                    <a:pt x="375921" y="442101"/>
                    <a:pt x="365028" y="419766"/>
                    <a:pt x="365028" y="396258"/>
                  </a:cubicBezTo>
                  <a:lnTo>
                    <a:pt x="365028" y="394465"/>
                  </a:lnTo>
                  <a:lnTo>
                    <a:pt x="566190" y="394465"/>
                  </a:lnTo>
                  <a:cubicBezTo>
                    <a:pt x="585079" y="394465"/>
                    <a:pt x="600453" y="379092"/>
                    <a:pt x="600453" y="360203"/>
                  </a:cubicBezTo>
                  <a:lnTo>
                    <a:pt x="600453" y="34263"/>
                  </a:lnTo>
                  <a:cubicBezTo>
                    <a:pt x="600453" y="15374"/>
                    <a:pt x="585079" y="0"/>
                    <a:pt x="566190" y="0"/>
                  </a:cubicBezTo>
                  <a:lnTo>
                    <a:pt x="566190" y="0"/>
                  </a:lnTo>
                  <a:close/>
                  <a:moveTo>
                    <a:pt x="423419" y="474296"/>
                  </a:moveTo>
                  <a:cubicBezTo>
                    <a:pt x="431209" y="474296"/>
                    <a:pt x="437552" y="480638"/>
                    <a:pt x="437552" y="488428"/>
                  </a:cubicBezTo>
                  <a:cubicBezTo>
                    <a:pt x="437552" y="496218"/>
                    <a:pt x="431209" y="502561"/>
                    <a:pt x="423419" y="502561"/>
                  </a:cubicBezTo>
                  <a:lnTo>
                    <a:pt x="177171" y="502561"/>
                  </a:lnTo>
                  <a:cubicBezTo>
                    <a:pt x="169381" y="502561"/>
                    <a:pt x="163039" y="496218"/>
                    <a:pt x="163039" y="488428"/>
                  </a:cubicBezTo>
                  <a:cubicBezTo>
                    <a:pt x="163039" y="480638"/>
                    <a:pt x="169381" y="474296"/>
                    <a:pt x="177171" y="474296"/>
                  </a:cubicBezTo>
                  <a:lnTo>
                    <a:pt x="423419" y="474296"/>
                  </a:lnTo>
                  <a:close/>
                  <a:moveTo>
                    <a:pt x="369303" y="456648"/>
                  </a:moveTo>
                  <a:lnTo>
                    <a:pt x="231357" y="456648"/>
                  </a:lnTo>
                  <a:cubicBezTo>
                    <a:pt x="245283" y="439827"/>
                    <a:pt x="253210" y="418456"/>
                    <a:pt x="253210" y="396258"/>
                  </a:cubicBezTo>
                  <a:lnTo>
                    <a:pt x="253210" y="394465"/>
                  </a:lnTo>
                  <a:lnTo>
                    <a:pt x="347518" y="394465"/>
                  </a:lnTo>
                  <a:lnTo>
                    <a:pt x="347518" y="396258"/>
                  </a:lnTo>
                  <a:cubicBezTo>
                    <a:pt x="347518" y="418456"/>
                    <a:pt x="355446" y="439827"/>
                    <a:pt x="369372" y="456648"/>
                  </a:cubicBezTo>
                  <a:close/>
                  <a:moveTo>
                    <a:pt x="582942" y="360272"/>
                  </a:moveTo>
                  <a:cubicBezTo>
                    <a:pt x="582942" y="369441"/>
                    <a:pt x="575497" y="376886"/>
                    <a:pt x="566328" y="376886"/>
                  </a:cubicBezTo>
                  <a:lnTo>
                    <a:pt x="34400" y="376886"/>
                  </a:lnTo>
                  <a:cubicBezTo>
                    <a:pt x="25231" y="376886"/>
                    <a:pt x="17786" y="369441"/>
                    <a:pt x="17786" y="360272"/>
                  </a:cubicBezTo>
                  <a:lnTo>
                    <a:pt x="17786" y="329457"/>
                  </a:lnTo>
                  <a:lnTo>
                    <a:pt x="583011" y="329457"/>
                  </a:lnTo>
                  <a:lnTo>
                    <a:pt x="583011" y="3602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2" name="Google Shape;1152;p37"/>
          <p:cNvGrpSpPr/>
          <p:nvPr/>
        </p:nvGrpSpPr>
        <p:grpSpPr>
          <a:xfrm>
            <a:off x="1390817" y="3498277"/>
            <a:ext cx="345050" cy="347998"/>
            <a:chOff x="707874" y="4509746"/>
            <a:chExt cx="597076" cy="602176"/>
          </a:xfrm>
        </p:grpSpPr>
        <p:sp>
          <p:nvSpPr>
            <p:cNvPr id="1153" name="Google Shape;1153;p37"/>
            <p:cNvSpPr/>
            <p:nvPr/>
          </p:nvSpPr>
          <p:spPr>
            <a:xfrm>
              <a:off x="769781" y="4718491"/>
              <a:ext cx="234941" cy="17648"/>
            </a:xfrm>
            <a:custGeom>
              <a:avLst/>
              <a:gdLst/>
              <a:ahLst/>
              <a:cxnLst/>
              <a:rect l="l" t="t" r="r" b="b"/>
              <a:pathLst>
                <a:path w="234941" h="17648" extrusionOk="0">
                  <a:moveTo>
                    <a:pt x="226118" y="0"/>
                  </a:moveTo>
                  <a:lnTo>
                    <a:pt x="8824" y="0"/>
                  </a:lnTo>
                  <a:cubicBezTo>
                    <a:pt x="3929" y="0"/>
                    <a:pt x="0" y="3930"/>
                    <a:pt x="0" y="8824"/>
                  </a:cubicBezTo>
                  <a:cubicBezTo>
                    <a:pt x="0" y="13719"/>
                    <a:pt x="3929" y="17648"/>
                    <a:pt x="8824" y="17648"/>
                  </a:cubicBezTo>
                  <a:lnTo>
                    <a:pt x="226118" y="17648"/>
                  </a:lnTo>
                  <a:cubicBezTo>
                    <a:pt x="231012" y="17648"/>
                    <a:pt x="234942" y="13719"/>
                    <a:pt x="234942" y="8824"/>
                  </a:cubicBezTo>
                  <a:cubicBezTo>
                    <a:pt x="234942" y="3930"/>
                    <a:pt x="231012" y="0"/>
                    <a:pt x="22611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37"/>
            <p:cNvSpPr/>
            <p:nvPr/>
          </p:nvSpPr>
          <p:spPr>
            <a:xfrm>
              <a:off x="769781" y="4783568"/>
              <a:ext cx="234941" cy="17648"/>
            </a:xfrm>
            <a:custGeom>
              <a:avLst/>
              <a:gdLst/>
              <a:ahLst/>
              <a:cxnLst/>
              <a:rect l="l" t="t" r="r" b="b"/>
              <a:pathLst>
                <a:path w="234941" h="17648" extrusionOk="0">
                  <a:moveTo>
                    <a:pt x="226118" y="0"/>
                  </a:moveTo>
                  <a:lnTo>
                    <a:pt x="8824" y="0"/>
                  </a:lnTo>
                  <a:cubicBezTo>
                    <a:pt x="3929" y="0"/>
                    <a:pt x="0" y="3930"/>
                    <a:pt x="0" y="8824"/>
                  </a:cubicBezTo>
                  <a:cubicBezTo>
                    <a:pt x="0" y="13719"/>
                    <a:pt x="3929" y="17648"/>
                    <a:pt x="8824" y="17648"/>
                  </a:cubicBezTo>
                  <a:lnTo>
                    <a:pt x="226118" y="17648"/>
                  </a:lnTo>
                  <a:cubicBezTo>
                    <a:pt x="231012" y="17648"/>
                    <a:pt x="234942" y="13719"/>
                    <a:pt x="234942" y="8824"/>
                  </a:cubicBezTo>
                  <a:cubicBezTo>
                    <a:pt x="234942" y="3930"/>
                    <a:pt x="231012" y="0"/>
                    <a:pt x="22611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37"/>
            <p:cNvSpPr/>
            <p:nvPr/>
          </p:nvSpPr>
          <p:spPr>
            <a:xfrm>
              <a:off x="769781" y="4848646"/>
              <a:ext cx="234941" cy="17648"/>
            </a:xfrm>
            <a:custGeom>
              <a:avLst/>
              <a:gdLst/>
              <a:ahLst/>
              <a:cxnLst/>
              <a:rect l="l" t="t" r="r" b="b"/>
              <a:pathLst>
                <a:path w="234941" h="17648" extrusionOk="0">
                  <a:moveTo>
                    <a:pt x="234942" y="8824"/>
                  </a:moveTo>
                  <a:cubicBezTo>
                    <a:pt x="234942" y="3930"/>
                    <a:pt x="231012" y="0"/>
                    <a:pt x="226118" y="0"/>
                  </a:cubicBezTo>
                  <a:lnTo>
                    <a:pt x="8824" y="0"/>
                  </a:lnTo>
                  <a:cubicBezTo>
                    <a:pt x="3929" y="0"/>
                    <a:pt x="0" y="3930"/>
                    <a:pt x="0" y="8824"/>
                  </a:cubicBezTo>
                  <a:cubicBezTo>
                    <a:pt x="0" y="13719"/>
                    <a:pt x="3929" y="17648"/>
                    <a:pt x="8824" y="17648"/>
                  </a:cubicBezTo>
                  <a:lnTo>
                    <a:pt x="226118" y="17648"/>
                  </a:lnTo>
                  <a:cubicBezTo>
                    <a:pt x="231012" y="17648"/>
                    <a:pt x="234942" y="13719"/>
                    <a:pt x="234942" y="88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37"/>
            <p:cNvSpPr/>
            <p:nvPr/>
          </p:nvSpPr>
          <p:spPr>
            <a:xfrm>
              <a:off x="769781" y="4913724"/>
              <a:ext cx="118987" cy="17648"/>
            </a:xfrm>
            <a:custGeom>
              <a:avLst/>
              <a:gdLst/>
              <a:ahLst/>
              <a:cxnLst/>
              <a:rect l="l" t="t" r="r" b="b"/>
              <a:pathLst>
                <a:path w="118987" h="17648" extrusionOk="0">
                  <a:moveTo>
                    <a:pt x="8824" y="0"/>
                  </a:moveTo>
                  <a:cubicBezTo>
                    <a:pt x="3929" y="0"/>
                    <a:pt x="0" y="3930"/>
                    <a:pt x="0" y="8824"/>
                  </a:cubicBezTo>
                  <a:cubicBezTo>
                    <a:pt x="0" y="13719"/>
                    <a:pt x="3929" y="17648"/>
                    <a:pt x="8824" y="17648"/>
                  </a:cubicBezTo>
                  <a:lnTo>
                    <a:pt x="110163" y="17648"/>
                  </a:lnTo>
                  <a:cubicBezTo>
                    <a:pt x="115058" y="17648"/>
                    <a:pt x="118988" y="13719"/>
                    <a:pt x="118988" y="8824"/>
                  </a:cubicBezTo>
                  <a:cubicBezTo>
                    <a:pt x="118988" y="3930"/>
                    <a:pt x="115058" y="0"/>
                    <a:pt x="110163" y="0"/>
                  </a:cubicBezTo>
                  <a:lnTo>
                    <a:pt x="88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37"/>
            <p:cNvSpPr/>
            <p:nvPr/>
          </p:nvSpPr>
          <p:spPr>
            <a:xfrm>
              <a:off x="769850" y="4570963"/>
              <a:ext cx="126226" cy="65215"/>
            </a:xfrm>
            <a:custGeom>
              <a:avLst/>
              <a:gdLst/>
              <a:ahLst/>
              <a:cxnLst/>
              <a:rect l="l" t="t" r="r" b="b"/>
              <a:pathLst>
                <a:path w="126226" h="65215" extrusionOk="0">
                  <a:moveTo>
                    <a:pt x="16959" y="65215"/>
                  </a:moveTo>
                  <a:lnTo>
                    <a:pt x="109267" y="65215"/>
                  </a:lnTo>
                  <a:cubicBezTo>
                    <a:pt x="118643" y="65215"/>
                    <a:pt x="126226" y="57563"/>
                    <a:pt x="126226" y="48257"/>
                  </a:cubicBezTo>
                  <a:lnTo>
                    <a:pt x="126226" y="16959"/>
                  </a:lnTo>
                  <a:cubicBezTo>
                    <a:pt x="126226" y="7583"/>
                    <a:pt x="118574" y="0"/>
                    <a:pt x="109267" y="0"/>
                  </a:cubicBezTo>
                  <a:lnTo>
                    <a:pt x="16959" y="0"/>
                  </a:lnTo>
                  <a:cubicBezTo>
                    <a:pt x="7583" y="0"/>
                    <a:pt x="0" y="7652"/>
                    <a:pt x="0" y="16959"/>
                  </a:cubicBezTo>
                  <a:lnTo>
                    <a:pt x="0" y="48257"/>
                  </a:lnTo>
                  <a:cubicBezTo>
                    <a:pt x="0" y="57632"/>
                    <a:pt x="7652" y="65215"/>
                    <a:pt x="16959" y="65215"/>
                  </a:cubicBezTo>
                  <a:close/>
                  <a:moveTo>
                    <a:pt x="17579" y="17579"/>
                  </a:moveTo>
                  <a:lnTo>
                    <a:pt x="108578" y="17579"/>
                  </a:lnTo>
                  <a:lnTo>
                    <a:pt x="108578" y="47567"/>
                  </a:lnTo>
                  <a:lnTo>
                    <a:pt x="17579" y="47567"/>
                  </a:lnTo>
                  <a:lnTo>
                    <a:pt x="17579" y="1757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37"/>
            <p:cNvSpPr/>
            <p:nvPr/>
          </p:nvSpPr>
          <p:spPr>
            <a:xfrm>
              <a:off x="707874" y="4509746"/>
              <a:ext cx="465609" cy="602176"/>
            </a:xfrm>
            <a:custGeom>
              <a:avLst/>
              <a:gdLst/>
              <a:ahLst/>
              <a:cxnLst/>
              <a:rect l="l" t="t" r="r" b="b"/>
              <a:pathLst>
                <a:path w="465609" h="602176" extrusionOk="0">
                  <a:moveTo>
                    <a:pt x="238044" y="584459"/>
                  </a:moveTo>
                  <a:lnTo>
                    <a:pt x="48119" y="584459"/>
                  </a:lnTo>
                  <a:cubicBezTo>
                    <a:pt x="31298" y="584459"/>
                    <a:pt x="17648" y="570809"/>
                    <a:pt x="17648" y="553988"/>
                  </a:cubicBezTo>
                  <a:lnTo>
                    <a:pt x="17648" y="48050"/>
                  </a:lnTo>
                  <a:cubicBezTo>
                    <a:pt x="17648" y="31229"/>
                    <a:pt x="31298" y="17579"/>
                    <a:pt x="48119" y="17579"/>
                  </a:cubicBezTo>
                  <a:lnTo>
                    <a:pt x="335592" y="17579"/>
                  </a:lnTo>
                  <a:cubicBezTo>
                    <a:pt x="336764" y="17579"/>
                    <a:pt x="337936" y="17717"/>
                    <a:pt x="339108" y="17924"/>
                  </a:cubicBezTo>
                  <a:lnTo>
                    <a:pt x="339108" y="78314"/>
                  </a:lnTo>
                  <a:cubicBezTo>
                    <a:pt x="339108" y="104855"/>
                    <a:pt x="360685" y="126433"/>
                    <a:pt x="387227" y="126433"/>
                  </a:cubicBezTo>
                  <a:lnTo>
                    <a:pt x="447617" y="126433"/>
                  </a:lnTo>
                  <a:cubicBezTo>
                    <a:pt x="447823" y="127605"/>
                    <a:pt x="447961" y="128777"/>
                    <a:pt x="447961" y="129949"/>
                  </a:cubicBezTo>
                  <a:lnTo>
                    <a:pt x="447961" y="143185"/>
                  </a:lnTo>
                  <a:cubicBezTo>
                    <a:pt x="447961" y="148079"/>
                    <a:pt x="451891" y="152009"/>
                    <a:pt x="456785" y="152009"/>
                  </a:cubicBezTo>
                  <a:cubicBezTo>
                    <a:pt x="461680" y="152009"/>
                    <a:pt x="465609" y="148079"/>
                    <a:pt x="465609" y="143185"/>
                  </a:cubicBezTo>
                  <a:lnTo>
                    <a:pt x="465609" y="129949"/>
                  </a:lnTo>
                  <a:cubicBezTo>
                    <a:pt x="465609" y="119677"/>
                    <a:pt x="461611" y="109956"/>
                    <a:pt x="454304" y="102649"/>
                  </a:cubicBezTo>
                  <a:lnTo>
                    <a:pt x="362960" y="11306"/>
                  </a:lnTo>
                  <a:cubicBezTo>
                    <a:pt x="355653" y="3998"/>
                    <a:pt x="346001" y="0"/>
                    <a:pt x="335661" y="0"/>
                  </a:cubicBezTo>
                  <a:lnTo>
                    <a:pt x="48119" y="0"/>
                  </a:lnTo>
                  <a:cubicBezTo>
                    <a:pt x="21578" y="0"/>
                    <a:pt x="0" y="21578"/>
                    <a:pt x="0" y="48119"/>
                  </a:cubicBezTo>
                  <a:lnTo>
                    <a:pt x="0" y="554057"/>
                  </a:lnTo>
                  <a:cubicBezTo>
                    <a:pt x="0" y="580598"/>
                    <a:pt x="21578" y="602176"/>
                    <a:pt x="48119" y="602176"/>
                  </a:cubicBezTo>
                  <a:lnTo>
                    <a:pt x="238044" y="602176"/>
                  </a:lnTo>
                  <a:cubicBezTo>
                    <a:pt x="242939" y="602176"/>
                    <a:pt x="246868" y="598247"/>
                    <a:pt x="246868" y="593352"/>
                  </a:cubicBezTo>
                  <a:cubicBezTo>
                    <a:pt x="246868" y="588457"/>
                    <a:pt x="242939" y="584528"/>
                    <a:pt x="238044" y="584528"/>
                  </a:cubicBezTo>
                  <a:lnTo>
                    <a:pt x="238044" y="584528"/>
                  </a:lnTo>
                  <a:close/>
                  <a:moveTo>
                    <a:pt x="356756" y="30057"/>
                  </a:moveTo>
                  <a:lnTo>
                    <a:pt x="435414" y="108715"/>
                  </a:lnTo>
                  <a:lnTo>
                    <a:pt x="387227" y="108715"/>
                  </a:lnTo>
                  <a:cubicBezTo>
                    <a:pt x="370406" y="108715"/>
                    <a:pt x="356756" y="95066"/>
                    <a:pt x="356756" y="78245"/>
                  </a:cubicBezTo>
                  <a:lnTo>
                    <a:pt x="356756" y="300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37"/>
            <p:cNvSpPr/>
            <p:nvPr/>
          </p:nvSpPr>
          <p:spPr>
            <a:xfrm>
              <a:off x="963980" y="4685400"/>
              <a:ext cx="340970" cy="426452"/>
            </a:xfrm>
            <a:custGeom>
              <a:avLst/>
              <a:gdLst/>
              <a:ahLst/>
              <a:cxnLst/>
              <a:rect l="l" t="t" r="r" b="b"/>
              <a:pathLst>
                <a:path w="340970" h="426452" extrusionOk="0">
                  <a:moveTo>
                    <a:pt x="340762" y="320563"/>
                  </a:moveTo>
                  <a:cubicBezTo>
                    <a:pt x="340624" y="293884"/>
                    <a:pt x="324769" y="269687"/>
                    <a:pt x="300365" y="258932"/>
                  </a:cubicBezTo>
                  <a:cubicBezTo>
                    <a:pt x="280235" y="250108"/>
                    <a:pt x="243904" y="244593"/>
                    <a:pt x="223981" y="242111"/>
                  </a:cubicBezTo>
                  <a:cubicBezTo>
                    <a:pt x="223981" y="242111"/>
                    <a:pt x="223981" y="242111"/>
                    <a:pt x="223981" y="242111"/>
                  </a:cubicBezTo>
                  <a:cubicBezTo>
                    <a:pt x="222326" y="241905"/>
                    <a:pt x="221085" y="240526"/>
                    <a:pt x="221085" y="238871"/>
                  </a:cubicBezTo>
                  <a:lnTo>
                    <a:pt x="220948" y="211503"/>
                  </a:lnTo>
                  <a:cubicBezTo>
                    <a:pt x="222947" y="209986"/>
                    <a:pt x="224946" y="208400"/>
                    <a:pt x="226945" y="206746"/>
                  </a:cubicBezTo>
                  <a:cubicBezTo>
                    <a:pt x="241353" y="194268"/>
                    <a:pt x="250522" y="176482"/>
                    <a:pt x="252866" y="157042"/>
                  </a:cubicBezTo>
                  <a:cubicBezTo>
                    <a:pt x="263758" y="155525"/>
                    <a:pt x="272169" y="146080"/>
                    <a:pt x="272100" y="134774"/>
                  </a:cubicBezTo>
                  <a:lnTo>
                    <a:pt x="272100" y="119746"/>
                  </a:lnTo>
                  <a:cubicBezTo>
                    <a:pt x="272031" y="113335"/>
                    <a:pt x="269273" y="107406"/>
                    <a:pt x="264654" y="103200"/>
                  </a:cubicBezTo>
                  <a:lnTo>
                    <a:pt x="264517" y="65698"/>
                  </a:lnTo>
                  <a:cubicBezTo>
                    <a:pt x="264379" y="29437"/>
                    <a:pt x="234804" y="0"/>
                    <a:pt x="198543" y="0"/>
                  </a:cubicBezTo>
                  <a:lnTo>
                    <a:pt x="198267" y="0"/>
                  </a:lnTo>
                  <a:lnTo>
                    <a:pt x="139325" y="276"/>
                  </a:lnTo>
                  <a:cubicBezTo>
                    <a:pt x="125192" y="276"/>
                    <a:pt x="112577" y="9307"/>
                    <a:pt x="107889" y="22612"/>
                  </a:cubicBezTo>
                  <a:cubicBezTo>
                    <a:pt x="107889" y="22750"/>
                    <a:pt x="107751" y="22888"/>
                    <a:pt x="107613" y="22888"/>
                  </a:cubicBezTo>
                  <a:cubicBezTo>
                    <a:pt x="89000" y="22957"/>
                    <a:pt x="74040" y="38054"/>
                    <a:pt x="74109" y="56667"/>
                  </a:cubicBezTo>
                  <a:lnTo>
                    <a:pt x="74316" y="103959"/>
                  </a:lnTo>
                  <a:cubicBezTo>
                    <a:pt x="69697" y="108164"/>
                    <a:pt x="67077" y="114093"/>
                    <a:pt x="67077" y="120504"/>
                  </a:cubicBezTo>
                  <a:lnTo>
                    <a:pt x="67077" y="135533"/>
                  </a:lnTo>
                  <a:cubicBezTo>
                    <a:pt x="67146" y="141531"/>
                    <a:pt x="69490" y="147115"/>
                    <a:pt x="73764" y="151320"/>
                  </a:cubicBezTo>
                  <a:cubicBezTo>
                    <a:pt x="77280" y="154767"/>
                    <a:pt x="81761" y="156973"/>
                    <a:pt x="86518" y="157593"/>
                  </a:cubicBezTo>
                  <a:cubicBezTo>
                    <a:pt x="89000" y="177034"/>
                    <a:pt x="98375" y="194751"/>
                    <a:pt x="112852" y="207091"/>
                  </a:cubicBezTo>
                  <a:cubicBezTo>
                    <a:pt x="114851" y="208745"/>
                    <a:pt x="116851" y="210331"/>
                    <a:pt x="118850" y="211847"/>
                  </a:cubicBezTo>
                  <a:lnTo>
                    <a:pt x="118988" y="239216"/>
                  </a:lnTo>
                  <a:cubicBezTo>
                    <a:pt x="118988" y="240871"/>
                    <a:pt x="117747" y="242249"/>
                    <a:pt x="116161" y="242456"/>
                  </a:cubicBezTo>
                  <a:lnTo>
                    <a:pt x="116161" y="242456"/>
                  </a:lnTo>
                  <a:cubicBezTo>
                    <a:pt x="96307" y="245145"/>
                    <a:pt x="59977" y="250936"/>
                    <a:pt x="39916" y="259967"/>
                  </a:cubicBezTo>
                  <a:cubicBezTo>
                    <a:pt x="15580" y="270928"/>
                    <a:pt x="-69" y="295263"/>
                    <a:pt x="0" y="321942"/>
                  </a:cubicBezTo>
                  <a:lnTo>
                    <a:pt x="276" y="389088"/>
                  </a:lnTo>
                  <a:cubicBezTo>
                    <a:pt x="345" y="409700"/>
                    <a:pt x="17166" y="426452"/>
                    <a:pt x="37709" y="426452"/>
                  </a:cubicBezTo>
                  <a:lnTo>
                    <a:pt x="303674" y="426452"/>
                  </a:lnTo>
                  <a:cubicBezTo>
                    <a:pt x="313739" y="426452"/>
                    <a:pt x="323183" y="422178"/>
                    <a:pt x="330284" y="414664"/>
                  </a:cubicBezTo>
                  <a:cubicBezTo>
                    <a:pt x="337109" y="407357"/>
                    <a:pt x="341038" y="397567"/>
                    <a:pt x="340969" y="387709"/>
                  </a:cubicBezTo>
                  <a:lnTo>
                    <a:pt x="340693" y="320563"/>
                  </a:lnTo>
                  <a:close/>
                  <a:moveTo>
                    <a:pt x="224877" y="259967"/>
                  </a:moveTo>
                  <a:cubicBezTo>
                    <a:pt x="226945" y="260242"/>
                    <a:pt x="229220" y="260518"/>
                    <a:pt x="231702" y="260931"/>
                  </a:cubicBezTo>
                  <a:cubicBezTo>
                    <a:pt x="233701" y="261207"/>
                    <a:pt x="234391" y="262655"/>
                    <a:pt x="234666" y="263482"/>
                  </a:cubicBezTo>
                  <a:cubicBezTo>
                    <a:pt x="234942" y="264310"/>
                    <a:pt x="235080" y="265964"/>
                    <a:pt x="233563" y="267274"/>
                  </a:cubicBezTo>
                  <a:lnTo>
                    <a:pt x="203299" y="293470"/>
                  </a:lnTo>
                  <a:cubicBezTo>
                    <a:pt x="201989" y="294573"/>
                    <a:pt x="200197" y="294642"/>
                    <a:pt x="198818" y="293677"/>
                  </a:cubicBezTo>
                  <a:lnTo>
                    <a:pt x="198680" y="293677"/>
                  </a:lnTo>
                  <a:cubicBezTo>
                    <a:pt x="198680" y="293677"/>
                    <a:pt x="198680" y="293608"/>
                    <a:pt x="198680" y="293608"/>
                  </a:cubicBezTo>
                  <a:lnTo>
                    <a:pt x="185996" y="284578"/>
                  </a:lnTo>
                  <a:lnTo>
                    <a:pt x="224877" y="260035"/>
                  </a:lnTo>
                  <a:close/>
                  <a:moveTo>
                    <a:pt x="170140" y="273685"/>
                  </a:moveTo>
                  <a:lnTo>
                    <a:pt x="133120" y="250729"/>
                  </a:lnTo>
                  <a:cubicBezTo>
                    <a:pt x="135326" y="247420"/>
                    <a:pt x="136567" y="243421"/>
                    <a:pt x="136567" y="239216"/>
                  </a:cubicBezTo>
                  <a:lnTo>
                    <a:pt x="136567" y="221981"/>
                  </a:lnTo>
                  <a:cubicBezTo>
                    <a:pt x="157111" y="230736"/>
                    <a:pt x="181032" y="231357"/>
                    <a:pt x="203368" y="221705"/>
                  </a:cubicBezTo>
                  <a:lnTo>
                    <a:pt x="203368" y="238940"/>
                  </a:lnTo>
                  <a:cubicBezTo>
                    <a:pt x="203437" y="243146"/>
                    <a:pt x="204747" y="247144"/>
                    <a:pt x="207022" y="250453"/>
                  </a:cubicBezTo>
                  <a:lnTo>
                    <a:pt x="170209" y="273685"/>
                  </a:lnTo>
                  <a:close/>
                  <a:moveTo>
                    <a:pt x="182825" y="303949"/>
                  </a:moveTo>
                  <a:lnTo>
                    <a:pt x="176827" y="318288"/>
                  </a:lnTo>
                  <a:lnTo>
                    <a:pt x="163798" y="318288"/>
                  </a:lnTo>
                  <a:cubicBezTo>
                    <a:pt x="163798" y="318288"/>
                    <a:pt x="157731" y="304087"/>
                    <a:pt x="157731" y="304087"/>
                  </a:cubicBezTo>
                  <a:lnTo>
                    <a:pt x="170278" y="294987"/>
                  </a:lnTo>
                  <a:lnTo>
                    <a:pt x="182894" y="303949"/>
                  </a:lnTo>
                  <a:close/>
                  <a:moveTo>
                    <a:pt x="107613" y="40536"/>
                  </a:moveTo>
                  <a:cubicBezTo>
                    <a:pt x="115127" y="40536"/>
                    <a:pt x="121883" y="35641"/>
                    <a:pt x="124434" y="28472"/>
                  </a:cubicBezTo>
                  <a:cubicBezTo>
                    <a:pt x="126640" y="22198"/>
                    <a:pt x="132638" y="17924"/>
                    <a:pt x="139325" y="17924"/>
                  </a:cubicBezTo>
                  <a:lnTo>
                    <a:pt x="198267" y="17648"/>
                  </a:lnTo>
                  <a:lnTo>
                    <a:pt x="198474" y="17648"/>
                  </a:lnTo>
                  <a:cubicBezTo>
                    <a:pt x="225015" y="17648"/>
                    <a:pt x="246662" y="39226"/>
                    <a:pt x="246799" y="65767"/>
                  </a:cubicBezTo>
                  <a:lnTo>
                    <a:pt x="246937" y="99961"/>
                  </a:lnTo>
                  <a:cubicBezTo>
                    <a:pt x="244318" y="100581"/>
                    <a:pt x="241284" y="101546"/>
                    <a:pt x="238320" y="103063"/>
                  </a:cubicBezTo>
                  <a:cubicBezTo>
                    <a:pt x="236114" y="104166"/>
                    <a:pt x="233701" y="104855"/>
                    <a:pt x="231219" y="104993"/>
                  </a:cubicBezTo>
                  <a:lnTo>
                    <a:pt x="231081" y="79072"/>
                  </a:lnTo>
                  <a:cubicBezTo>
                    <a:pt x="231081" y="62389"/>
                    <a:pt x="217501" y="48946"/>
                    <a:pt x="200887" y="48946"/>
                  </a:cubicBezTo>
                  <a:lnTo>
                    <a:pt x="200473" y="48946"/>
                  </a:lnTo>
                  <a:cubicBezTo>
                    <a:pt x="195992" y="48946"/>
                    <a:pt x="191511" y="49705"/>
                    <a:pt x="187168" y="51083"/>
                  </a:cubicBezTo>
                  <a:cubicBezTo>
                    <a:pt x="175655" y="54806"/>
                    <a:pt x="162419" y="54875"/>
                    <a:pt x="151044" y="51221"/>
                  </a:cubicBezTo>
                  <a:cubicBezTo>
                    <a:pt x="146701" y="49842"/>
                    <a:pt x="142220" y="49222"/>
                    <a:pt x="137739" y="49222"/>
                  </a:cubicBezTo>
                  <a:lnTo>
                    <a:pt x="137463" y="49222"/>
                  </a:lnTo>
                  <a:cubicBezTo>
                    <a:pt x="120780" y="49291"/>
                    <a:pt x="107268" y="62941"/>
                    <a:pt x="107337" y="79555"/>
                  </a:cubicBezTo>
                  <a:lnTo>
                    <a:pt x="107337" y="102925"/>
                  </a:lnTo>
                  <a:cubicBezTo>
                    <a:pt x="102167" y="101201"/>
                    <a:pt x="96445" y="100374"/>
                    <a:pt x="91757" y="99961"/>
                  </a:cubicBezTo>
                  <a:lnTo>
                    <a:pt x="91550" y="56599"/>
                  </a:lnTo>
                  <a:cubicBezTo>
                    <a:pt x="91550" y="47774"/>
                    <a:pt x="98651" y="40536"/>
                    <a:pt x="107475" y="40536"/>
                  </a:cubicBezTo>
                  <a:lnTo>
                    <a:pt x="107475" y="40536"/>
                  </a:lnTo>
                  <a:close/>
                  <a:moveTo>
                    <a:pt x="103408" y="148838"/>
                  </a:moveTo>
                  <a:cubicBezTo>
                    <a:pt x="103270" y="144081"/>
                    <a:pt x="99340" y="140221"/>
                    <a:pt x="94584" y="140221"/>
                  </a:cubicBezTo>
                  <a:lnTo>
                    <a:pt x="89413" y="140221"/>
                  </a:lnTo>
                  <a:cubicBezTo>
                    <a:pt x="89413" y="140221"/>
                    <a:pt x="89413" y="140221"/>
                    <a:pt x="89413" y="140221"/>
                  </a:cubicBezTo>
                  <a:cubicBezTo>
                    <a:pt x="88172" y="140221"/>
                    <a:pt x="86931" y="139738"/>
                    <a:pt x="86035" y="138842"/>
                  </a:cubicBezTo>
                  <a:cubicBezTo>
                    <a:pt x="85139" y="137946"/>
                    <a:pt x="84657" y="136774"/>
                    <a:pt x="84657" y="135464"/>
                  </a:cubicBezTo>
                  <a:lnTo>
                    <a:pt x="84657" y="120435"/>
                  </a:lnTo>
                  <a:cubicBezTo>
                    <a:pt x="84588" y="119057"/>
                    <a:pt x="85139" y="118022"/>
                    <a:pt x="85828" y="117264"/>
                  </a:cubicBezTo>
                  <a:cubicBezTo>
                    <a:pt x="93963" y="117471"/>
                    <a:pt x="103546" y="119194"/>
                    <a:pt x="106096" y="121607"/>
                  </a:cubicBezTo>
                  <a:cubicBezTo>
                    <a:pt x="108233" y="123744"/>
                    <a:pt x="111060" y="124847"/>
                    <a:pt x="113955" y="124847"/>
                  </a:cubicBezTo>
                  <a:cubicBezTo>
                    <a:pt x="115403" y="124847"/>
                    <a:pt x="116920" y="124572"/>
                    <a:pt x="118367" y="123951"/>
                  </a:cubicBezTo>
                  <a:cubicBezTo>
                    <a:pt x="122573" y="122159"/>
                    <a:pt x="125261" y="118091"/>
                    <a:pt x="125261" y="113541"/>
                  </a:cubicBezTo>
                  <a:lnTo>
                    <a:pt x="125123" y="79486"/>
                  </a:lnTo>
                  <a:cubicBezTo>
                    <a:pt x="125123" y="72523"/>
                    <a:pt x="130707" y="66870"/>
                    <a:pt x="137670" y="66870"/>
                  </a:cubicBezTo>
                  <a:cubicBezTo>
                    <a:pt x="138635" y="66870"/>
                    <a:pt x="141531" y="66732"/>
                    <a:pt x="145805" y="68111"/>
                  </a:cubicBezTo>
                  <a:cubicBezTo>
                    <a:pt x="160627" y="72799"/>
                    <a:pt x="177654" y="72868"/>
                    <a:pt x="192752" y="67904"/>
                  </a:cubicBezTo>
                  <a:cubicBezTo>
                    <a:pt x="196957" y="66526"/>
                    <a:pt x="200749" y="66663"/>
                    <a:pt x="200887" y="66594"/>
                  </a:cubicBezTo>
                  <a:lnTo>
                    <a:pt x="200887" y="66594"/>
                  </a:lnTo>
                  <a:cubicBezTo>
                    <a:pt x="207780" y="66594"/>
                    <a:pt x="213433" y="72178"/>
                    <a:pt x="213502" y="79141"/>
                  </a:cubicBezTo>
                  <a:lnTo>
                    <a:pt x="213640" y="108440"/>
                  </a:lnTo>
                  <a:cubicBezTo>
                    <a:pt x="213640" y="115610"/>
                    <a:pt x="219086" y="121607"/>
                    <a:pt x="226187" y="122435"/>
                  </a:cubicBezTo>
                  <a:cubicBezTo>
                    <a:pt x="233219" y="123262"/>
                    <a:pt x="240181" y="121952"/>
                    <a:pt x="246455" y="118781"/>
                  </a:cubicBezTo>
                  <a:cubicBezTo>
                    <a:pt x="248868" y="117540"/>
                    <a:pt x="251418" y="116988"/>
                    <a:pt x="253280" y="116713"/>
                  </a:cubicBezTo>
                  <a:cubicBezTo>
                    <a:pt x="253900" y="117471"/>
                    <a:pt x="254383" y="118505"/>
                    <a:pt x="254383" y="119746"/>
                  </a:cubicBezTo>
                  <a:lnTo>
                    <a:pt x="254383" y="134774"/>
                  </a:lnTo>
                  <a:cubicBezTo>
                    <a:pt x="254452" y="137394"/>
                    <a:pt x="252314" y="139531"/>
                    <a:pt x="249695" y="139531"/>
                  </a:cubicBezTo>
                  <a:lnTo>
                    <a:pt x="244593" y="139531"/>
                  </a:lnTo>
                  <a:cubicBezTo>
                    <a:pt x="239768" y="139531"/>
                    <a:pt x="235907" y="143392"/>
                    <a:pt x="235838" y="148217"/>
                  </a:cubicBezTo>
                  <a:cubicBezTo>
                    <a:pt x="235562" y="165935"/>
                    <a:pt x="228117" y="182342"/>
                    <a:pt x="215433" y="193372"/>
                  </a:cubicBezTo>
                  <a:cubicBezTo>
                    <a:pt x="212882" y="195578"/>
                    <a:pt x="210262" y="197577"/>
                    <a:pt x="207574" y="199370"/>
                  </a:cubicBezTo>
                  <a:cubicBezTo>
                    <a:pt x="181722" y="215225"/>
                    <a:pt x="156421" y="214467"/>
                    <a:pt x="132224" y="199714"/>
                  </a:cubicBezTo>
                  <a:cubicBezTo>
                    <a:pt x="129535" y="197922"/>
                    <a:pt x="126847" y="195923"/>
                    <a:pt x="124296" y="193786"/>
                  </a:cubicBezTo>
                  <a:cubicBezTo>
                    <a:pt x="111542" y="182894"/>
                    <a:pt x="103959" y="166486"/>
                    <a:pt x="103546" y="148838"/>
                  </a:cubicBezTo>
                  <a:lnTo>
                    <a:pt x="103546" y="148838"/>
                  </a:lnTo>
                  <a:close/>
                  <a:moveTo>
                    <a:pt x="137050" y="408873"/>
                  </a:moveTo>
                  <a:lnTo>
                    <a:pt x="70662" y="408873"/>
                  </a:lnTo>
                  <a:lnTo>
                    <a:pt x="70524" y="373990"/>
                  </a:lnTo>
                  <a:cubicBezTo>
                    <a:pt x="70524" y="369165"/>
                    <a:pt x="66526" y="365235"/>
                    <a:pt x="61700" y="365235"/>
                  </a:cubicBezTo>
                  <a:lnTo>
                    <a:pt x="61700" y="365235"/>
                  </a:lnTo>
                  <a:cubicBezTo>
                    <a:pt x="56805" y="365235"/>
                    <a:pt x="52876" y="369234"/>
                    <a:pt x="52945" y="374059"/>
                  </a:cubicBezTo>
                  <a:lnTo>
                    <a:pt x="53083" y="408873"/>
                  </a:lnTo>
                  <a:lnTo>
                    <a:pt x="37709" y="408873"/>
                  </a:lnTo>
                  <a:cubicBezTo>
                    <a:pt x="26817" y="408873"/>
                    <a:pt x="17924" y="400049"/>
                    <a:pt x="17855" y="389088"/>
                  </a:cubicBezTo>
                  <a:lnTo>
                    <a:pt x="17580" y="321942"/>
                  </a:lnTo>
                  <a:cubicBezTo>
                    <a:pt x="17511" y="302226"/>
                    <a:pt x="29092" y="284233"/>
                    <a:pt x="47085" y="276098"/>
                  </a:cubicBezTo>
                  <a:cubicBezTo>
                    <a:pt x="57288" y="271548"/>
                    <a:pt x="73006" y="267757"/>
                    <a:pt x="87759" y="264930"/>
                  </a:cubicBezTo>
                  <a:cubicBezTo>
                    <a:pt x="87759" y="271135"/>
                    <a:pt x="90378" y="277063"/>
                    <a:pt x="95273" y="281199"/>
                  </a:cubicBezTo>
                  <a:lnTo>
                    <a:pt x="125744" y="307120"/>
                  </a:lnTo>
                  <a:cubicBezTo>
                    <a:pt x="129742" y="310498"/>
                    <a:pt x="134637" y="312222"/>
                    <a:pt x="139531" y="312222"/>
                  </a:cubicBezTo>
                  <a:cubicBezTo>
                    <a:pt x="140359" y="312222"/>
                    <a:pt x="141186" y="312222"/>
                    <a:pt x="142013" y="312084"/>
                  </a:cubicBezTo>
                  <a:lnTo>
                    <a:pt x="148976" y="328284"/>
                  </a:lnTo>
                  <a:lnTo>
                    <a:pt x="137187" y="408804"/>
                  </a:lnTo>
                  <a:close/>
                  <a:moveTo>
                    <a:pt x="141600" y="293953"/>
                  </a:moveTo>
                  <a:cubicBezTo>
                    <a:pt x="140221" y="294918"/>
                    <a:pt x="138359" y="294849"/>
                    <a:pt x="137119" y="293746"/>
                  </a:cubicBezTo>
                  <a:lnTo>
                    <a:pt x="106648" y="267825"/>
                  </a:lnTo>
                  <a:cubicBezTo>
                    <a:pt x="105062" y="266515"/>
                    <a:pt x="105269" y="264861"/>
                    <a:pt x="105476" y="264034"/>
                  </a:cubicBezTo>
                  <a:cubicBezTo>
                    <a:pt x="105683" y="263206"/>
                    <a:pt x="106441" y="261759"/>
                    <a:pt x="108440" y="261414"/>
                  </a:cubicBezTo>
                  <a:cubicBezTo>
                    <a:pt x="110922" y="261069"/>
                    <a:pt x="113266" y="260725"/>
                    <a:pt x="115265" y="260449"/>
                  </a:cubicBezTo>
                  <a:lnTo>
                    <a:pt x="154353" y="284646"/>
                  </a:lnTo>
                  <a:lnTo>
                    <a:pt x="141600" y="293884"/>
                  </a:lnTo>
                  <a:close/>
                  <a:moveTo>
                    <a:pt x="154905" y="408873"/>
                  </a:moveTo>
                  <a:lnTo>
                    <a:pt x="165590" y="336005"/>
                  </a:lnTo>
                  <a:lnTo>
                    <a:pt x="175104" y="336005"/>
                  </a:lnTo>
                  <a:cubicBezTo>
                    <a:pt x="175104" y="336005"/>
                    <a:pt x="186478" y="408873"/>
                    <a:pt x="186478" y="408873"/>
                  </a:cubicBezTo>
                  <a:lnTo>
                    <a:pt x="154905" y="408873"/>
                  </a:lnTo>
                  <a:close/>
                  <a:moveTo>
                    <a:pt x="317461" y="402600"/>
                  </a:moveTo>
                  <a:cubicBezTo>
                    <a:pt x="313670" y="406598"/>
                    <a:pt x="308775" y="408873"/>
                    <a:pt x="303605" y="408873"/>
                  </a:cubicBezTo>
                  <a:lnTo>
                    <a:pt x="288300" y="408873"/>
                  </a:lnTo>
                  <a:lnTo>
                    <a:pt x="288162" y="373094"/>
                  </a:lnTo>
                  <a:cubicBezTo>
                    <a:pt x="288162" y="368268"/>
                    <a:pt x="284164" y="364339"/>
                    <a:pt x="279338" y="364339"/>
                  </a:cubicBezTo>
                  <a:lnTo>
                    <a:pt x="279338" y="364339"/>
                  </a:lnTo>
                  <a:cubicBezTo>
                    <a:pt x="274444" y="364339"/>
                    <a:pt x="270514" y="368337"/>
                    <a:pt x="270583" y="373163"/>
                  </a:cubicBezTo>
                  <a:lnTo>
                    <a:pt x="270721" y="408873"/>
                  </a:lnTo>
                  <a:lnTo>
                    <a:pt x="204402" y="408873"/>
                  </a:lnTo>
                  <a:lnTo>
                    <a:pt x="191787" y="328215"/>
                  </a:lnTo>
                  <a:lnTo>
                    <a:pt x="198612" y="311946"/>
                  </a:lnTo>
                  <a:cubicBezTo>
                    <a:pt x="199370" y="312015"/>
                    <a:pt x="200128" y="312084"/>
                    <a:pt x="200955" y="312084"/>
                  </a:cubicBezTo>
                  <a:cubicBezTo>
                    <a:pt x="205919" y="312084"/>
                    <a:pt x="210883" y="310360"/>
                    <a:pt x="214881" y="306845"/>
                  </a:cubicBezTo>
                  <a:lnTo>
                    <a:pt x="245145" y="280648"/>
                  </a:lnTo>
                  <a:cubicBezTo>
                    <a:pt x="250040" y="276443"/>
                    <a:pt x="252590" y="270445"/>
                    <a:pt x="252521" y="264310"/>
                  </a:cubicBezTo>
                  <a:cubicBezTo>
                    <a:pt x="267274" y="266998"/>
                    <a:pt x="283061" y="270652"/>
                    <a:pt x="293264" y="275133"/>
                  </a:cubicBezTo>
                  <a:cubicBezTo>
                    <a:pt x="311326" y="283061"/>
                    <a:pt x="323045" y="300985"/>
                    <a:pt x="323114" y="320701"/>
                  </a:cubicBezTo>
                  <a:lnTo>
                    <a:pt x="323390" y="387847"/>
                  </a:lnTo>
                  <a:cubicBezTo>
                    <a:pt x="323390" y="393224"/>
                    <a:pt x="321253" y="398601"/>
                    <a:pt x="317461" y="402669"/>
                  </a:cubicBezTo>
                  <a:lnTo>
                    <a:pt x="317461" y="4026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0" name="Google Shape;1160;p37"/>
          <p:cNvGrpSpPr/>
          <p:nvPr/>
        </p:nvGrpSpPr>
        <p:grpSpPr>
          <a:xfrm>
            <a:off x="7426295" y="2735152"/>
            <a:ext cx="308915" cy="348037"/>
            <a:chOff x="11151685" y="3189232"/>
            <a:chExt cx="534547" cy="602245"/>
          </a:xfrm>
        </p:grpSpPr>
        <p:sp>
          <p:nvSpPr>
            <p:cNvPr id="1161" name="Google Shape;1161;p37"/>
            <p:cNvSpPr/>
            <p:nvPr/>
          </p:nvSpPr>
          <p:spPr>
            <a:xfrm>
              <a:off x="11151685" y="3189232"/>
              <a:ext cx="534547" cy="602245"/>
            </a:xfrm>
            <a:custGeom>
              <a:avLst/>
              <a:gdLst/>
              <a:ahLst/>
              <a:cxnLst/>
              <a:rect l="l" t="t" r="r" b="b"/>
              <a:pathLst>
                <a:path w="534547" h="602245" extrusionOk="0">
                  <a:moveTo>
                    <a:pt x="506283" y="437827"/>
                  </a:moveTo>
                  <a:lnTo>
                    <a:pt x="506145" y="437827"/>
                  </a:lnTo>
                  <a:cubicBezTo>
                    <a:pt x="498424" y="437827"/>
                    <a:pt x="494494" y="428452"/>
                    <a:pt x="500009" y="423005"/>
                  </a:cubicBezTo>
                  <a:cubicBezTo>
                    <a:pt x="511108" y="411906"/>
                    <a:pt x="511108" y="393913"/>
                    <a:pt x="500009" y="382814"/>
                  </a:cubicBezTo>
                  <a:lnTo>
                    <a:pt x="492150" y="374955"/>
                  </a:lnTo>
                  <a:cubicBezTo>
                    <a:pt x="481189" y="363994"/>
                    <a:pt x="463541" y="364201"/>
                    <a:pt x="452441" y="375369"/>
                  </a:cubicBezTo>
                  <a:cubicBezTo>
                    <a:pt x="449201" y="378609"/>
                    <a:pt x="444720" y="378678"/>
                    <a:pt x="441411" y="376472"/>
                  </a:cubicBezTo>
                  <a:lnTo>
                    <a:pt x="441411" y="62320"/>
                  </a:lnTo>
                  <a:lnTo>
                    <a:pt x="452441" y="62320"/>
                  </a:lnTo>
                  <a:cubicBezTo>
                    <a:pt x="469608" y="62320"/>
                    <a:pt x="483602" y="48326"/>
                    <a:pt x="483602" y="31160"/>
                  </a:cubicBezTo>
                  <a:cubicBezTo>
                    <a:pt x="483602" y="13994"/>
                    <a:pt x="469608" y="0"/>
                    <a:pt x="452441" y="0"/>
                  </a:cubicBezTo>
                  <a:lnTo>
                    <a:pt x="31159" y="0"/>
                  </a:lnTo>
                  <a:cubicBezTo>
                    <a:pt x="13994" y="0"/>
                    <a:pt x="0" y="13994"/>
                    <a:pt x="0" y="31160"/>
                  </a:cubicBezTo>
                  <a:cubicBezTo>
                    <a:pt x="0" y="48326"/>
                    <a:pt x="13994" y="62320"/>
                    <a:pt x="31159" y="62320"/>
                  </a:cubicBezTo>
                  <a:lnTo>
                    <a:pt x="42190" y="62320"/>
                  </a:lnTo>
                  <a:lnTo>
                    <a:pt x="42190" y="500630"/>
                  </a:lnTo>
                  <a:lnTo>
                    <a:pt x="31159" y="500630"/>
                  </a:lnTo>
                  <a:cubicBezTo>
                    <a:pt x="13994" y="500630"/>
                    <a:pt x="0" y="514625"/>
                    <a:pt x="0" y="531790"/>
                  </a:cubicBezTo>
                  <a:cubicBezTo>
                    <a:pt x="0" y="548956"/>
                    <a:pt x="13994" y="562950"/>
                    <a:pt x="31159" y="562950"/>
                  </a:cubicBezTo>
                  <a:lnTo>
                    <a:pt x="310429" y="562950"/>
                  </a:lnTo>
                  <a:lnTo>
                    <a:pt x="315186" y="567707"/>
                  </a:lnTo>
                  <a:cubicBezTo>
                    <a:pt x="326285" y="578806"/>
                    <a:pt x="344278" y="578806"/>
                    <a:pt x="355377" y="567707"/>
                  </a:cubicBezTo>
                  <a:cubicBezTo>
                    <a:pt x="360823" y="562261"/>
                    <a:pt x="370198" y="566121"/>
                    <a:pt x="370198" y="573843"/>
                  </a:cubicBezTo>
                  <a:cubicBezTo>
                    <a:pt x="370198" y="589492"/>
                    <a:pt x="382952" y="602245"/>
                    <a:pt x="398601" y="602245"/>
                  </a:cubicBezTo>
                  <a:lnTo>
                    <a:pt x="409149" y="602245"/>
                  </a:lnTo>
                  <a:cubicBezTo>
                    <a:pt x="424798" y="602245"/>
                    <a:pt x="437551" y="589492"/>
                    <a:pt x="437551" y="573843"/>
                  </a:cubicBezTo>
                  <a:cubicBezTo>
                    <a:pt x="437551" y="566121"/>
                    <a:pt x="446927" y="562192"/>
                    <a:pt x="452373" y="567707"/>
                  </a:cubicBezTo>
                  <a:cubicBezTo>
                    <a:pt x="463472" y="578806"/>
                    <a:pt x="481465" y="578806"/>
                    <a:pt x="492564" y="567707"/>
                  </a:cubicBezTo>
                  <a:lnTo>
                    <a:pt x="500009" y="560262"/>
                  </a:lnTo>
                  <a:cubicBezTo>
                    <a:pt x="511108" y="549163"/>
                    <a:pt x="511108" y="531170"/>
                    <a:pt x="500009" y="520071"/>
                  </a:cubicBezTo>
                  <a:cubicBezTo>
                    <a:pt x="494563" y="514625"/>
                    <a:pt x="498424" y="505249"/>
                    <a:pt x="506145" y="505249"/>
                  </a:cubicBezTo>
                  <a:lnTo>
                    <a:pt x="506283" y="505249"/>
                  </a:lnTo>
                  <a:cubicBezTo>
                    <a:pt x="521863" y="505249"/>
                    <a:pt x="534547" y="493047"/>
                    <a:pt x="534547" y="477467"/>
                  </a:cubicBezTo>
                  <a:lnTo>
                    <a:pt x="534547" y="465678"/>
                  </a:lnTo>
                  <a:cubicBezTo>
                    <a:pt x="534547" y="450098"/>
                    <a:pt x="521932" y="437896"/>
                    <a:pt x="506283" y="437896"/>
                  </a:cubicBezTo>
                  <a:lnTo>
                    <a:pt x="506283" y="437896"/>
                  </a:lnTo>
                  <a:close/>
                  <a:moveTo>
                    <a:pt x="423695" y="344829"/>
                  </a:moveTo>
                  <a:cubicBezTo>
                    <a:pt x="419420" y="342279"/>
                    <a:pt x="414457" y="340762"/>
                    <a:pt x="409080" y="340762"/>
                  </a:cubicBezTo>
                  <a:lnTo>
                    <a:pt x="398532" y="340762"/>
                  </a:lnTo>
                  <a:cubicBezTo>
                    <a:pt x="385572" y="340762"/>
                    <a:pt x="374611" y="349517"/>
                    <a:pt x="371233" y="361444"/>
                  </a:cubicBezTo>
                  <a:cubicBezTo>
                    <a:pt x="358823" y="337522"/>
                    <a:pt x="340762" y="317116"/>
                    <a:pt x="318150" y="301812"/>
                  </a:cubicBezTo>
                  <a:lnTo>
                    <a:pt x="288024" y="281406"/>
                  </a:lnTo>
                  <a:lnTo>
                    <a:pt x="318150" y="261000"/>
                  </a:lnTo>
                  <a:cubicBezTo>
                    <a:pt x="362891" y="230668"/>
                    <a:pt x="389639" y="180274"/>
                    <a:pt x="389639" y="126157"/>
                  </a:cubicBezTo>
                  <a:cubicBezTo>
                    <a:pt x="389639" y="121262"/>
                    <a:pt x="385710" y="117333"/>
                    <a:pt x="380815" y="117333"/>
                  </a:cubicBezTo>
                  <a:cubicBezTo>
                    <a:pt x="375920" y="117333"/>
                    <a:pt x="371991" y="121262"/>
                    <a:pt x="371991" y="126157"/>
                  </a:cubicBezTo>
                  <a:cubicBezTo>
                    <a:pt x="371991" y="142840"/>
                    <a:pt x="369164" y="159110"/>
                    <a:pt x="363787" y="174414"/>
                  </a:cubicBezTo>
                  <a:lnTo>
                    <a:pt x="119677" y="174414"/>
                  </a:lnTo>
                  <a:cubicBezTo>
                    <a:pt x="114299" y="159110"/>
                    <a:pt x="111473" y="142840"/>
                    <a:pt x="111473" y="126157"/>
                  </a:cubicBezTo>
                  <a:lnTo>
                    <a:pt x="111473" y="62251"/>
                  </a:lnTo>
                  <a:lnTo>
                    <a:pt x="372060" y="62251"/>
                  </a:lnTo>
                  <a:lnTo>
                    <a:pt x="372060" y="84656"/>
                  </a:lnTo>
                  <a:cubicBezTo>
                    <a:pt x="372060" y="89551"/>
                    <a:pt x="375989" y="93480"/>
                    <a:pt x="380884" y="93480"/>
                  </a:cubicBezTo>
                  <a:cubicBezTo>
                    <a:pt x="385779" y="93480"/>
                    <a:pt x="389708" y="89551"/>
                    <a:pt x="389708" y="84656"/>
                  </a:cubicBezTo>
                  <a:lnTo>
                    <a:pt x="389708" y="62251"/>
                  </a:lnTo>
                  <a:lnTo>
                    <a:pt x="423764" y="62251"/>
                  </a:lnTo>
                  <a:lnTo>
                    <a:pt x="423764" y="344829"/>
                  </a:lnTo>
                  <a:close/>
                  <a:moveTo>
                    <a:pt x="315117" y="375369"/>
                  </a:moveTo>
                  <a:lnTo>
                    <a:pt x="307671" y="382814"/>
                  </a:lnTo>
                  <a:cubicBezTo>
                    <a:pt x="306223" y="384262"/>
                    <a:pt x="304914" y="385917"/>
                    <a:pt x="303811" y="387571"/>
                  </a:cubicBezTo>
                  <a:lnTo>
                    <a:pt x="279820" y="374680"/>
                  </a:lnTo>
                  <a:cubicBezTo>
                    <a:pt x="228530" y="347104"/>
                    <a:pt x="188132" y="386055"/>
                    <a:pt x="170898" y="392190"/>
                  </a:cubicBezTo>
                  <a:cubicBezTo>
                    <a:pt x="166623" y="394465"/>
                    <a:pt x="164969" y="399842"/>
                    <a:pt x="167313" y="404116"/>
                  </a:cubicBezTo>
                  <a:cubicBezTo>
                    <a:pt x="169657" y="408391"/>
                    <a:pt x="174965" y="410045"/>
                    <a:pt x="179240" y="407701"/>
                  </a:cubicBezTo>
                  <a:cubicBezTo>
                    <a:pt x="197370" y="400876"/>
                    <a:pt x="230184" y="368062"/>
                    <a:pt x="271410" y="390191"/>
                  </a:cubicBezTo>
                  <a:lnTo>
                    <a:pt x="299330" y="405219"/>
                  </a:lnTo>
                  <a:cubicBezTo>
                    <a:pt x="299882" y="411906"/>
                    <a:pt x="302777" y="418111"/>
                    <a:pt x="307534" y="422937"/>
                  </a:cubicBezTo>
                  <a:cubicBezTo>
                    <a:pt x="311325" y="426728"/>
                    <a:pt x="309946" y="431140"/>
                    <a:pt x="309394" y="432450"/>
                  </a:cubicBezTo>
                  <a:cubicBezTo>
                    <a:pt x="308843" y="433691"/>
                    <a:pt x="306776" y="437827"/>
                    <a:pt x="301398" y="437827"/>
                  </a:cubicBezTo>
                  <a:lnTo>
                    <a:pt x="301260" y="437827"/>
                  </a:lnTo>
                  <a:cubicBezTo>
                    <a:pt x="285680" y="437827"/>
                    <a:pt x="272996" y="450029"/>
                    <a:pt x="272996" y="465609"/>
                  </a:cubicBezTo>
                  <a:lnTo>
                    <a:pt x="272996" y="476777"/>
                  </a:lnTo>
                  <a:cubicBezTo>
                    <a:pt x="272996" y="486773"/>
                    <a:pt x="278166" y="495529"/>
                    <a:pt x="285956" y="500630"/>
                  </a:cubicBezTo>
                  <a:lnTo>
                    <a:pt x="111266" y="500630"/>
                  </a:lnTo>
                  <a:lnTo>
                    <a:pt x="111266" y="444308"/>
                  </a:lnTo>
                  <a:lnTo>
                    <a:pt x="142633" y="427487"/>
                  </a:lnTo>
                  <a:cubicBezTo>
                    <a:pt x="146907" y="425212"/>
                    <a:pt x="148562" y="419834"/>
                    <a:pt x="146218" y="415560"/>
                  </a:cubicBezTo>
                  <a:cubicBezTo>
                    <a:pt x="143942" y="411286"/>
                    <a:pt x="138566" y="409632"/>
                    <a:pt x="134292" y="411975"/>
                  </a:cubicBezTo>
                  <a:lnTo>
                    <a:pt x="111887" y="424040"/>
                  </a:lnTo>
                  <a:cubicBezTo>
                    <a:pt x="115678" y="380746"/>
                    <a:pt x="138704" y="341245"/>
                    <a:pt x="175103" y="316634"/>
                  </a:cubicBezTo>
                  <a:lnTo>
                    <a:pt x="213846" y="290368"/>
                  </a:lnTo>
                  <a:lnTo>
                    <a:pt x="269480" y="290368"/>
                  </a:lnTo>
                  <a:lnTo>
                    <a:pt x="308223" y="316634"/>
                  </a:lnTo>
                  <a:cubicBezTo>
                    <a:pt x="330904" y="332007"/>
                    <a:pt x="348414" y="353033"/>
                    <a:pt x="359444" y="377920"/>
                  </a:cubicBezTo>
                  <a:cubicBezTo>
                    <a:pt x="358065" y="377644"/>
                    <a:pt x="356618" y="376955"/>
                    <a:pt x="355308" y="375576"/>
                  </a:cubicBezTo>
                  <a:cubicBezTo>
                    <a:pt x="344209" y="364477"/>
                    <a:pt x="326216" y="364477"/>
                    <a:pt x="315117" y="375576"/>
                  </a:cubicBezTo>
                  <a:lnTo>
                    <a:pt x="315117" y="375576"/>
                  </a:lnTo>
                  <a:close/>
                  <a:moveTo>
                    <a:pt x="269549" y="272582"/>
                  </a:moveTo>
                  <a:lnTo>
                    <a:pt x="213777" y="272582"/>
                  </a:lnTo>
                  <a:lnTo>
                    <a:pt x="175103" y="246385"/>
                  </a:lnTo>
                  <a:cubicBezTo>
                    <a:pt x="154421" y="232391"/>
                    <a:pt x="138152" y="213640"/>
                    <a:pt x="127122" y="192062"/>
                  </a:cubicBezTo>
                  <a:lnTo>
                    <a:pt x="356066" y="192062"/>
                  </a:lnTo>
                  <a:cubicBezTo>
                    <a:pt x="345105" y="213640"/>
                    <a:pt x="328766" y="232391"/>
                    <a:pt x="308085" y="246385"/>
                  </a:cubicBezTo>
                  <a:lnTo>
                    <a:pt x="269411" y="272582"/>
                  </a:lnTo>
                  <a:close/>
                  <a:moveTo>
                    <a:pt x="17579" y="31160"/>
                  </a:moveTo>
                  <a:cubicBezTo>
                    <a:pt x="17579" y="23715"/>
                    <a:pt x="23645" y="17648"/>
                    <a:pt x="31090" y="17648"/>
                  </a:cubicBezTo>
                  <a:lnTo>
                    <a:pt x="452373" y="17648"/>
                  </a:lnTo>
                  <a:cubicBezTo>
                    <a:pt x="459818" y="17648"/>
                    <a:pt x="465885" y="23715"/>
                    <a:pt x="465885" y="31160"/>
                  </a:cubicBezTo>
                  <a:cubicBezTo>
                    <a:pt x="465885" y="38606"/>
                    <a:pt x="459818" y="44672"/>
                    <a:pt x="452373" y="44672"/>
                  </a:cubicBezTo>
                  <a:lnTo>
                    <a:pt x="31090" y="44672"/>
                  </a:lnTo>
                  <a:cubicBezTo>
                    <a:pt x="23645" y="44672"/>
                    <a:pt x="17579" y="38606"/>
                    <a:pt x="17579" y="31160"/>
                  </a:cubicBezTo>
                  <a:close/>
                  <a:moveTo>
                    <a:pt x="59769" y="62320"/>
                  </a:moveTo>
                  <a:lnTo>
                    <a:pt x="93825" y="62320"/>
                  </a:lnTo>
                  <a:lnTo>
                    <a:pt x="93825" y="126226"/>
                  </a:lnTo>
                  <a:cubicBezTo>
                    <a:pt x="93825" y="180274"/>
                    <a:pt x="120573" y="230737"/>
                    <a:pt x="165314" y="261069"/>
                  </a:cubicBezTo>
                  <a:lnTo>
                    <a:pt x="195440" y="281475"/>
                  </a:lnTo>
                  <a:lnTo>
                    <a:pt x="165314" y="301881"/>
                  </a:lnTo>
                  <a:cubicBezTo>
                    <a:pt x="120573" y="332214"/>
                    <a:pt x="93825" y="382608"/>
                    <a:pt x="93825" y="436724"/>
                  </a:cubicBezTo>
                  <a:lnTo>
                    <a:pt x="93825" y="500630"/>
                  </a:lnTo>
                  <a:lnTo>
                    <a:pt x="59769" y="500630"/>
                  </a:lnTo>
                  <a:lnTo>
                    <a:pt x="59769" y="62320"/>
                  </a:lnTo>
                  <a:close/>
                  <a:moveTo>
                    <a:pt x="17579" y="531721"/>
                  </a:moveTo>
                  <a:cubicBezTo>
                    <a:pt x="17579" y="524276"/>
                    <a:pt x="23645" y="518209"/>
                    <a:pt x="31090" y="518209"/>
                  </a:cubicBezTo>
                  <a:lnTo>
                    <a:pt x="309119" y="518209"/>
                  </a:lnTo>
                  <a:cubicBezTo>
                    <a:pt x="308774" y="518830"/>
                    <a:pt x="308292" y="519381"/>
                    <a:pt x="307740" y="520002"/>
                  </a:cubicBezTo>
                  <a:cubicBezTo>
                    <a:pt x="301053" y="526689"/>
                    <a:pt x="298226" y="536064"/>
                    <a:pt x="299882" y="545164"/>
                  </a:cubicBezTo>
                  <a:lnTo>
                    <a:pt x="31159" y="545164"/>
                  </a:lnTo>
                  <a:cubicBezTo>
                    <a:pt x="23714" y="545164"/>
                    <a:pt x="17648" y="539098"/>
                    <a:pt x="17648" y="531652"/>
                  </a:cubicBezTo>
                  <a:close/>
                  <a:moveTo>
                    <a:pt x="516830" y="477398"/>
                  </a:moveTo>
                  <a:cubicBezTo>
                    <a:pt x="516830" y="483258"/>
                    <a:pt x="512073" y="487532"/>
                    <a:pt x="506214" y="487532"/>
                  </a:cubicBezTo>
                  <a:lnTo>
                    <a:pt x="506076" y="487532"/>
                  </a:lnTo>
                  <a:cubicBezTo>
                    <a:pt x="482636" y="487532"/>
                    <a:pt x="470848" y="515865"/>
                    <a:pt x="487463" y="532480"/>
                  </a:cubicBezTo>
                  <a:cubicBezTo>
                    <a:pt x="491668" y="536685"/>
                    <a:pt x="491668" y="543510"/>
                    <a:pt x="487463" y="547715"/>
                  </a:cubicBezTo>
                  <a:lnTo>
                    <a:pt x="480017" y="555160"/>
                  </a:lnTo>
                  <a:cubicBezTo>
                    <a:pt x="475812" y="559365"/>
                    <a:pt x="468987" y="559365"/>
                    <a:pt x="464782" y="555160"/>
                  </a:cubicBezTo>
                  <a:cubicBezTo>
                    <a:pt x="448167" y="538546"/>
                    <a:pt x="419834" y="550266"/>
                    <a:pt x="419834" y="573774"/>
                  </a:cubicBezTo>
                  <a:cubicBezTo>
                    <a:pt x="419834" y="579702"/>
                    <a:pt x="415008" y="584528"/>
                    <a:pt x="409080" y="584528"/>
                  </a:cubicBezTo>
                  <a:lnTo>
                    <a:pt x="398532" y="584528"/>
                  </a:lnTo>
                  <a:cubicBezTo>
                    <a:pt x="392603" y="584528"/>
                    <a:pt x="387778" y="579702"/>
                    <a:pt x="387778" y="573774"/>
                  </a:cubicBezTo>
                  <a:cubicBezTo>
                    <a:pt x="387778" y="550335"/>
                    <a:pt x="359444" y="538546"/>
                    <a:pt x="342830" y="555160"/>
                  </a:cubicBezTo>
                  <a:cubicBezTo>
                    <a:pt x="338625" y="559365"/>
                    <a:pt x="331799" y="559365"/>
                    <a:pt x="327594" y="555160"/>
                  </a:cubicBezTo>
                  <a:lnTo>
                    <a:pt x="320149" y="547715"/>
                  </a:lnTo>
                  <a:cubicBezTo>
                    <a:pt x="315944" y="543510"/>
                    <a:pt x="315944" y="536685"/>
                    <a:pt x="320149" y="532480"/>
                  </a:cubicBezTo>
                  <a:cubicBezTo>
                    <a:pt x="336764" y="515865"/>
                    <a:pt x="324974" y="487532"/>
                    <a:pt x="301536" y="487532"/>
                  </a:cubicBezTo>
                  <a:cubicBezTo>
                    <a:pt x="295607" y="487532"/>
                    <a:pt x="290781" y="482706"/>
                    <a:pt x="290781" y="476777"/>
                  </a:cubicBezTo>
                  <a:lnTo>
                    <a:pt x="290781" y="465609"/>
                  </a:lnTo>
                  <a:cubicBezTo>
                    <a:pt x="290781" y="459750"/>
                    <a:pt x="295539" y="455476"/>
                    <a:pt x="301398" y="455476"/>
                  </a:cubicBezTo>
                  <a:cubicBezTo>
                    <a:pt x="301398" y="455476"/>
                    <a:pt x="301467" y="455476"/>
                    <a:pt x="301536" y="455476"/>
                  </a:cubicBezTo>
                  <a:cubicBezTo>
                    <a:pt x="312359" y="455476"/>
                    <a:pt x="321666" y="449271"/>
                    <a:pt x="325871" y="439275"/>
                  </a:cubicBezTo>
                  <a:cubicBezTo>
                    <a:pt x="330076" y="429210"/>
                    <a:pt x="327870" y="418249"/>
                    <a:pt x="320149" y="410528"/>
                  </a:cubicBezTo>
                  <a:cubicBezTo>
                    <a:pt x="315944" y="406322"/>
                    <a:pt x="315944" y="399498"/>
                    <a:pt x="320149" y="395292"/>
                  </a:cubicBezTo>
                  <a:lnTo>
                    <a:pt x="327594" y="387847"/>
                  </a:lnTo>
                  <a:cubicBezTo>
                    <a:pt x="331799" y="383642"/>
                    <a:pt x="338625" y="383642"/>
                    <a:pt x="342830" y="387847"/>
                  </a:cubicBezTo>
                  <a:cubicBezTo>
                    <a:pt x="350482" y="395499"/>
                    <a:pt x="361512" y="397705"/>
                    <a:pt x="371508" y="393569"/>
                  </a:cubicBezTo>
                  <a:cubicBezTo>
                    <a:pt x="381504" y="389433"/>
                    <a:pt x="387778" y="380057"/>
                    <a:pt x="387778" y="369234"/>
                  </a:cubicBezTo>
                  <a:cubicBezTo>
                    <a:pt x="387778" y="363305"/>
                    <a:pt x="392603" y="358479"/>
                    <a:pt x="398532" y="358479"/>
                  </a:cubicBezTo>
                  <a:lnTo>
                    <a:pt x="409080" y="358479"/>
                  </a:lnTo>
                  <a:cubicBezTo>
                    <a:pt x="415008" y="358479"/>
                    <a:pt x="419834" y="363305"/>
                    <a:pt x="419834" y="369234"/>
                  </a:cubicBezTo>
                  <a:cubicBezTo>
                    <a:pt x="419834" y="392742"/>
                    <a:pt x="448305" y="404530"/>
                    <a:pt x="464851" y="387778"/>
                  </a:cubicBezTo>
                  <a:cubicBezTo>
                    <a:pt x="469056" y="383573"/>
                    <a:pt x="475467" y="383297"/>
                    <a:pt x="479535" y="387433"/>
                  </a:cubicBezTo>
                  <a:lnTo>
                    <a:pt x="487394" y="395292"/>
                  </a:lnTo>
                  <a:cubicBezTo>
                    <a:pt x="491599" y="399498"/>
                    <a:pt x="491599" y="406322"/>
                    <a:pt x="487394" y="410528"/>
                  </a:cubicBezTo>
                  <a:cubicBezTo>
                    <a:pt x="470779" y="427142"/>
                    <a:pt x="482568" y="455544"/>
                    <a:pt x="506145" y="455476"/>
                  </a:cubicBezTo>
                  <a:lnTo>
                    <a:pt x="506145" y="455476"/>
                  </a:lnTo>
                  <a:cubicBezTo>
                    <a:pt x="512004" y="455476"/>
                    <a:pt x="516761" y="459750"/>
                    <a:pt x="516761" y="465609"/>
                  </a:cubicBezTo>
                  <a:lnTo>
                    <a:pt x="516761" y="477398"/>
                  </a:lnTo>
                  <a:lnTo>
                    <a:pt x="516761" y="4773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37"/>
            <p:cNvSpPr/>
            <p:nvPr/>
          </p:nvSpPr>
          <p:spPr>
            <a:xfrm>
              <a:off x="11502029" y="3607205"/>
              <a:ext cx="106992" cy="106992"/>
            </a:xfrm>
            <a:custGeom>
              <a:avLst/>
              <a:gdLst/>
              <a:ahLst/>
              <a:cxnLst/>
              <a:rect l="l" t="t" r="r" b="b"/>
              <a:pathLst>
                <a:path w="106992" h="106992" extrusionOk="0">
                  <a:moveTo>
                    <a:pt x="53496" y="0"/>
                  </a:moveTo>
                  <a:cubicBezTo>
                    <a:pt x="23990" y="0"/>
                    <a:pt x="0" y="23990"/>
                    <a:pt x="0" y="53496"/>
                  </a:cubicBezTo>
                  <a:cubicBezTo>
                    <a:pt x="0" y="83002"/>
                    <a:pt x="23990" y="106992"/>
                    <a:pt x="53496" y="106992"/>
                  </a:cubicBezTo>
                  <a:cubicBezTo>
                    <a:pt x="83002" y="106992"/>
                    <a:pt x="106992" y="83002"/>
                    <a:pt x="106992" y="53496"/>
                  </a:cubicBezTo>
                  <a:cubicBezTo>
                    <a:pt x="106992" y="23990"/>
                    <a:pt x="83002" y="0"/>
                    <a:pt x="53496" y="0"/>
                  </a:cubicBezTo>
                  <a:lnTo>
                    <a:pt x="53496" y="0"/>
                  </a:lnTo>
                  <a:close/>
                  <a:moveTo>
                    <a:pt x="53496" y="89344"/>
                  </a:moveTo>
                  <a:cubicBezTo>
                    <a:pt x="33711" y="89344"/>
                    <a:pt x="17648" y="73281"/>
                    <a:pt x="17648" y="53496"/>
                  </a:cubicBezTo>
                  <a:cubicBezTo>
                    <a:pt x="17648" y="33711"/>
                    <a:pt x="33711" y="17648"/>
                    <a:pt x="53496" y="17648"/>
                  </a:cubicBezTo>
                  <a:cubicBezTo>
                    <a:pt x="73281" y="17648"/>
                    <a:pt x="89344" y="33711"/>
                    <a:pt x="89344" y="53496"/>
                  </a:cubicBezTo>
                  <a:cubicBezTo>
                    <a:pt x="89344" y="73281"/>
                    <a:pt x="73281" y="89344"/>
                    <a:pt x="53496" y="893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3" name="Google Shape;1163;p37"/>
          <p:cNvGrpSpPr/>
          <p:nvPr/>
        </p:nvGrpSpPr>
        <p:grpSpPr>
          <a:xfrm>
            <a:off x="4728846" y="2735192"/>
            <a:ext cx="330348" cy="347998"/>
            <a:chOff x="6484009" y="3189301"/>
            <a:chExt cx="571636" cy="602176"/>
          </a:xfrm>
        </p:grpSpPr>
        <p:sp>
          <p:nvSpPr>
            <p:cNvPr id="1164" name="Google Shape;1164;p37"/>
            <p:cNvSpPr/>
            <p:nvPr/>
          </p:nvSpPr>
          <p:spPr>
            <a:xfrm>
              <a:off x="6545847" y="3245003"/>
              <a:ext cx="118987" cy="17648"/>
            </a:xfrm>
            <a:custGeom>
              <a:avLst/>
              <a:gdLst/>
              <a:ahLst/>
              <a:cxnLst/>
              <a:rect l="l" t="t" r="r" b="b"/>
              <a:pathLst>
                <a:path w="118987" h="17648" extrusionOk="0">
                  <a:moveTo>
                    <a:pt x="110163" y="0"/>
                  </a:moveTo>
                  <a:lnTo>
                    <a:pt x="8824" y="0"/>
                  </a:lnTo>
                  <a:cubicBezTo>
                    <a:pt x="3930" y="0"/>
                    <a:pt x="0" y="3930"/>
                    <a:pt x="0" y="8824"/>
                  </a:cubicBezTo>
                  <a:cubicBezTo>
                    <a:pt x="0" y="13719"/>
                    <a:pt x="3930" y="17648"/>
                    <a:pt x="8824" y="17648"/>
                  </a:cubicBezTo>
                  <a:lnTo>
                    <a:pt x="110163" y="17648"/>
                  </a:lnTo>
                  <a:cubicBezTo>
                    <a:pt x="115058" y="17648"/>
                    <a:pt x="118988" y="13719"/>
                    <a:pt x="118988" y="8824"/>
                  </a:cubicBezTo>
                  <a:cubicBezTo>
                    <a:pt x="118988" y="3930"/>
                    <a:pt x="115058" y="0"/>
                    <a:pt x="11016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37"/>
            <p:cNvSpPr/>
            <p:nvPr/>
          </p:nvSpPr>
          <p:spPr>
            <a:xfrm>
              <a:off x="6545847" y="3285677"/>
              <a:ext cx="118987" cy="17648"/>
            </a:xfrm>
            <a:custGeom>
              <a:avLst/>
              <a:gdLst/>
              <a:ahLst/>
              <a:cxnLst/>
              <a:rect l="l" t="t" r="r" b="b"/>
              <a:pathLst>
                <a:path w="118987" h="17648" extrusionOk="0">
                  <a:moveTo>
                    <a:pt x="110163" y="0"/>
                  </a:moveTo>
                  <a:lnTo>
                    <a:pt x="8824" y="0"/>
                  </a:lnTo>
                  <a:cubicBezTo>
                    <a:pt x="3930" y="0"/>
                    <a:pt x="0" y="3930"/>
                    <a:pt x="0" y="8824"/>
                  </a:cubicBezTo>
                  <a:cubicBezTo>
                    <a:pt x="0" y="13719"/>
                    <a:pt x="3930" y="17648"/>
                    <a:pt x="8824" y="17648"/>
                  </a:cubicBezTo>
                  <a:lnTo>
                    <a:pt x="110163" y="17648"/>
                  </a:lnTo>
                  <a:cubicBezTo>
                    <a:pt x="115058" y="17648"/>
                    <a:pt x="118988" y="13719"/>
                    <a:pt x="118988" y="8824"/>
                  </a:cubicBezTo>
                  <a:cubicBezTo>
                    <a:pt x="118988" y="3930"/>
                    <a:pt x="115058" y="0"/>
                    <a:pt x="11016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37"/>
            <p:cNvSpPr/>
            <p:nvPr/>
          </p:nvSpPr>
          <p:spPr>
            <a:xfrm>
              <a:off x="6643463" y="3455679"/>
              <a:ext cx="412182" cy="335798"/>
            </a:xfrm>
            <a:custGeom>
              <a:avLst/>
              <a:gdLst/>
              <a:ahLst/>
              <a:cxnLst/>
              <a:rect l="l" t="t" r="r" b="b"/>
              <a:pathLst>
                <a:path w="412182" h="335798" extrusionOk="0">
                  <a:moveTo>
                    <a:pt x="390398" y="73764"/>
                  </a:moveTo>
                  <a:lnTo>
                    <a:pt x="389778" y="73764"/>
                  </a:lnTo>
                  <a:lnTo>
                    <a:pt x="389778" y="50601"/>
                  </a:lnTo>
                  <a:cubicBezTo>
                    <a:pt x="389778" y="38606"/>
                    <a:pt x="379988" y="28816"/>
                    <a:pt x="367993" y="28816"/>
                  </a:cubicBezTo>
                  <a:lnTo>
                    <a:pt x="148769" y="28816"/>
                  </a:lnTo>
                  <a:lnTo>
                    <a:pt x="147115" y="23025"/>
                  </a:lnTo>
                  <a:cubicBezTo>
                    <a:pt x="143254" y="9445"/>
                    <a:pt x="130707" y="0"/>
                    <a:pt x="116575" y="0"/>
                  </a:cubicBezTo>
                  <a:lnTo>
                    <a:pt x="34814" y="0"/>
                  </a:lnTo>
                  <a:cubicBezTo>
                    <a:pt x="34814" y="0"/>
                    <a:pt x="34814" y="0"/>
                    <a:pt x="34814" y="0"/>
                  </a:cubicBezTo>
                  <a:cubicBezTo>
                    <a:pt x="25507" y="0"/>
                    <a:pt x="16821" y="3585"/>
                    <a:pt x="10203" y="10203"/>
                  </a:cubicBezTo>
                  <a:cubicBezTo>
                    <a:pt x="3654" y="16752"/>
                    <a:pt x="0" y="25507"/>
                    <a:pt x="0" y="34814"/>
                  </a:cubicBezTo>
                  <a:lnTo>
                    <a:pt x="0" y="308154"/>
                  </a:lnTo>
                  <a:cubicBezTo>
                    <a:pt x="0" y="323321"/>
                    <a:pt x="12202" y="335799"/>
                    <a:pt x="27231" y="335799"/>
                  </a:cubicBezTo>
                  <a:lnTo>
                    <a:pt x="391018" y="335799"/>
                  </a:lnTo>
                  <a:cubicBezTo>
                    <a:pt x="396809" y="335799"/>
                    <a:pt x="401773" y="333524"/>
                    <a:pt x="405840" y="329456"/>
                  </a:cubicBezTo>
                  <a:cubicBezTo>
                    <a:pt x="409907" y="325389"/>
                    <a:pt x="412182" y="319943"/>
                    <a:pt x="412182" y="314221"/>
                  </a:cubicBezTo>
                  <a:lnTo>
                    <a:pt x="412182" y="95549"/>
                  </a:lnTo>
                  <a:cubicBezTo>
                    <a:pt x="412182" y="83553"/>
                    <a:pt x="402462" y="73833"/>
                    <a:pt x="390467" y="73833"/>
                  </a:cubicBezTo>
                  <a:lnTo>
                    <a:pt x="390467" y="73833"/>
                  </a:lnTo>
                  <a:close/>
                  <a:moveTo>
                    <a:pt x="367993" y="46464"/>
                  </a:moveTo>
                  <a:cubicBezTo>
                    <a:pt x="370268" y="46464"/>
                    <a:pt x="372129" y="48326"/>
                    <a:pt x="372129" y="50601"/>
                  </a:cubicBezTo>
                  <a:lnTo>
                    <a:pt x="372129" y="73764"/>
                  </a:lnTo>
                  <a:lnTo>
                    <a:pt x="162281" y="73764"/>
                  </a:lnTo>
                  <a:cubicBezTo>
                    <a:pt x="161867" y="73764"/>
                    <a:pt x="161522" y="73488"/>
                    <a:pt x="161454" y="73144"/>
                  </a:cubicBezTo>
                  <a:lnTo>
                    <a:pt x="153870" y="46533"/>
                  </a:lnTo>
                  <a:lnTo>
                    <a:pt x="368062" y="46533"/>
                  </a:lnTo>
                  <a:close/>
                  <a:moveTo>
                    <a:pt x="394465" y="314152"/>
                  </a:moveTo>
                  <a:cubicBezTo>
                    <a:pt x="394465" y="315531"/>
                    <a:pt x="393776" y="316496"/>
                    <a:pt x="393293" y="316909"/>
                  </a:cubicBezTo>
                  <a:cubicBezTo>
                    <a:pt x="392879" y="317323"/>
                    <a:pt x="391915" y="318082"/>
                    <a:pt x="390536" y="318082"/>
                  </a:cubicBezTo>
                  <a:lnTo>
                    <a:pt x="390536" y="318082"/>
                  </a:lnTo>
                  <a:cubicBezTo>
                    <a:pt x="390536" y="318082"/>
                    <a:pt x="30540" y="317944"/>
                    <a:pt x="27162" y="317944"/>
                  </a:cubicBezTo>
                  <a:lnTo>
                    <a:pt x="27162" y="317944"/>
                  </a:lnTo>
                  <a:cubicBezTo>
                    <a:pt x="21854" y="317944"/>
                    <a:pt x="17579" y="313532"/>
                    <a:pt x="17579" y="308085"/>
                  </a:cubicBezTo>
                  <a:lnTo>
                    <a:pt x="17579" y="34745"/>
                  </a:lnTo>
                  <a:cubicBezTo>
                    <a:pt x="17579" y="30126"/>
                    <a:pt x="19441" y="25852"/>
                    <a:pt x="22681" y="22612"/>
                  </a:cubicBezTo>
                  <a:cubicBezTo>
                    <a:pt x="25921" y="19372"/>
                    <a:pt x="30195" y="17579"/>
                    <a:pt x="34814" y="17579"/>
                  </a:cubicBezTo>
                  <a:lnTo>
                    <a:pt x="116575" y="17579"/>
                  </a:lnTo>
                  <a:cubicBezTo>
                    <a:pt x="122848" y="17579"/>
                    <a:pt x="128432" y="21854"/>
                    <a:pt x="130156" y="27920"/>
                  </a:cubicBezTo>
                  <a:lnTo>
                    <a:pt x="144426" y="77969"/>
                  </a:lnTo>
                  <a:cubicBezTo>
                    <a:pt x="146701" y="85897"/>
                    <a:pt x="154008" y="91412"/>
                    <a:pt x="162212" y="91412"/>
                  </a:cubicBezTo>
                  <a:lnTo>
                    <a:pt x="390398" y="91412"/>
                  </a:lnTo>
                  <a:cubicBezTo>
                    <a:pt x="392673" y="91412"/>
                    <a:pt x="394465" y="93205"/>
                    <a:pt x="394465" y="95480"/>
                  </a:cubicBezTo>
                  <a:lnTo>
                    <a:pt x="394465" y="314152"/>
                  </a:lnTo>
                  <a:lnTo>
                    <a:pt x="394465" y="3141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37"/>
            <p:cNvSpPr/>
            <p:nvPr/>
          </p:nvSpPr>
          <p:spPr>
            <a:xfrm>
              <a:off x="6484009" y="3189301"/>
              <a:ext cx="465540" cy="602176"/>
            </a:xfrm>
            <a:custGeom>
              <a:avLst/>
              <a:gdLst/>
              <a:ahLst/>
              <a:cxnLst/>
              <a:rect l="l" t="t" r="r" b="b"/>
              <a:pathLst>
                <a:path w="465540" h="602176" extrusionOk="0">
                  <a:moveTo>
                    <a:pt x="133947" y="584459"/>
                  </a:moveTo>
                  <a:lnTo>
                    <a:pt x="48050" y="584459"/>
                  </a:lnTo>
                  <a:cubicBezTo>
                    <a:pt x="31229" y="584459"/>
                    <a:pt x="17580" y="570809"/>
                    <a:pt x="17580" y="553988"/>
                  </a:cubicBezTo>
                  <a:lnTo>
                    <a:pt x="17580" y="48050"/>
                  </a:lnTo>
                  <a:cubicBezTo>
                    <a:pt x="17580" y="31229"/>
                    <a:pt x="31229" y="17579"/>
                    <a:pt x="48050" y="17579"/>
                  </a:cubicBezTo>
                  <a:lnTo>
                    <a:pt x="335523" y="17579"/>
                  </a:lnTo>
                  <a:cubicBezTo>
                    <a:pt x="336695" y="17579"/>
                    <a:pt x="337867" y="17717"/>
                    <a:pt x="339039" y="17924"/>
                  </a:cubicBezTo>
                  <a:lnTo>
                    <a:pt x="339039" y="78314"/>
                  </a:lnTo>
                  <a:cubicBezTo>
                    <a:pt x="339039" y="104855"/>
                    <a:pt x="360616" y="126433"/>
                    <a:pt x="387158" y="126433"/>
                  </a:cubicBezTo>
                  <a:lnTo>
                    <a:pt x="447548" y="126433"/>
                  </a:lnTo>
                  <a:cubicBezTo>
                    <a:pt x="447754" y="127605"/>
                    <a:pt x="447892" y="128777"/>
                    <a:pt x="447892" y="129949"/>
                  </a:cubicBezTo>
                  <a:lnTo>
                    <a:pt x="447892" y="262793"/>
                  </a:lnTo>
                  <a:cubicBezTo>
                    <a:pt x="447892" y="267687"/>
                    <a:pt x="451822" y="271617"/>
                    <a:pt x="456716" y="271617"/>
                  </a:cubicBezTo>
                  <a:cubicBezTo>
                    <a:pt x="461611" y="271617"/>
                    <a:pt x="465541" y="267687"/>
                    <a:pt x="465541" y="262793"/>
                  </a:cubicBezTo>
                  <a:lnTo>
                    <a:pt x="465541" y="129949"/>
                  </a:lnTo>
                  <a:cubicBezTo>
                    <a:pt x="465541" y="119677"/>
                    <a:pt x="461542" y="109956"/>
                    <a:pt x="454235" y="102649"/>
                  </a:cubicBezTo>
                  <a:lnTo>
                    <a:pt x="362891" y="11306"/>
                  </a:lnTo>
                  <a:cubicBezTo>
                    <a:pt x="355584" y="3998"/>
                    <a:pt x="345932" y="0"/>
                    <a:pt x="335592" y="0"/>
                  </a:cubicBezTo>
                  <a:lnTo>
                    <a:pt x="48119" y="0"/>
                  </a:lnTo>
                  <a:cubicBezTo>
                    <a:pt x="21578" y="0"/>
                    <a:pt x="0" y="21578"/>
                    <a:pt x="0" y="48119"/>
                  </a:cubicBezTo>
                  <a:lnTo>
                    <a:pt x="0" y="554057"/>
                  </a:lnTo>
                  <a:cubicBezTo>
                    <a:pt x="0" y="580599"/>
                    <a:pt x="21578" y="602176"/>
                    <a:pt x="48119" y="602176"/>
                  </a:cubicBezTo>
                  <a:lnTo>
                    <a:pt x="134016" y="602176"/>
                  </a:lnTo>
                  <a:cubicBezTo>
                    <a:pt x="138911" y="602176"/>
                    <a:pt x="142840" y="598247"/>
                    <a:pt x="142840" y="593352"/>
                  </a:cubicBezTo>
                  <a:cubicBezTo>
                    <a:pt x="142840" y="588457"/>
                    <a:pt x="138911" y="584528"/>
                    <a:pt x="134016" y="584528"/>
                  </a:cubicBezTo>
                  <a:lnTo>
                    <a:pt x="134016" y="584528"/>
                  </a:lnTo>
                  <a:close/>
                  <a:moveTo>
                    <a:pt x="435346" y="108716"/>
                  </a:moveTo>
                  <a:lnTo>
                    <a:pt x="387158" y="108716"/>
                  </a:lnTo>
                  <a:cubicBezTo>
                    <a:pt x="370337" y="108716"/>
                    <a:pt x="356687" y="95066"/>
                    <a:pt x="356687" y="78245"/>
                  </a:cubicBezTo>
                  <a:lnTo>
                    <a:pt x="356687" y="30057"/>
                  </a:lnTo>
                  <a:lnTo>
                    <a:pt x="435346" y="108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37"/>
            <p:cNvSpPr/>
            <p:nvPr/>
          </p:nvSpPr>
          <p:spPr>
            <a:xfrm>
              <a:off x="6897225" y="3590453"/>
              <a:ext cx="110645" cy="62802"/>
            </a:xfrm>
            <a:custGeom>
              <a:avLst/>
              <a:gdLst/>
              <a:ahLst/>
              <a:cxnLst/>
              <a:rect l="l" t="t" r="r" b="b"/>
              <a:pathLst>
                <a:path w="110645" h="62802" extrusionOk="0">
                  <a:moveTo>
                    <a:pt x="96721" y="0"/>
                  </a:moveTo>
                  <a:lnTo>
                    <a:pt x="13926" y="0"/>
                  </a:lnTo>
                  <a:cubicBezTo>
                    <a:pt x="6274" y="0"/>
                    <a:pt x="0" y="6273"/>
                    <a:pt x="0" y="13925"/>
                  </a:cubicBezTo>
                  <a:lnTo>
                    <a:pt x="0" y="48877"/>
                  </a:lnTo>
                  <a:cubicBezTo>
                    <a:pt x="0" y="56529"/>
                    <a:pt x="6274" y="62803"/>
                    <a:pt x="13926" y="62803"/>
                  </a:cubicBezTo>
                  <a:lnTo>
                    <a:pt x="96721" y="62803"/>
                  </a:lnTo>
                  <a:cubicBezTo>
                    <a:pt x="104373" y="62803"/>
                    <a:pt x="110646" y="56529"/>
                    <a:pt x="110646" y="48877"/>
                  </a:cubicBezTo>
                  <a:lnTo>
                    <a:pt x="110646" y="13925"/>
                  </a:lnTo>
                  <a:cubicBezTo>
                    <a:pt x="110646" y="6273"/>
                    <a:pt x="104373" y="0"/>
                    <a:pt x="96721" y="0"/>
                  </a:cubicBezTo>
                  <a:close/>
                  <a:moveTo>
                    <a:pt x="92998" y="45155"/>
                  </a:moveTo>
                  <a:lnTo>
                    <a:pt x="17648" y="45155"/>
                  </a:lnTo>
                  <a:lnTo>
                    <a:pt x="17648" y="17648"/>
                  </a:lnTo>
                  <a:lnTo>
                    <a:pt x="92998" y="17648"/>
                  </a:lnTo>
                  <a:lnTo>
                    <a:pt x="92998" y="451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9" name="Google Shape;1169;p37"/>
          <p:cNvGrpSpPr/>
          <p:nvPr/>
        </p:nvGrpSpPr>
        <p:grpSpPr>
          <a:xfrm>
            <a:off x="5369902" y="2758618"/>
            <a:ext cx="347958" cy="301066"/>
            <a:chOff x="7593296" y="3229837"/>
            <a:chExt cx="602108" cy="520966"/>
          </a:xfrm>
        </p:grpSpPr>
        <p:sp>
          <p:nvSpPr>
            <p:cNvPr id="1170" name="Google Shape;1170;p37"/>
            <p:cNvSpPr/>
            <p:nvPr/>
          </p:nvSpPr>
          <p:spPr>
            <a:xfrm>
              <a:off x="7593296" y="3229837"/>
              <a:ext cx="602108" cy="520966"/>
            </a:xfrm>
            <a:custGeom>
              <a:avLst/>
              <a:gdLst/>
              <a:ahLst/>
              <a:cxnLst/>
              <a:rect l="l" t="t" r="r" b="b"/>
              <a:pathLst>
                <a:path w="602108" h="520966" extrusionOk="0">
                  <a:moveTo>
                    <a:pt x="448926" y="214398"/>
                  </a:moveTo>
                  <a:cubicBezTo>
                    <a:pt x="448926" y="214398"/>
                    <a:pt x="448512" y="214398"/>
                    <a:pt x="448237" y="214398"/>
                  </a:cubicBezTo>
                  <a:cubicBezTo>
                    <a:pt x="394121" y="214605"/>
                    <a:pt x="346553" y="242732"/>
                    <a:pt x="319184" y="285887"/>
                  </a:cubicBezTo>
                  <a:lnTo>
                    <a:pt x="154284" y="285887"/>
                  </a:lnTo>
                  <a:lnTo>
                    <a:pt x="154284" y="249419"/>
                  </a:lnTo>
                  <a:cubicBezTo>
                    <a:pt x="154284" y="237906"/>
                    <a:pt x="144908" y="228599"/>
                    <a:pt x="133464" y="228599"/>
                  </a:cubicBezTo>
                  <a:lnTo>
                    <a:pt x="90585" y="228599"/>
                  </a:lnTo>
                  <a:cubicBezTo>
                    <a:pt x="79072" y="228599"/>
                    <a:pt x="69766" y="237975"/>
                    <a:pt x="69766" y="249419"/>
                  </a:cubicBezTo>
                  <a:lnTo>
                    <a:pt x="69766" y="285887"/>
                  </a:lnTo>
                  <a:lnTo>
                    <a:pt x="63078" y="285887"/>
                  </a:lnTo>
                  <a:cubicBezTo>
                    <a:pt x="38054" y="285887"/>
                    <a:pt x="17648" y="265482"/>
                    <a:pt x="17648" y="240457"/>
                  </a:cubicBezTo>
                  <a:lnTo>
                    <a:pt x="17648" y="172966"/>
                  </a:lnTo>
                  <a:cubicBezTo>
                    <a:pt x="17648" y="147942"/>
                    <a:pt x="38054" y="127536"/>
                    <a:pt x="63078" y="127536"/>
                  </a:cubicBezTo>
                  <a:lnTo>
                    <a:pt x="491324" y="127536"/>
                  </a:lnTo>
                  <a:cubicBezTo>
                    <a:pt x="516348" y="127536"/>
                    <a:pt x="536754" y="147942"/>
                    <a:pt x="536754" y="172966"/>
                  </a:cubicBezTo>
                  <a:lnTo>
                    <a:pt x="536754" y="219982"/>
                  </a:lnTo>
                  <a:cubicBezTo>
                    <a:pt x="536754" y="224877"/>
                    <a:pt x="540683" y="228806"/>
                    <a:pt x="545578" y="228806"/>
                  </a:cubicBezTo>
                  <a:cubicBezTo>
                    <a:pt x="550472" y="228806"/>
                    <a:pt x="554402" y="224877"/>
                    <a:pt x="554402" y="219982"/>
                  </a:cubicBezTo>
                  <a:lnTo>
                    <a:pt x="554402" y="172966"/>
                  </a:lnTo>
                  <a:cubicBezTo>
                    <a:pt x="554402" y="138152"/>
                    <a:pt x="526137" y="109888"/>
                    <a:pt x="491324" y="109888"/>
                  </a:cubicBezTo>
                  <a:lnTo>
                    <a:pt x="397430" y="109888"/>
                  </a:lnTo>
                  <a:lnTo>
                    <a:pt x="397430" y="70524"/>
                  </a:lnTo>
                  <a:cubicBezTo>
                    <a:pt x="397430" y="31643"/>
                    <a:pt x="365786" y="0"/>
                    <a:pt x="326906" y="0"/>
                  </a:cubicBezTo>
                  <a:lnTo>
                    <a:pt x="227496" y="0"/>
                  </a:lnTo>
                  <a:cubicBezTo>
                    <a:pt x="188615" y="0"/>
                    <a:pt x="156972" y="31643"/>
                    <a:pt x="156972" y="70524"/>
                  </a:cubicBezTo>
                  <a:lnTo>
                    <a:pt x="156972" y="109888"/>
                  </a:lnTo>
                  <a:lnTo>
                    <a:pt x="63078" y="109888"/>
                  </a:lnTo>
                  <a:cubicBezTo>
                    <a:pt x="28265" y="109888"/>
                    <a:pt x="0" y="138152"/>
                    <a:pt x="0" y="172966"/>
                  </a:cubicBezTo>
                  <a:lnTo>
                    <a:pt x="0" y="440723"/>
                  </a:lnTo>
                  <a:cubicBezTo>
                    <a:pt x="0" y="475537"/>
                    <a:pt x="28265" y="503801"/>
                    <a:pt x="63078" y="503801"/>
                  </a:cubicBezTo>
                  <a:lnTo>
                    <a:pt x="330973" y="503801"/>
                  </a:lnTo>
                  <a:cubicBezTo>
                    <a:pt x="335867" y="503801"/>
                    <a:pt x="339797" y="499872"/>
                    <a:pt x="339797" y="494977"/>
                  </a:cubicBezTo>
                  <a:cubicBezTo>
                    <a:pt x="339797" y="490083"/>
                    <a:pt x="335867" y="486153"/>
                    <a:pt x="330973" y="486153"/>
                  </a:cubicBezTo>
                  <a:lnTo>
                    <a:pt x="63078" y="486153"/>
                  </a:lnTo>
                  <a:cubicBezTo>
                    <a:pt x="38054" y="486153"/>
                    <a:pt x="17648" y="465747"/>
                    <a:pt x="17648" y="440723"/>
                  </a:cubicBezTo>
                  <a:lnTo>
                    <a:pt x="17648" y="284164"/>
                  </a:lnTo>
                  <a:cubicBezTo>
                    <a:pt x="29161" y="296090"/>
                    <a:pt x="45224" y="303536"/>
                    <a:pt x="63078" y="303536"/>
                  </a:cubicBezTo>
                  <a:lnTo>
                    <a:pt x="69766" y="303536"/>
                  </a:lnTo>
                  <a:lnTo>
                    <a:pt x="69766" y="312911"/>
                  </a:lnTo>
                  <a:cubicBezTo>
                    <a:pt x="69766" y="336143"/>
                    <a:pt x="88655" y="355170"/>
                    <a:pt x="112025" y="355170"/>
                  </a:cubicBezTo>
                  <a:cubicBezTo>
                    <a:pt x="135395" y="355170"/>
                    <a:pt x="154284" y="336281"/>
                    <a:pt x="154284" y="312911"/>
                  </a:cubicBezTo>
                  <a:lnTo>
                    <a:pt x="154284" y="303536"/>
                  </a:lnTo>
                  <a:lnTo>
                    <a:pt x="309533" y="303536"/>
                  </a:lnTo>
                  <a:cubicBezTo>
                    <a:pt x="300295" y="323596"/>
                    <a:pt x="295470" y="345588"/>
                    <a:pt x="295539" y="368338"/>
                  </a:cubicBezTo>
                  <a:cubicBezTo>
                    <a:pt x="295884" y="452649"/>
                    <a:pt x="364615" y="520967"/>
                    <a:pt x="448788" y="520967"/>
                  </a:cubicBezTo>
                  <a:cubicBezTo>
                    <a:pt x="448995" y="520967"/>
                    <a:pt x="449202" y="520967"/>
                    <a:pt x="449478" y="520967"/>
                  </a:cubicBezTo>
                  <a:cubicBezTo>
                    <a:pt x="534203" y="520622"/>
                    <a:pt x="602452" y="451753"/>
                    <a:pt x="602107" y="367028"/>
                  </a:cubicBezTo>
                  <a:cubicBezTo>
                    <a:pt x="601763" y="283612"/>
                    <a:pt x="534203" y="214398"/>
                    <a:pt x="448857" y="214398"/>
                  </a:cubicBezTo>
                  <a:lnTo>
                    <a:pt x="448857" y="214398"/>
                  </a:lnTo>
                  <a:close/>
                  <a:moveTo>
                    <a:pt x="343450" y="109888"/>
                  </a:moveTo>
                  <a:lnTo>
                    <a:pt x="211020" y="109888"/>
                  </a:lnTo>
                  <a:lnTo>
                    <a:pt x="211020" y="70524"/>
                  </a:lnTo>
                  <a:cubicBezTo>
                    <a:pt x="211020" y="61424"/>
                    <a:pt x="218465" y="53979"/>
                    <a:pt x="227565" y="53979"/>
                  </a:cubicBezTo>
                  <a:lnTo>
                    <a:pt x="326974" y="53979"/>
                  </a:lnTo>
                  <a:cubicBezTo>
                    <a:pt x="336074" y="53979"/>
                    <a:pt x="343519" y="61424"/>
                    <a:pt x="343519" y="70524"/>
                  </a:cubicBezTo>
                  <a:lnTo>
                    <a:pt x="343519" y="109888"/>
                  </a:lnTo>
                  <a:lnTo>
                    <a:pt x="343519" y="109888"/>
                  </a:lnTo>
                  <a:close/>
                  <a:moveTo>
                    <a:pt x="174689" y="70524"/>
                  </a:moveTo>
                  <a:cubicBezTo>
                    <a:pt x="174689" y="41363"/>
                    <a:pt x="198405" y="17648"/>
                    <a:pt x="227565" y="17648"/>
                  </a:cubicBezTo>
                  <a:lnTo>
                    <a:pt x="326974" y="17648"/>
                  </a:lnTo>
                  <a:cubicBezTo>
                    <a:pt x="356136" y="17648"/>
                    <a:pt x="379850" y="41363"/>
                    <a:pt x="379850" y="70524"/>
                  </a:cubicBezTo>
                  <a:lnTo>
                    <a:pt x="379850" y="109888"/>
                  </a:lnTo>
                  <a:lnTo>
                    <a:pt x="361168" y="109888"/>
                  </a:lnTo>
                  <a:lnTo>
                    <a:pt x="361168" y="70524"/>
                  </a:lnTo>
                  <a:cubicBezTo>
                    <a:pt x="361168" y="51704"/>
                    <a:pt x="345864" y="36331"/>
                    <a:pt x="326974" y="36331"/>
                  </a:cubicBezTo>
                  <a:lnTo>
                    <a:pt x="227565" y="36331"/>
                  </a:lnTo>
                  <a:cubicBezTo>
                    <a:pt x="208745" y="36331"/>
                    <a:pt x="193371" y="51635"/>
                    <a:pt x="193371" y="70524"/>
                  </a:cubicBezTo>
                  <a:lnTo>
                    <a:pt x="193371" y="109888"/>
                  </a:lnTo>
                  <a:lnTo>
                    <a:pt x="174689" y="109888"/>
                  </a:lnTo>
                  <a:lnTo>
                    <a:pt x="174689" y="70524"/>
                  </a:lnTo>
                  <a:close/>
                  <a:moveTo>
                    <a:pt x="90654" y="246248"/>
                  </a:moveTo>
                  <a:lnTo>
                    <a:pt x="133533" y="246248"/>
                  </a:lnTo>
                  <a:cubicBezTo>
                    <a:pt x="135326" y="246248"/>
                    <a:pt x="136704" y="247696"/>
                    <a:pt x="136704" y="249419"/>
                  </a:cubicBezTo>
                  <a:lnTo>
                    <a:pt x="136704" y="269342"/>
                  </a:lnTo>
                  <a:lnTo>
                    <a:pt x="87414" y="269342"/>
                  </a:lnTo>
                  <a:lnTo>
                    <a:pt x="87414" y="249419"/>
                  </a:lnTo>
                  <a:cubicBezTo>
                    <a:pt x="87414" y="247627"/>
                    <a:pt x="88862" y="246248"/>
                    <a:pt x="90585" y="246248"/>
                  </a:cubicBezTo>
                  <a:close/>
                  <a:moveTo>
                    <a:pt x="87483" y="312980"/>
                  </a:moveTo>
                  <a:lnTo>
                    <a:pt x="87483" y="286990"/>
                  </a:lnTo>
                  <a:lnTo>
                    <a:pt x="136773" y="286990"/>
                  </a:lnTo>
                  <a:lnTo>
                    <a:pt x="136773" y="312980"/>
                  </a:lnTo>
                  <a:cubicBezTo>
                    <a:pt x="136773" y="326561"/>
                    <a:pt x="125743" y="337591"/>
                    <a:pt x="112162" y="337591"/>
                  </a:cubicBezTo>
                  <a:cubicBezTo>
                    <a:pt x="98582" y="337591"/>
                    <a:pt x="87552" y="326561"/>
                    <a:pt x="87552" y="312980"/>
                  </a:cubicBezTo>
                  <a:close/>
                  <a:moveTo>
                    <a:pt x="449547" y="503388"/>
                  </a:moveTo>
                  <a:cubicBezTo>
                    <a:pt x="449547" y="503388"/>
                    <a:pt x="449133" y="503388"/>
                    <a:pt x="448995" y="503388"/>
                  </a:cubicBezTo>
                  <a:cubicBezTo>
                    <a:pt x="374473" y="503388"/>
                    <a:pt x="313669" y="442929"/>
                    <a:pt x="313393" y="368338"/>
                  </a:cubicBezTo>
                  <a:cubicBezTo>
                    <a:pt x="313049" y="293539"/>
                    <a:pt x="373301" y="232460"/>
                    <a:pt x="448443" y="232115"/>
                  </a:cubicBezTo>
                  <a:cubicBezTo>
                    <a:pt x="448650" y="232115"/>
                    <a:pt x="448857" y="232115"/>
                    <a:pt x="449064" y="232115"/>
                  </a:cubicBezTo>
                  <a:cubicBezTo>
                    <a:pt x="522690" y="232115"/>
                    <a:pt x="584321" y="291471"/>
                    <a:pt x="584665" y="367166"/>
                  </a:cubicBezTo>
                  <a:cubicBezTo>
                    <a:pt x="585010" y="442101"/>
                    <a:pt x="524551" y="503043"/>
                    <a:pt x="449616" y="50338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37"/>
            <p:cNvSpPr/>
            <p:nvPr/>
          </p:nvSpPr>
          <p:spPr>
            <a:xfrm>
              <a:off x="7923007" y="3477187"/>
              <a:ext cx="239443" cy="240732"/>
            </a:xfrm>
            <a:custGeom>
              <a:avLst/>
              <a:gdLst/>
              <a:ahLst/>
              <a:cxnLst/>
              <a:rect l="l" t="t" r="r" b="b"/>
              <a:pathLst>
                <a:path w="239443" h="240732" extrusionOk="0">
                  <a:moveTo>
                    <a:pt x="119215" y="0"/>
                  </a:moveTo>
                  <a:cubicBezTo>
                    <a:pt x="119215" y="0"/>
                    <a:pt x="118870" y="0"/>
                    <a:pt x="118732" y="0"/>
                  </a:cubicBezTo>
                  <a:cubicBezTo>
                    <a:pt x="58825" y="276"/>
                    <a:pt x="8362" y="44534"/>
                    <a:pt x="89" y="103407"/>
                  </a:cubicBezTo>
                  <a:cubicBezTo>
                    <a:pt x="-600" y="108233"/>
                    <a:pt x="2778" y="112714"/>
                    <a:pt x="7603" y="113404"/>
                  </a:cubicBezTo>
                  <a:cubicBezTo>
                    <a:pt x="12429" y="114093"/>
                    <a:pt x="16911" y="110715"/>
                    <a:pt x="17600" y="105889"/>
                  </a:cubicBezTo>
                  <a:cubicBezTo>
                    <a:pt x="24701" y="55564"/>
                    <a:pt x="67856" y="17855"/>
                    <a:pt x="118801" y="17648"/>
                  </a:cubicBezTo>
                  <a:cubicBezTo>
                    <a:pt x="118939" y="17648"/>
                    <a:pt x="119077" y="17648"/>
                    <a:pt x="119215" y="17648"/>
                  </a:cubicBezTo>
                  <a:cubicBezTo>
                    <a:pt x="174986" y="17648"/>
                    <a:pt x="221657" y="62596"/>
                    <a:pt x="221864" y="119884"/>
                  </a:cubicBezTo>
                  <a:cubicBezTo>
                    <a:pt x="222071" y="176620"/>
                    <a:pt x="176365" y="222740"/>
                    <a:pt x="119628" y="223016"/>
                  </a:cubicBezTo>
                  <a:cubicBezTo>
                    <a:pt x="119491" y="223016"/>
                    <a:pt x="119353" y="223016"/>
                    <a:pt x="119146" y="223016"/>
                  </a:cubicBezTo>
                  <a:cubicBezTo>
                    <a:pt x="69648" y="223016"/>
                    <a:pt x="29664" y="188340"/>
                    <a:pt x="19185" y="143943"/>
                  </a:cubicBezTo>
                  <a:cubicBezTo>
                    <a:pt x="18082" y="139186"/>
                    <a:pt x="13326" y="136291"/>
                    <a:pt x="8569" y="137394"/>
                  </a:cubicBezTo>
                  <a:cubicBezTo>
                    <a:pt x="3812" y="138497"/>
                    <a:pt x="847" y="143254"/>
                    <a:pt x="2020" y="148011"/>
                  </a:cubicBezTo>
                  <a:cubicBezTo>
                    <a:pt x="14497" y="201024"/>
                    <a:pt x="62134" y="240733"/>
                    <a:pt x="119146" y="240733"/>
                  </a:cubicBezTo>
                  <a:cubicBezTo>
                    <a:pt x="119284" y="240733"/>
                    <a:pt x="119491" y="240733"/>
                    <a:pt x="119628" y="240733"/>
                  </a:cubicBezTo>
                  <a:cubicBezTo>
                    <a:pt x="186154" y="240457"/>
                    <a:pt x="239719" y="186409"/>
                    <a:pt x="239443" y="119884"/>
                  </a:cubicBezTo>
                  <a:cubicBezTo>
                    <a:pt x="239168" y="53703"/>
                    <a:pt x="185257" y="69"/>
                    <a:pt x="119146" y="69"/>
                  </a:cubicBezTo>
                  <a:lnTo>
                    <a:pt x="119146" y="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37"/>
            <p:cNvSpPr/>
            <p:nvPr/>
          </p:nvSpPr>
          <p:spPr>
            <a:xfrm>
              <a:off x="8014785" y="3511174"/>
              <a:ext cx="77385" cy="134328"/>
            </a:xfrm>
            <a:custGeom>
              <a:avLst/>
              <a:gdLst/>
              <a:ahLst/>
              <a:cxnLst/>
              <a:rect l="l" t="t" r="r" b="b"/>
              <a:pathLst>
                <a:path w="77385" h="134328" extrusionOk="0">
                  <a:moveTo>
                    <a:pt x="0" y="86449"/>
                  </a:moveTo>
                  <a:cubicBezTo>
                    <a:pt x="0" y="101546"/>
                    <a:pt x="12339" y="113748"/>
                    <a:pt x="27437" y="113748"/>
                  </a:cubicBezTo>
                  <a:lnTo>
                    <a:pt x="27575" y="113748"/>
                  </a:lnTo>
                  <a:cubicBezTo>
                    <a:pt x="32056" y="113748"/>
                    <a:pt x="36331" y="112645"/>
                    <a:pt x="40191" y="110646"/>
                  </a:cubicBezTo>
                  <a:lnTo>
                    <a:pt x="62458" y="131879"/>
                  </a:lnTo>
                  <a:cubicBezTo>
                    <a:pt x="65974" y="135257"/>
                    <a:pt x="71558" y="135119"/>
                    <a:pt x="74936" y="131603"/>
                  </a:cubicBezTo>
                  <a:cubicBezTo>
                    <a:pt x="78314" y="128087"/>
                    <a:pt x="78176" y="122503"/>
                    <a:pt x="74660" y="119125"/>
                  </a:cubicBezTo>
                  <a:lnTo>
                    <a:pt x="52393" y="97892"/>
                  </a:lnTo>
                  <a:cubicBezTo>
                    <a:pt x="54047" y="94308"/>
                    <a:pt x="54944" y="90309"/>
                    <a:pt x="54944" y="86242"/>
                  </a:cubicBezTo>
                  <a:cubicBezTo>
                    <a:pt x="54944" y="74177"/>
                    <a:pt x="47085" y="63975"/>
                    <a:pt x="36262" y="60390"/>
                  </a:cubicBezTo>
                  <a:lnTo>
                    <a:pt x="36055" y="8824"/>
                  </a:lnTo>
                  <a:cubicBezTo>
                    <a:pt x="36055" y="3929"/>
                    <a:pt x="32056" y="0"/>
                    <a:pt x="27230" y="0"/>
                  </a:cubicBezTo>
                  <a:lnTo>
                    <a:pt x="27230" y="0"/>
                  </a:lnTo>
                  <a:cubicBezTo>
                    <a:pt x="22336" y="0"/>
                    <a:pt x="18406" y="3998"/>
                    <a:pt x="18406" y="8824"/>
                  </a:cubicBezTo>
                  <a:lnTo>
                    <a:pt x="18613" y="60390"/>
                  </a:lnTo>
                  <a:cubicBezTo>
                    <a:pt x="7790" y="64113"/>
                    <a:pt x="69" y="74384"/>
                    <a:pt x="138" y="86449"/>
                  </a:cubicBezTo>
                  <a:lnTo>
                    <a:pt x="138" y="86449"/>
                  </a:lnTo>
                  <a:close/>
                  <a:moveTo>
                    <a:pt x="27368" y="76590"/>
                  </a:moveTo>
                  <a:lnTo>
                    <a:pt x="27368" y="76590"/>
                  </a:lnTo>
                  <a:cubicBezTo>
                    <a:pt x="32746" y="76590"/>
                    <a:pt x="37089" y="80934"/>
                    <a:pt x="37158" y="86311"/>
                  </a:cubicBezTo>
                  <a:cubicBezTo>
                    <a:pt x="37158" y="91688"/>
                    <a:pt x="32815" y="96100"/>
                    <a:pt x="27437" y="96100"/>
                  </a:cubicBezTo>
                  <a:lnTo>
                    <a:pt x="27437" y="96100"/>
                  </a:lnTo>
                  <a:cubicBezTo>
                    <a:pt x="22060" y="96100"/>
                    <a:pt x="17717" y="91757"/>
                    <a:pt x="17648" y="86380"/>
                  </a:cubicBezTo>
                  <a:cubicBezTo>
                    <a:pt x="17648" y="81003"/>
                    <a:pt x="21991" y="76590"/>
                    <a:pt x="27368" y="765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3" name="Google Shape;1173;p37"/>
          <p:cNvGrpSpPr/>
          <p:nvPr/>
        </p:nvGrpSpPr>
        <p:grpSpPr>
          <a:xfrm>
            <a:off x="6055141" y="2744395"/>
            <a:ext cx="348037" cy="329472"/>
            <a:chOff x="8779035" y="3205226"/>
            <a:chExt cx="602245" cy="570119"/>
          </a:xfrm>
        </p:grpSpPr>
        <p:sp>
          <p:nvSpPr>
            <p:cNvPr id="1174" name="Google Shape;1174;p37"/>
            <p:cNvSpPr/>
            <p:nvPr/>
          </p:nvSpPr>
          <p:spPr>
            <a:xfrm>
              <a:off x="9131240" y="3375779"/>
              <a:ext cx="161039" cy="17648"/>
            </a:xfrm>
            <a:custGeom>
              <a:avLst/>
              <a:gdLst/>
              <a:ahLst/>
              <a:cxnLst/>
              <a:rect l="l" t="t" r="r" b="b"/>
              <a:pathLst>
                <a:path w="161039" h="17648" extrusionOk="0">
                  <a:moveTo>
                    <a:pt x="8824" y="17648"/>
                  </a:moveTo>
                  <a:lnTo>
                    <a:pt x="152216" y="17648"/>
                  </a:lnTo>
                  <a:cubicBezTo>
                    <a:pt x="157111" y="17648"/>
                    <a:pt x="161040" y="13719"/>
                    <a:pt x="161040" y="8824"/>
                  </a:cubicBezTo>
                  <a:cubicBezTo>
                    <a:pt x="161040" y="3930"/>
                    <a:pt x="157111" y="0"/>
                    <a:pt x="152216" y="0"/>
                  </a:cubicBezTo>
                  <a:lnTo>
                    <a:pt x="8824" y="0"/>
                  </a:lnTo>
                  <a:cubicBezTo>
                    <a:pt x="3930" y="0"/>
                    <a:pt x="0" y="3930"/>
                    <a:pt x="0" y="8824"/>
                  </a:cubicBezTo>
                  <a:cubicBezTo>
                    <a:pt x="0" y="13719"/>
                    <a:pt x="3930"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37"/>
            <p:cNvSpPr/>
            <p:nvPr/>
          </p:nvSpPr>
          <p:spPr>
            <a:xfrm>
              <a:off x="9131240" y="3418314"/>
              <a:ext cx="161039" cy="17648"/>
            </a:xfrm>
            <a:custGeom>
              <a:avLst/>
              <a:gdLst/>
              <a:ahLst/>
              <a:cxnLst/>
              <a:rect l="l" t="t" r="r" b="b"/>
              <a:pathLst>
                <a:path w="161039" h="17648" extrusionOk="0">
                  <a:moveTo>
                    <a:pt x="8824" y="17648"/>
                  </a:moveTo>
                  <a:lnTo>
                    <a:pt x="152216" y="17648"/>
                  </a:lnTo>
                  <a:cubicBezTo>
                    <a:pt x="157111" y="17648"/>
                    <a:pt x="161040" y="13719"/>
                    <a:pt x="161040" y="8824"/>
                  </a:cubicBezTo>
                  <a:cubicBezTo>
                    <a:pt x="161040" y="3929"/>
                    <a:pt x="157111" y="0"/>
                    <a:pt x="152216" y="0"/>
                  </a:cubicBezTo>
                  <a:lnTo>
                    <a:pt x="8824" y="0"/>
                  </a:lnTo>
                  <a:cubicBezTo>
                    <a:pt x="3930" y="0"/>
                    <a:pt x="0" y="3929"/>
                    <a:pt x="0" y="8824"/>
                  </a:cubicBezTo>
                  <a:cubicBezTo>
                    <a:pt x="0" y="13719"/>
                    <a:pt x="3930"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37"/>
            <p:cNvSpPr/>
            <p:nvPr/>
          </p:nvSpPr>
          <p:spPr>
            <a:xfrm>
              <a:off x="9131240" y="3460849"/>
              <a:ext cx="161039" cy="17648"/>
            </a:xfrm>
            <a:custGeom>
              <a:avLst/>
              <a:gdLst/>
              <a:ahLst/>
              <a:cxnLst/>
              <a:rect l="l" t="t" r="r" b="b"/>
              <a:pathLst>
                <a:path w="161039" h="17648" extrusionOk="0">
                  <a:moveTo>
                    <a:pt x="8824" y="17648"/>
                  </a:moveTo>
                  <a:lnTo>
                    <a:pt x="152216" y="17648"/>
                  </a:lnTo>
                  <a:cubicBezTo>
                    <a:pt x="157111" y="17648"/>
                    <a:pt x="161040" y="13719"/>
                    <a:pt x="161040" y="8824"/>
                  </a:cubicBezTo>
                  <a:cubicBezTo>
                    <a:pt x="161040" y="3930"/>
                    <a:pt x="157111" y="0"/>
                    <a:pt x="152216" y="0"/>
                  </a:cubicBezTo>
                  <a:lnTo>
                    <a:pt x="8824" y="0"/>
                  </a:lnTo>
                  <a:cubicBezTo>
                    <a:pt x="3930" y="0"/>
                    <a:pt x="0" y="3930"/>
                    <a:pt x="0" y="8824"/>
                  </a:cubicBezTo>
                  <a:cubicBezTo>
                    <a:pt x="0" y="13719"/>
                    <a:pt x="3930"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37"/>
            <p:cNvSpPr/>
            <p:nvPr/>
          </p:nvSpPr>
          <p:spPr>
            <a:xfrm>
              <a:off x="9131240" y="3503384"/>
              <a:ext cx="89343" cy="17648"/>
            </a:xfrm>
            <a:custGeom>
              <a:avLst/>
              <a:gdLst/>
              <a:ahLst/>
              <a:cxnLst/>
              <a:rect l="l" t="t" r="r" b="b"/>
              <a:pathLst>
                <a:path w="89343" h="17648" extrusionOk="0">
                  <a:moveTo>
                    <a:pt x="8824" y="17648"/>
                  </a:moveTo>
                  <a:lnTo>
                    <a:pt x="80520" y="17648"/>
                  </a:lnTo>
                  <a:cubicBezTo>
                    <a:pt x="85415" y="17648"/>
                    <a:pt x="89344" y="13719"/>
                    <a:pt x="89344" y="8824"/>
                  </a:cubicBezTo>
                  <a:cubicBezTo>
                    <a:pt x="89344" y="3929"/>
                    <a:pt x="85415" y="0"/>
                    <a:pt x="80520" y="0"/>
                  </a:cubicBezTo>
                  <a:lnTo>
                    <a:pt x="8824" y="0"/>
                  </a:lnTo>
                  <a:cubicBezTo>
                    <a:pt x="3930" y="0"/>
                    <a:pt x="0" y="3929"/>
                    <a:pt x="0" y="8824"/>
                  </a:cubicBezTo>
                  <a:cubicBezTo>
                    <a:pt x="0" y="13719"/>
                    <a:pt x="3930"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37"/>
            <p:cNvSpPr/>
            <p:nvPr/>
          </p:nvSpPr>
          <p:spPr>
            <a:xfrm>
              <a:off x="8779035" y="3205226"/>
              <a:ext cx="602245" cy="570119"/>
            </a:xfrm>
            <a:custGeom>
              <a:avLst/>
              <a:gdLst/>
              <a:ahLst/>
              <a:cxnLst/>
              <a:rect l="l" t="t" r="r" b="b"/>
              <a:pathLst>
                <a:path w="602245" h="570119" extrusionOk="0">
                  <a:moveTo>
                    <a:pt x="560951" y="39640"/>
                  </a:moveTo>
                  <a:lnTo>
                    <a:pt x="397981" y="39640"/>
                  </a:lnTo>
                  <a:lnTo>
                    <a:pt x="394189" y="25369"/>
                  </a:lnTo>
                  <a:cubicBezTo>
                    <a:pt x="390191" y="10410"/>
                    <a:pt x="376610" y="0"/>
                    <a:pt x="361168" y="0"/>
                  </a:cubicBezTo>
                  <a:lnTo>
                    <a:pt x="240870" y="0"/>
                  </a:lnTo>
                  <a:cubicBezTo>
                    <a:pt x="225428" y="0"/>
                    <a:pt x="211847" y="10410"/>
                    <a:pt x="207849" y="25369"/>
                  </a:cubicBezTo>
                  <a:lnTo>
                    <a:pt x="204057" y="39640"/>
                  </a:lnTo>
                  <a:lnTo>
                    <a:pt x="41087" y="39640"/>
                  </a:lnTo>
                  <a:cubicBezTo>
                    <a:pt x="18407" y="39640"/>
                    <a:pt x="0" y="58046"/>
                    <a:pt x="0" y="80727"/>
                  </a:cubicBezTo>
                  <a:lnTo>
                    <a:pt x="0" y="403634"/>
                  </a:lnTo>
                  <a:cubicBezTo>
                    <a:pt x="0" y="426315"/>
                    <a:pt x="18407" y="444721"/>
                    <a:pt x="41087" y="444721"/>
                  </a:cubicBezTo>
                  <a:lnTo>
                    <a:pt x="169175" y="444721"/>
                  </a:lnTo>
                  <a:lnTo>
                    <a:pt x="131052" y="534065"/>
                  </a:lnTo>
                  <a:cubicBezTo>
                    <a:pt x="123813" y="551093"/>
                    <a:pt x="136291" y="570120"/>
                    <a:pt x="154835" y="570120"/>
                  </a:cubicBezTo>
                  <a:lnTo>
                    <a:pt x="176000" y="570120"/>
                  </a:lnTo>
                  <a:cubicBezTo>
                    <a:pt x="187168" y="570120"/>
                    <a:pt x="197163" y="563502"/>
                    <a:pt x="201576" y="553230"/>
                  </a:cubicBezTo>
                  <a:lnTo>
                    <a:pt x="220947" y="507868"/>
                  </a:lnTo>
                  <a:lnTo>
                    <a:pt x="381228" y="507868"/>
                  </a:lnTo>
                  <a:lnTo>
                    <a:pt x="400600" y="553230"/>
                  </a:lnTo>
                  <a:cubicBezTo>
                    <a:pt x="404944" y="563502"/>
                    <a:pt x="415008" y="570120"/>
                    <a:pt x="426176" y="570120"/>
                  </a:cubicBezTo>
                  <a:lnTo>
                    <a:pt x="447341" y="570120"/>
                  </a:lnTo>
                  <a:cubicBezTo>
                    <a:pt x="465885" y="570120"/>
                    <a:pt x="478432" y="551162"/>
                    <a:pt x="471124" y="534065"/>
                  </a:cubicBezTo>
                  <a:lnTo>
                    <a:pt x="459336" y="506421"/>
                  </a:lnTo>
                  <a:cubicBezTo>
                    <a:pt x="457406" y="501940"/>
                    <a:pt x="452235" y="499872"/>
                    <a:pt x="447754" y="501733"/>
                  </a:cubicBezTo>
                  <a:cubicBezTo>
                    <a:pt x="443273" y="503663"/>
                    <a:pt x="441205" y="508834"/>
                    <a:pt x="443067" y="513315"/>
                  </a:cubicBezTo>
                  <a:lnTo>
                    <a:pt x="454855" y="540959"/>
                  </a:lnTo>
                  <a:cubicBezTo>
                    <a:pt x="457130" y="546336"/>
                    <a:pt x="453200" y="552403"/>
                    <a:pt x="447272" y="552403"/>
                  </a:cubicBezTo>
                  <a:lnTo>
                    <a:pt x="426107" y="552403"/>
                  </a:lnTo>
                  <a:cubicBezTo>
                    <a:pt x="422040" y="552403"/>
                    <a:pt x="418386" y="549990"/>
                    <a:pt x="416801" y="546267"/>
                  </a:cubicBezTo>
                  <a:lnTo>
                    <a:pt x="373507" y="444652"/>
                  </a:lnTo>
                  <a:lnTo>
                    <a:pt x="413837" y="444652"/>
                  </a:lnTo>
                  <a:lnTo>
                    <a:pt x="426935" y="475261"/>
                  </a:lnTo>
                  <a:cubicBezTo>
                    <a:pt x="428865" y="479742"/>
                    <a:pt x="434035" y="481810"/>
                    <a:pt x="438517" y="479949"/>
                  </a:cubicBezTo>
                  <a:cubicBezTo>
                    <a:pt x="442998" y="478018"/>
                    <a:pt x="445065" y="472848"/>
                    <a:pt x="443205" y="468367"/>
                  </a:cubicBezTo>
                  <a:lnTo>
                    <a:pt x="433070" y="444652"/>
                  </a:lnTo>
                  <a:lnTo>
                    <a:pt x="561158" y="444652"/>
                  </a:lnTo>
                  <a:cubicBezTo>
                    <a:pt x="583838" y="444652"/>
                    <a:pt x="602245" y="426246"/>
                    <a:pt x="602245" y="403565"/>
                  </a:cubicBezTo>
                  <a:lnTo>
                    <a:pt x="602245" y="80658"/>
                  </a:lnTo>
                  <a:cubicBezTo>
                    <a:pt x="602245" y="57977"/>
                    <a:pt x="583769" y="39571"/>
                    <a:pt x="561158" y="39571"/>
                  </a:cubicBezTo>
                  <a:close/>
                  <a:moveTo>
                    <a:pt x="224877" y="29919"/>
                  </a:moveTo>
                  <a:cubicBezTo>
                    <a:pt x="226807" y="22681"/>
                    <a:pt x="233356" y="17648"/>
                    <a:pt x="240870" y="17648"/>
                  </a:cubicBezTo>
                  <a:lnTo>
                    <a:pt x="361168" y="17648"/>
                  </a:lnTo>
                  <a:cubicBezTo>
                    <a:pt x="368613" y="17648"/>
                    <a:pt x="375231" y="22681"/>
                    <a:pt x="377161" y="29919"/>
                  </a:cubicBezTo>
                  <a:lnTo>
                    <a:pt x="379781" y="39640"/>
                  </a:lnTo>
                  <a:lnTo>
                    <a:pt x="222326" y="39640"/>
                  </a:lnTo>
                  <a:lnTo>
                    <a:pt x="224946" y="29919"/>
                  </a:lnTo>
                  <a:close/>
                  <a:moveTo>
                    <a:pt x="185237" y="546336"/>
                  </a:moveTo>
                  <a:cubicBezTo>
                    <a:pt x="183652" y="550059"/>
                    <a:pt x="179998" y="552472"/>
                    <a:pt x="175931" y="552472"/>
                  </a:cubicBezTo>
                  <a:lnTo>
                    <a:pt x="154766" y="552472"/>
                  </a:lnTo>
                  <a:cubicBezTo>
                    <a:pt x="148907" y="552472"/>
                    <a:pt x="144839" y="546474"/>
                    <a:pt x="147183" y="541028"/>
                  </a:cubicBezTo>
                  <a:lnTo>
                    <a:pt x="188270" y="444721"/>
                  </a:lnTo>
                  <a:lnTo>
                    <a:pt x="228600" y="444721"/>
                  </a:lnTo>
                  <a:lnTo>
                    <a:pt x="185306" y="546336"/>
                  </a:lnTo>
                  <a:close/>
                  <a:moveTo>
                    <a:pt x="373576" y="490220"/>
                  </a:moveTo>
                  <a:lnTo>
                    <a:pt x="228393" y="490220"/>
                  </a:lnTo>
                  <a:lnTo>
                    <a:pt x="247764" y="444721"/>
                  </a:lnTo>
                  <a:lnTo>
                    <a:pt x="354205" y="444721"/>
                  </a:lnTo>
                  <a:lnTo>
                    <a:pt x="373576" y="490220"/>
                  </a:lnTo>
                  <a:close/>
                  <a:moveTo>
                    <a:pt x="584390" y="403634"/>
                  </a:moveTo>
                  <a:cubicBezTo>
                    <a:pt x="584390" y="416594"/>
                    <a:pt x="573843" y="427073"/>
                    <a:pt x="560951" y="427073"/>
                  </a:cubicBezTo>
                  <a:lnTo>
                    <a:pt x="41018" y="427073"/>
                  </a:lnTo>
                  <a:cubicBezTo>
                    <a:pt x="28058" y="427073"/>
                    <a:pt x="17579" y="416525"/>
                    <a:pt x="17579" y="403634"/>
                  </a:cubicBezTo>
                  <a:lnTo>
                    <a:pt x="17579" y="80727"/>
                  </a:lnTo>
                  <a:cubicBezTo>
                    <a:pt x="17579" y="67766"/>
                    <a:pt x="28127" y="57288"/>
                    <a:pt x="41018" y="57288"/>
                  </a:cubicBezTo>
                  <a:lnTo>
                    <a:pt x="391156" y="57288"/>
                  </a:lnTo>
                  <a:cubicBezTo>
                    <a:pt x="391156" y="57288"/>
                    <a:pt x="391156" y="57288"/>
                    <a:pt x="391156" y="57288"/>
                  </a:cubicBezTo>
                  <a:cubicBezTo>
                    <a:pt x="391156" y="57288"/>
                    <a:pt x="391156" y="57288"/>
                    <a:pt x="391156" y="57288"/>
                  </a:cubicBezTo>
                  <a:lnTo>
                    <a:pt x="560882" y="57288"/>
                  </a:lnTo>
                  <a:cubicBezTo>
                    <a:pt x="573843" y="57288"/>
                    <a:pt x="584321" y="67835"/>
                    <a:pt x="584321" y="80727"/>
                  </a:cubicBezTo>
                  <a:lnTo>
                    <a:pt x="584321" y="40363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37"/>
            <p:cNvSpPr/>
            <p:nvPr/>
          </p:nvSpPr>
          <p:spPr>
            <a:xfrm>
              <a:off x="8817778" y="3283746"/>
              <a:ext cx="524482" cy="327388"/>
            </a:xfrm>
            <a:custGeom>
              <a:avLst/>
              <a:gdLst/>
              <a:ahLst/>
              <a:cxnLst/>
              <a:rect l="l" t="t" r="r" b="b"/>
              <a:pathLst>
                <a:path w="524482" h="327388" extrusionOk="0">
                  <a:moveTo>
                    <a:pt x="506145" y="0"/>
                  </a:moveTo>
                  <a:lnTo>
                    <a:pt x="18338" y="0"/>
                  </a:lnTo>
                  <a:cubicBezTo>
                    <a:pt x="8203" y="0"/>
                    <a:pt x="0" y="8204"/>
                    <a:pt x="0" y="18338"/>
                  </a:cubicBezTo>
                  <a:lnTo>
                    <a:pt x="0" y="143116"/>
                  </a:lnTo>
                  <a:cubicBezTo>
                    <a:pt x="0" y="148011"/>
                    <a:pt x="3929" y="151940"/>
                    <a:pt x="8824" y="151940"/>
                  </a:cubicBezTo>
                  <a:cubicBezTo>
                    <a:pt x="13719" y="151940"/>
                    <a:pt x="17648" y="148011"/>
                    <a:pt x="17648" y="143116"/>
                  </a:cubicBezTo>
                  <a:lnTo>
                    <a:pt x="17648" y="18338"/>
                  </a:lnTo>
                  <a:cubicBezTo>
                    <a:pt x="17648" y="17993"/>
                    <a:pt x="17924" y="17648"/>
                    <a:pt x="18338" y="17648"/>
                  </a:cubicBezTo>
                  <a:lnTo>
                    <a:pt x="506145" y="17648"/>
                  </a:lnTo>
                  <a:cubicBezTo>
                    <a:pt x="506490" y="17648"/>
                    <a:pt x="506835" y="17924"/>
                    <a:pt x="506835" y="18338"/>
                  </a:cubicBezTo>
                  <a:lnTo>
                    <a:pt x="506835" y="309051"/>
                  </a:lnTo>
                  <a:cubicBezTo>
                    <a:pt x="506835" y="309395"/>
                    <a:pt x="506559" y="309740"/>
                    <a:pt x="506145" y="309740"/>
                  </a:cubicBezTo>
                  <a:lnTo>
                    <a:pt x="18338" y="309740"/>
                  </a:lnTo>
                  <a:cubicBezTo>
                    <a:pt x="17993" y="309740"/>
                    <a:pt x="17648" y="309464"/>
                    <a:pt x="17648" y="309051"/>
                  </a:cubicBezTo>
                  <a:lnTo>
                    <a:pt x="17648" y="184341"/>
                  </a:lnTo>
                  <a:cubicBezTo>
                    <a:pt x="17648" y="179446"/>
                    <a:pt x="13719" y="175517"/>
                    <a:pt x="8824" y="175517"/>
                  </a:cubicBezTo>
                  <a:cubicBezTo>
                    <a:pt x="3929" y="175517"/>
                    <a:pt x="0" y="179446"/>
                    <a:pt x="0" y="184341"/>
                  </a:cubicBezTo>
                  <a:lnTo>
                    <a:pt x="0" y="309051"/>
                  </a:lnTo>
                  <a:cubicBezTo>
                    <a:pt x="0" y="319185"/>
                    <a:pt x="8203" y="327388"/>
                    <a:pt x="18338" y="327388"/>
                  </a:cubicBezTo>
                  <a:lnTo>
                    <a:pt x="506145" y="327388"/>
                  </a:lnTo>
                  <a:cubicBezTo>
                    <a:pt x="516279" y="327388"/>
                    <a:pt x="524482" y="319185"/>
                    <a:pt x="524482" y="309051"/>
                  </a:cubicBezTo>
                  <a:lnTo>
                    <a:pt x="524482" y="18338"/>
                  </a:lnTo>
                  <a:cubicBezTo>
                    <a:pt x="524482" y="8204"/>
                    <a:pt x="516279" y="0"/>
                    <a:pt x="50614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37"/>
            <p:cNvSpPr/>
            <p:nvPr/>
          </p:nvSpPr>
          <p:spPr>
            <a:xfrm>
              <a:off x="8985436" y="3339358"/>
              <a:ext cx="101974" cy="101981"/>
            </a:xfrm>
            <a:custGeom>
              <a:avLst/>
              <a:gdLst/>
              <a:ahLst/>
              <a:cxnLst/>
              <a:rect l="l" t="t" r="r" b="b"/>
              <a:pathLst>
                <a:path w="101974" h="101981" extrusionOk="0">
                  <a:moveTo>
                    <a:pt x="88793" y="101912"/>
                  </a:moveTo>
                  <a:cubicBezTo>
                    <a:pt x="96307" y="101912"/>
                    <a:pt x="102305" y="95639"/>
                    <a:pt x="101960" y="88124"/>
                  </a:cubicBezTo>
                  <a:cubicBezTo>
                    <a:pt x="99409" y="40419"/>
                    <a:pt x="61562" y="2503"/>
                    <a:pt x="13857" y="21"/>
                  </a:cubicBezTo>
                  <a:cubicBezTo>
                    <a:pt x="10272" y="-186"/>
                    <a:pt x="6757" y="1124"/>
                    <a:pt x="4137" y="3606"/>
                  </a:cubicBezTo>
                  <a:cubicBezTo>
                    <a:pt x="1517" y="6088"/>
                    <a:pt x="0" y="9604"/>
                    <a:pt x="0" y="13189"/>
                  </a:cubicBezTo>
                  <a:lnTo>
                    <a:pt x="0" y="88814"/>
                  </a:lnTo>
                  <a:cubicBezTo>
                    <a:pt x="0" y="96052"/>
                    <a:pt x="5929" y="101981"/>
                    <a:pt x="13167" y="101981"/>
                  </a:cubicBezTo>
                  <a:lnTo>
                    <a:pt x="88793" y="101981"/>
                  </a:lnTo>
                  <a:close/>
                  <a:moveTo>
                    <a:pt x="17649" y="18014"/>
                  </a:moveTo>
                  <a:cubicBezTo>
                    <a:pt x="52462" y="22013"/>
                    <a:pt x="79900" y="49450"/>
                    <a:pt x="83898" y="84264"/>
                  </a:cubicBezTo>
                  <a:lnTo>
                    <a:pt x="17649" y="84264"/>
                  </a:lnTo>
                  <a:lnTo>
                    <a:pt x="17649" y="1801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37"/>
            <p:cNvSpPr/>
            <p:nvPr/>
          </p:nvSpPr>
          <p:spPr>
            <a:xfrm>
              <a:off x="8871248" y="3369195"/>
              <a:ext cx="186337" cy="186306"/>
            </a:xfrm>
            <a:custGeom>
              <a:avLst/>
              <a:gdLst/>
              <a:ahLst/>
              <a:cxnLst/>
              <a:rect l="l" t="t" r="r" b="b"/>
              <a:pathLst>
                <a:path w="186337" h="186306" extrusionOk="0">
                  <a:moveTo>
                    <a:pt x="97436" y="3895"/>
                  </a:moveTo>
                  <a:cubicBezTo>
                    <a:pt x="94472" y="1138"/>
                    <a:pt x="90542" y="-241"/>
                    <a:pt x="86543" y="35"/>
                  </a:cubicBezTo>
                  <a:cubicBezTo>
                    <a:pt x="36839" y="3551"/>
                    <a:pt x="-1146" y="45396"/>
                    <a:pt x="26" y="95307"/>
                  </a:cubicBezTo>
                  <a:cubicBezTo>
                    <a:pt x="578" y="119229"/>
                    <a:pt x="10298" y="141841"/>
                    <a:pt x="27395" y="158938"/>
                  </a:cubicBezTo>
                  <a:cubicBezTo>
                    <a:pt x="44491" y="176034"/>
                    <a:pt x="67034" y="185754"/>
                    <a:pt x="91025" y="186306"/>
                  </a:cubicBezTo>
                  <a:cubicBezTo>
                    <a:pt x="91783" y="186306"/>
                    <a:pt x="92541" y="186306"/>
                    <a:pt x="93300" y="186306"/>
                  </a:cubicBezTo>
                  <a:cubicBezTo>
                    <a:pt x="117429" y="186306"/>
                    <a:pt x="140247" y="177137"/>
                    <a:pt x="157688" y="160454"/>
                  </a:cubicBezTo>
                  <a:cubicBezTo>
                    <a:pt x="157688" y="160454"/>
                    <a:pt x="157826" y="160385"/>
                    <a:pt x="157895" y="160316"/>
                  </a:cubicBezTo>
                  <a:cubicBezTo>
                    <a:pt x="174578" y="144254"/>
                    <a:pt x="184712" y="122745"/>
                    <a:pt x="186298" y="99720"/>
                  </a:cubicBezTo>
                  <a:cubicBezTo>
                    <a:pt x="186918" y="91378"/>
                    <a:pt x="180231" y="84277"/>
                    <a:pt x="171820" y="84277"/>
                  </a:cubicBezTo>
                  <a:lnTo>
                    <a:pt x="102124" y="84277"/>
                  </a:lnTo>
                  <a:lnTo>
                    <a:pt x="102124" y="14581"/>
                  </a:lnTo>
                  <a:cubicBezTo>
                    <a:pt x="102124" y="10582"/>
                    <a:pt x="100469" y="6722"/>
                    <a:pt x="97505" y="3964"/>
                  </a:cubicBezTo>
                  <a:lnTo>
                    <a:pt x="97505" y="3964"/>
                  </a:lnTo>
                  <a:close/>
                  <a:moveTo>
                    <a:pt x="91370" y="168589"/>
                  </a:moveTo>
                  <a:cubicBezTo>
                    <a:pt x="71998" y="168106"/>
                    <a:pt x="53661" y="160247"/>
                    <a:pt x="39804" y="146391"/>
                  </a:cubicBezTo>
                  <a:cubicBezTo>
                    <a:pt x="25947" y="132534"/>
                    <a:pt x="18088" y="114265"/>
                    <a:pt x="17605" y="94825"/>
                  </a:cubicBezTo>
                  <a:cubicBezTo>
                    <a:pt x="16709" y="55530"/>
                    <a:pt x="45733" y="22371"/>
                    <a:pt x="84338" y="17959"/>
                  </a:cubicBezTo>
                  <a:lnTo>
                    <a:pt x="84338" y="93033"/>
                  </a:lnTo>
                  <a:cubicBezTo>
                    <a:pt x="84338" y="95170"/>
                    <a:pt x="85165" y="97444"/>
                    <a:pt x="86820" y="99168"/>
                  </a:cubicBezTo>
                  <a:lnTo>
                    <a:pt x="138799" y="153285"/>
                  </a:lnTo>
                  <a:cubicBezTo>
                    <a:pt x="125219" y="163625"/>
                    <a:pt x="108673" y="169002"/>
                    <a:pt x="91370" y="168589"/>
                  </a:cubicBezTo>
                  <a:close/>
                  <a:moveTo>
                    <a:pt x="151553" y="141014"/>
                  </a:moveTo>
                  <a:lnTo>
                    <a:pt x="135835" y="124675"/>
                  </a:lnTo>
                  <a:lnTo>
                    <a:pt x="113913" y="101857"/>
                  </a:lnTo>
                  <a:lnTo>
                    <a:pt x="168236" y="101857"/>
                  </a:lnTo>
                  <a:cubicBezTo>
                    <a:pt x="166582" y="116265"/>
                    <a:pt x="160721" y="129846"/>
                    <a:pt x="151553" y="1410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2" name="Google Shape;1182;p37"/>
          <p:cNvGrpSpPr/>
          <p:nvPr/>
        </p:nvGrpSpPr>
        <p:grpSpPr>
          <a:xfrm>
            <a:off x="6689146" y="2736666"/>
            <a:ext cx="347998" cy="344929"/>
            <a:chOff x="9876119" y="3191852"/>
            <a:chExt cx="602176" cy="596867"/>
          </a:xfrm>
        </p:grpSpPr>
        <p:sp>
          <p:nvSpPr>
            <p:cNvPr id="1183" name="Google Shape;1183;p37"/>
            <p:cNvSpPr/>
            <p:nvPr/>
          </p:nvSpPr>
          <p:spPr>
            <a:xfrm>
              <a:off x="10355316" y="3603290"/>
              <a:ext cx="85062" cy="125108"/>
            </a:xfrm>
            <a:custGeom>
              <a:avLst/>
              <a:gdLst/>
              <a:ahLst/>
              <a:cxnLst/>
              <a:rect l="l" t="t" r="r" b="b"/>
              <a:pathLst>
                <a:path w="85062" h="125108" extrusionOk="0">
                  <a:moveTo>
                    <a:pt x="62038" y="125108"/>
                  </a:moveTo>
                  <a:lnTo>
                    <a:pt x="62107" y="125108"/>
                  </a:lnTo>
                  <a:cubicBezTo>
                    <a:pt x="67001" y="125108"/>
                    <a:pt x="70999" y="121179"/>
                    <a:pt x="71068" y="116215"/>
                  </a:cubicBezTo>
                  <a:cubicBezTo>
                    <a:pt x="71068" y="112148"/>
                    <a:pt x="71206" y="103737"/>
                    <a:pt x="71275" y="93466"/>
                  </a:cubicBezTo>
                  <a:lnTo>
                    <a:pt x="76100" y="93466"/>
                  </a:lnTo>
                  <a:cubicBezTo>
                    <a:pt x="81065" y="93466"/>
                    <a:pt x="85063" y="89467"/>
                    <a:pt x="85063" y="84504"/>
                  </a:cubicBezTo>
                  <a:cubicBezTo>
                    <a:pt x="85063" y="79540"/>
                    <a:pt x="81065" y="75542"/>
                    <a:pt x="76100" y="75542"/>
                  </a:cubicBezTo>
                  <a:lnTo>
                    <a:pt x="71413" y="75542"/>
                  </a:lnTo>
                  <a:cubicBezTo>
                    <a:pt x="71551" y="49069"/>
                    <a:pt x="71688" y="19564"/>
                    <a:pt x="71413" y="15634"/>
                  </a:cubicBezTo>
                  <a:cubicBezTo>
                    <a:pt x="70793" y="8396"/>
                    <a:pt x="66518" y="2467"/>
                    <a:pt x="60520" y="606"/>
                  </a:cubicBezTo>
                  <a:cubicBezTo>
                    <a:pt x="57694" y="-291"/>
                    <a:pt x="50318" y="-1394"/>
                    <a:pt x="43493" y="7017"/>
                  </a:cubicBezTo>
                  <a:cubicBezTo>
                    <a:pt x="37426" y="14462"/>
                    <a:pt x="7093" y="69199"/>
                    <a:pt x="1095" y="80092"/>
                  </a:cubicBezTo>
                  <a:cubicBezTo>
                    <a:pt x="-421" y="82849"/>
                    <a:pt x="-352" y="86227"/>
                    <a:pt x="1234" y="88985"/>
                  </a:cubicBezTo>
                  <a:cubicBezTo>
                    <a:pt x="2819" y="91673"/>
                    <a:pt x="5784" y="93397"/>
                    <a:pt x="8955" y="93397"/>
                  </a:cubicBezTo>
                  <a:lnTo>
                    <a:pt x="53558" y="93397"/>
                  </a:lnTo>
                  <a:cubicBezTo>
                    <a:pt x="53558" y="101393"/>
                    <a:pt x="53420" y="109115"/>
                    <a:pt x="53351" y="116008"/>
                  </a:cubicBezTo>
                  <a:cubicBezTo>
                    <a:pt x="53351" y="120972"/>
                    <a:pt x="57280" y="124970"/>
                    <a:pt x="62244" y="125039"/>
                  </a:cubicBezTo>
                  <a:lnTo>
                    <a:pt x="62244" y="125039"/>
                  </a:lnTo>
                  <a:close/>
                  <a:moveTo>
                    <a:pt x="23914" y="75611"/>
                  </a:moveTo>
                  <a:cubicBezTo>
                    <a:pt x="35634" y="54515"/>
                    <a:pt x="47492" y="33765"/>
                    <a:pt x="53558" y="23907"/>
                  </a:cubicBezTo>
                  <a:cubicBezTo>
                    <a:pt x="53626" y="34248"/>
                    <a:pt x="53558" y="54585"/>
                    <a:pt x="53420" y="75611"/>
                  </a:cubicBezTo>
                  <a:lnTo>
                    <a:pt x="23914" y="756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37"/>
            <p:cNvSpPr/>
            <p:nvPr/>
          </p:nvSpPr>
          <p:spPr>
            <a:xfrm>
              <a:off x="10271445" y="3604930"/>
              <a:ext cx="76695" cy="127062"/>
            </a:xfrm>
            <a:custGeom>
              <a:avLst/>
              <a:gdLst/>
              <a:ahLst/>
              <a:cxnLst/>
              <a:rect l="l" t="t" r="r" b="b"/>
              <a:pathLst>
                <a:path w="76695" h="127062" extrusionOk="0">
                  <a:moveTo>
                    <a:pt x="43949" y="58598"/>
                  </a:moveTo>
                  <a:cubicBezTo>
                    <a:pt x="26921" y="82933"/>
                    <a:pt x="16787" y="96169"/>
                    <a:pt x="11341" y="103339"/>
                  </a:cubicBezTo>
                  <a:cubicBezTo>
                    <a:pt x="4791" y="111956"/>
                    <a:pt x="2586" y="114851"/>
                    <a:pt x="4171" y="119953"/>
                  </a:cubicBezTo>
                  <a:cubicBezTo>
                    <a:pt x="5067" y="122917"/>
                    <a:pt x="7342" y="125192"/>
                    <a:pt x="10307" y="126157"/>
                  </a:cubicBezTo>
                  <a:cubicBezTo>
                    <a:pt x="14650" y="127605"/>
                    <a:pt x="55186" y="126915"/>
                    <a:pt x="67870" y="126778"/>
                  </a:cubicBezTo>
                  <a:cubicBezTo>
                    <a:pt x="72834" y="126778"/>
                    <a:pt x="76763" y="122641"/>
                    <a:pt x="76694" y="117747"/>
                  </a:cubicBezTo>
                  <a:cubicBezTo>
                    <a:pt x="76694" y="112783"/>
                    <a:pt x="72558" y="108854"/>
                    <a:pt x="67663" y="108923"/>
                  </a:cubicBezTo>
                  <a:cubicBezTo>
                    <a:pt x="54221" y="109060"/>
                    <a:pt x="39813" y="109198"/>
                    <a:pt x="29403" y="109198"/>
                  </a:cubicBezTo>
                  <a:cubicBezTo>
                    <a:pt x="35400" y="101270"/>
                    <a:pt x="44776" y="88655"/>
                    <a:pt x="58633" y="68870"/>
                  </a:cubicBezTo>
                  <a:cubicBezTo>
                    <a:pt x="64423" y="60597"/>
                    <a:pt x="72144" y="47016"/>
                    <a:pt x="72144" y="36331"/>
                  </a:cubicBezTo>
                  <a:cubicBezTo>
                    <a:pt x="72144" y="16270"/>
                    <a:pt x="55806" y="0"/>
                    <a:pt x="35814" y="0"/>
                  </a:cubicBezTo>
                  <a:cubicBezTo>
                    <a:pt x="18511" y="0"/>
                    <a:pt x="3482" y="12340"/>
                    <a:pt x="173" y="29299"/>
                  </a:cubicBezTo>
                  <a:cubicBezTo>
                    <a:pt x="-792" y="34125"/>
                    <a:pt x="2379" y="38812"/>
                    <a:pt x="7205" y="39778"/>
                  </a:cubicBezTo>
                  <a:cubicBezTo>
                    <a:pt x="12030" y="40743"/>
                    <a:pt x="16718" y="37571"/>
                    <a:pt x="17683" y="32746"/>
                  </a:cubicBezTo>
                  <a:cubicBezTo>
                    <a:pt x="19406" y="24128"/>
                    <a:pt x="26990" y="17855"/>
                    <a:pt x="35814" y="17855"/>
                  </a:cubicBezTo>
                  <a:cubicBezTo>
                    <a:pt x="45810" y="17855"/>
                    <a:pt x="54013" y="25852"/>
                    <a:pt x="54290" y="35848"/>
                  </a:cubicBezTo>
                  <a:cubicBezTo>
                    <a:pt x="54152" y="36262"/>
                    <a:pt x="54635" y="43431"/>
                    <a:pt x="44018" y="58667"/>
                  </a:cubicBezTo>
                  <a:lnTo>
                    <a:pt x="44018" y="586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37"/>
            <p:cNvSpPr/>
            <p:nvPr/>
          </p:nvSpPr>
          <p:spPr>
            <a:xfrm>
              <a:off x="9926996" y="3242866"/>
              <a:ext cx="482681" cy="457750"/>
            </a:xfrm>
            <a:custGeom>
              <a:avLst/>
              <a:gdLst/>
              <a:ahLst/>
              <a:cxnLst/>
              <a:rect l="l" t="t" r="r" b="b"/>
              <a:pathLst>
                <a:path w="482681" h="457750" extrusionOk="0">
                  <a:moveTo>
                    <a:pt x="480983" y="238595"/>
                  </a:moveTo>
                  <a:cubicBezTo>
                    <a:pt x="478087" y="234597"/>
                    <a:pt x="472503" y="233701"/>
                    <a:pt x="468505" y="236596"/>
                  </a:cubicBezTo>
                  <a:lnTo>
                    <a:pt x="457199" y="244731"/>
                  </a:lnTo>
                  <a:cubicBezTo>
                    <a:pt x="457544" y="239492"/>
                    <a:pt x="457751" y="234183"/>
                    <a:pt x="457751" y="228875"/>
                  </a:cubicBezTo>
                  <a:cubicBezTo>
                    <a:pt x="457751" y="102718"/>
                    <a:pt x="355101" y="0"/>
                    <a:pt x="228875" y="0"/>
                  </a:cubicBezTo>
                  <a:cubicBezTo>
                    <a:pt x="102649" y="0"/>
                    <a:pt x="0" y="102649"/>
                    <a:pt x="0" y="228875"/>
                  </a:cubicBezTo>
                  <a:cubicBezTo>
                    <a:pt x="0" y="355101"/>
                    <a:pt x="102649" y="457750"/>
                    <a:pt x="228875" y="457750"/>
                  </a:cubicBezTo>
                  <a:cubicBezTo>
                    <a:pt x="244869" y="457750"/>
                    <a:pt x="260793" y="456096"/>
                    <a:pt x="276304" y="452856"/>
                  </a:cubicBezTo>
                  <a:cubicBezTo>
                    <a:pt x="281130" y="451822"/>
                    <a:pt x="284233" y="447065"/>
                    <a:pt x="283198" y="442239"/>
                  </a:cubicBezTo>
                  <a:cubicBezTo>
                    <a:pt x="282164" y="437414"/>
                    <a:pt x="277408" y="434311"/>
                    <a:pt x="272582" y="435345"/>
                  </a:cubicBezTo>
                  <a:cubicBezTo>
                    <a:pt x="261207" y="437758"/>
                    <a:pt x="249487" y="439206"/>
                    <a:pt x="237768" y="439689"/>
                  </a:cubicBezTo>
                  <a:lnTo>
                    <a:pt x="237768" y="424936"/>
                  </a:lnTo>
                  <a:cubicBezTo>
                    <a:pt x="237768" y="419972"/>
                    <a:pt x="233769" y="415974"/>
                    <a:pt x="228806" y="415974"/>
                  </a:cubicBezTo>
                  <a:cubicBezTo>
                    <a:pt x="223843" y="415974"/>
                    <a:pt x="219844" y="419972"/>
                    <a:pt x="219844" y="424936"/>
                  </a:cubicBezTo>
                  <a:lnTo>
                    <a:pt x="219844" y="439689"/>
                  </a:lnTo>
                  <a:cubicBezTo>
                    <a:pt x="168416" y="437552"/>
                    <a:pt x="121676" y="416870"/>
                    <a:pt x="86104" y="384193"/>
                  </a:cubicBezTo>
                  <a:lnTo>
                    <a:pt x="96445" y="373853"/>
                  </a:lnTo>
                  <a:cubicBezTo>
                    <a:pt x="99961" y="370337"/>
                    <a:pt x="99961" y="364684"/>
                    <a:pt x="96445" y="361237"/>
                  </a:cubicBezTo>
                  <a:cubicBezTo>
                    <a:pt x="92929" y="357721"/>
                    <a:pt x="87275" y="357721"/>
                    <a:pt x="83828" y="361237"/>
                  </a:cubicBezTo>
                  <a:lnTo>
                    <a:pt x="73488" y="371578"/>
                  </a:lnTo>
                  <a:cubicBezTo>
                    <a:pt x="40811" y="336074"/>
                    <a:pt x="20129" y="289334"/>
                    <a:pt x="17993" y="237837"/>
                  </a:cubicBezTo>
                  <a:lnTo>
                    <a:pt x="32746" y="237837"/>
                  </a:lnTo>
                  <a:cubicBezTo>
                    <a:pt x="37709" y="237837"/>
                    <a:pt x="41707" y="233839"/>
                    <a:pt x="41707" y="228875"/>
                  </a:cubicBezTo>
                  <a:cubicBezTo>
                    <a:pt x="41707" y="223912"/>
                    <a:pt x="37709" y="219913"/>
                    <a:pt x="32746" y="219913"/>
                  </a:cubicBezTo>
                  <a:lnTo>
                    <a:pt x="17993" y="219913"/>
                  </a:lnTo>
                  <a:cubicBezTo>
                    <a:pt x="20129" y="168485"/>
                    <a:pt x="40811" y="121745"/>
                    <a:pt x="73488" y="86173"/>
                  </a:cubicBezTo>
                  <a:lnTo>
                    <a:pt x="83828" y="96514"/>
                  </a:lnTo>
                  <a:cubicBezTo>
                    <a:pt x="87344" y="100030"/>
                    <a:pt x="92998" y="100030"/>
                    <a:pt x="96445" y="96514"/>
                  </a:cubicBezTo>
                  <a:cubicBezTo>
                    <a:pt x="99961" y="92998"/>
                    <a:pt x="99961" y="87345"/>
                    <a:pt x="96445" y="83898"/>
                  </a:cubicBezTo>
                  <a:lnTo>
                    <a:pt x="86104" y="73557"/>
                  </a:lnTo>
                  <a:cubicBezTo>
                    <a:pt x="121607" y="40880"/>
                    <a:pt x="168347" y="20199"/>
                    <a:pt x="219844" y="18062"/>
                  </a:cubicBezTo>
                  <a:lnTo>
                    <a:pt x="219844" y="32815"/>
                  </a:lnTo>
                  <a:cubicBezTo>
                    <a:pt x="219844" y="37778"/>
                    <a:pt x="223843" y="41777"/>
                    <a:pt x="228806" y="41777"/>
                  </a:cubicBezTo>
                  <a:cubicBezTo>
                    <a:pt x="233769" y="41777"/>
                    <a:pt x="237768" y="37778"/>
                    <a:pt x="237768" y="32815"/>
                  </a:cubicBezTo>
                  <a:lnTo>
                    <a:pt x="237768" y="18062"/>
                  </a:lnTo>
                  <a:cubicBezTo>
                    <a:pt x="289196" y="20199"/>
                    <a:pt x="335936" y="40880"/>
                    <a:pt x="371509" y="73557"/>
                  </a:cubicBezTo>
                  <a:lnTo>
                    <a:pt x="361168" y="83898"/>
                  </a:lnTo>
                  <a:cubicBezTo>
                    <a:pt x="357652" y="87414"/>
                    <a:pt x="357652" y="93067"/>
                    <a:pt x="361168" y="96514"/>
                  </a:cubicBezTo>
                  <a:cubicBezTo>
                    <a:pt x="364684" y="100030"/>
                    <a:pt x="370336" y="100030"/>
                    <a:pt x="373783" y="96514"/>
                  </a:cubicBezTo>
                  <a:lnTo>
                    <a:pt x="384124" y="86173"/>
                  </a:lnTo>
                  <a:cubicBezTo>
                    <a:pt x="418662" y="123744"/>
                    <a:pt x="439826" y="173862"/>
                    <a:pt x="439826" y="228806"/>
                  </a:cubicBezTo>
                  <a:cubicBezTo>
                    <a:pt x="439826" y="233287"/>
                    <a:pt x="439688" y="237768"/>
                    <a:pt x="439413" y="242249"/>
                  </a:cubicBezTo>
                  <a:lnTo>
                    <a:pt x="430588" y="232184"/>
                  </a:lnTo>
                  <a:cubicBezTo>
                    <a:pt x="427349" y="228462"/>
                    <a:pt x="421695" y="228117"/>
                    <a:pt x="417973" y="231357"/>
                  </a:cubicBezTo>
                  <a:cubicBezTo>
                    <a:pt x="414250" y="234597"/>
                    <a:pt x="413905" y="240250"/>
                    <a:pt x="417146" y="243973"/>
                  </a:cubicBezTo>
                  <a:lnTo>
                    <a:pt x="438655" y="268515"/>
                  </a:lnTo>
                  <a:cubicBezTo>
                    <a:pt x="441411" y="272720"/>
                    <a:pt x="447272" y="273892"/>
                    <a:pt x="451477" y="270859"/>
                  </a:cubicBezTo>
                  <a:lnTo>
                    <a:pt x="478983" y="251004"/>
                  </a:lnTo>
                  <a:cubicBezTo>
                    <a:pt x="482981" y="248109"/>
                    <a:pt x="483878" y="242525"/>
                    <a:pt x="480983" y="238527"/>
                  </a:cubicBezTo>
                  <a:lnTo>
                    <a:pt x="480983" y="238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37"/>
            <p:cNvSpPr/>
            <p:nvPr/>
          </p:nvSpPr>
          <p:spPr>
            <a:xfrm>
              <a:off x="10119678" y="3324144"/>
              <a:ext cx="146769" cy="183720"/>
            </a:xfrm>
            <a:custGeom>
              <a:avLst/>
              <a:gdLst/>
              <a:ahLst/>
              <a:cxnLst/>
              <a:rect l="l" t="t" r="r" b="b"/>
              <a:pathLst>
                <a:path w="146769" h="183720" extrusionOk="0">
                  <a:moveTo>
                    <a:pt x="137877" y="138635"/>
                  </a:moveTo>
                  <a:lnTo>
                    <a:pt x="71213" y="138635"/>
                  </a:lnTo>
                  <a:cubicBezTo>
                    <a:pt x="67973" y="125881"/>
                    <a:pt x="57908" y="115816"/>
                    <a:pt x="45155" y="112576"/>
                  </a:cubicBezTo>
                  <a:lnTo>
                    <a:pt x="45155" y="8962"/>
                  </a:lnTo>
                  <a:cubicBezTo>
                    <a:pt x="45155" y="3998"/>
                    <a:pt x="41156" y="0"/>
                    <a:pt x="36193" y="0"/>
                  </a:cubicBezTo>
                  <a:cubicBezTo>
                    <a:pt x="31229" y="0"/>
                    <a:pt x="27231" y="3998"/>
                    <a:pt x="27231" y="8962"/>
                  </a:cubicBezTo>
                  <a:lnTo>
                    <a:pt x="27231" y="112576"/>
                  </a:lnTo>
                  <a:cubicBezTo>
                    <a:pt x="11582" y="116575"/>
                    <a:pt x="0" y="130776"/>
                    <a:pt x="0" y="147597"/>
                  </a:cubicBezTo>
                  <a:cubicBezTo>
                    <a:pt x="0" y="167520"/>
                    <a:pt x="16200" y="183721"/>
                    <a:pt x="36124" y="183721"/>
                  </a:cubicBezTo>
                  <a:cubicBezTo>
                    <a:pt x="52945" y="183721"/>
                    <a:pt x="67146" y="172139"/>
                    <a:pt x="71145" y="156490"/>
                  </a:cubicBezTo>
                  <a:lnTo>
                    <a:pt x="137808" y="156490"/>
                  </a:lnTo>
                  <a:cubicBezTo>
                    <a:pt x="142771" y="156490"/>
                    <a:pt x="146770" y="152492"/>
                    <a:pt x="146770" y="147528"/>
                  </a:cubicBezTo>
                  <a:cubicBezTo>
                    <a:pt x="146770" y="142564"/>
                    <a:pt x="142771" y="138566"/>
                    <a:pt x="137808" y="138566"/>
                  </a:cubicBezTo>
                  <a:close/>
                  <a:moveTo>
                    <a:pt x="36193" y="165866"/>
                  </a:moveTo>
                  <a:cubicBezTo>
                    <a:pt x="26128" y="165866"/>
                    <a:pt x="17924" y="157662"/>
                    <a:pt x="17924" y="147597"/>
                  </a:cubicBezTo>
                  <a:cubicBezTo>
                    <a:pt x="17924" y="137532"/>
                    <a:pt x="26128" y="129328"/>
                    <a:pt x="36193" y="129328"/>
                  </a:cubicBezTo>
                  <a:cubicBezTo>
                    <a:pt x="46257" y="129328"/>
                    <a:pt x="54461" y="137532"/>
                    <a:pt x="54461" y="147597"/>
                  </a:cubicBezTo>
                  <a:cubicBezTo>
                    <a:pt x="54461" y="157662"/>
                    <a:pt x="46257" y="165866"/>
                    <a:pt x="36193" y="1658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37"/>
            <p:cNvSpPr/>
            <p:nvPr/>
          </p:nvSpPr>
          <p:spPr>
            <a:xfrm>
              <a:off x="9876119" y="3191852"/>
              <a:ext cx="602176" cy="596867"/>
            </a:xfrm>
            <a:custGeom>
              <a:avLst/>
              <a:gdLst/>
              <a:ahLst/>
              <a:cxnLst/>
              <a:rect l="l" t="t" r="r" b="b"/>
              <a:pathLst>
                <a:path w="602176" h="596867" extrusionOk="0">
                  <a:moveTo>
                    <a:pt x="593145" y="464644"/>
                  </a:moveTo>
                  <a:cubicBezTo>
                    <a:pt x="598109" y="464644"/>
                    <a:pt x="602107" y="460646"/>
                    <a:pt x="602107" y="455682"/>
                  </a:cubicBezTo>
                  <a:lnTo>
                    <a:pt x="602107" y="405909"/>
                  </a:lnTo>
                  <a:cubicBezTo>
                    <a:pt x="602107" y="376748"/>
                    <a:pt x="579220" y="352826"/>
                    <a:pt x="550472" y="351172"/>
                  </a:cubicBezTo>
                  <a:cubicBezTo>
                    <a:pt x="556539" y="328008"/>
                    <a:pt x="559641" y="304018"/>
                    <a:pt x="559641" y="279821"/>
                  </a:cubicBezTo>
                  <a:cubicBezTo>
                    <a:pt x="559641" y="125192"/>
                    <a:pt x="434449" y="0"/>
                    <a:pt x="279820" y="0"/>
                  </a:cubicBezTo>
                  <a:cubicBezTo>
                    <a:pt x="125191" y="0"/>
                    <a:pt x="0" y="125192"/>
                    <a:pt x="0" y="279821"/>
                  </a:cubicBezTo>
                  <a:cubicBezTo>
                    <a:pt x="0" y="434449"/>
                    <a:pt x="125191" y="559641"/>
                    <a:pt x="279820" y="559641"/>
                  </a:cubicBezTo>
                  <a:cubicBezTo>
                    <a:pt x="306017" y="559641"/>
                    <a:pt x="331800" y="556057"/>
                    <a:pt x="356756" y="548887"/>
                  </a:cubicBezTo>
                  <a:cubicBezTo>
                    <a:pt x="360134" y="575911"/>
                    <a:pt x="383228" y="596868"/>
                    <a:pt x="411148" y="596868"/>
                  </a:cubicBezTo>
                  <a:lnTo>
                    <a:pt x="547301" y="596868"/>
                  </a:lnTo>
                  <a:cubicBezTo>
                    <a:pt x="577565" y="596868"/>
                    <a:pt x="602176" y="572257"/>
                    <a:pt x="602176" y="541993"/>
                  </a:cubicBezTo>
                  <a:lnTo>
                    <a:pt x="602176" y="497390"/>
                  </a:lnTo>
                  <a:cubicBezTo>
                    <a:pt x="602176" y="492426"/>
                    <a:pt x="598178" y="488428"/>
                    <a:pt x="593214" y="488428"/>
                  </a:cubicBezTo>
                  <a:cubicBezTo>
                    <a:pt x="588250" y="488428"/>
                    <a:pt x="584252" y="492426"/>
                    <a:pt x="584252" y="497390"/>
                  </a:cubicBezTo>
                  <a:lnTo>
                    <a:pt x="584252" y="541993"/>
                  </a:lnTo>
                  <a:cubicBezTo>
                    <a:pt x="584252" y="562399"/>
                    <a:pt x="567638" y="578944"/>
                    <a:pt x="547301" y="578944"/>
                  </a:cubicBezTo>
                  <a:lnTo>
                    <a:pt x="411148" y="578944"/>
                  </a:lnTo>
                  <a:cubicBezTo>
                    <a:pt x="390742" y="578944"/>
                    <a:pt x="374197" y="562330"/>
                    <a:pt x="374197" y="541993"/>
                  </a:cubicBezTo>
                  <a:lnTo>
                    <a:pt x="374197" y="405840"/>
                  </a:lnTo>
                  <a:cubicBezTo>
                    <a:pt x="374197" y="385434"/>
                    <a:pt x="390811" y="368889"/>
                    <a:pt x="411148" y="368889"/>
                  </a:cubicBezTo>
                  <a:lnTo>
                    <a:pt x="547301" y="368889"/>
                  </a:lnTo>
                  <a:cubicBezTo>
                    <a:pt x="567707" y="368889"/>
                    <a:pt x="584252" y="385503"/>
                    <a:pt x="584252" y="405840"/>
                  </a:cubicBezTo>
                  <a:lnTo>
                    <a:pt x="584252" y="455613"/>
                  </a:lnTo>
                  <a:cubicBezTo>
                    <a:pt x="584252" y="460577"/>
                    <a:pt x="588250" y="464575"/>
                    <a:pt x="593214" y="464575"/>
                  </a:cubicBezTo>
                  <a:lnTo>
                    <a:pt x="593214" y="464575"/>
                  </a:lnTo>
                  <a:close/>
                  <a:moveTo>
                    <a:pt x="356204" y="405909"/>
                  </a:moveTo>
                  <a:lnTo>
                    <a:pt x="356204" y="530480"/>
                  </a:lnTo>
                  <a:cubicBezTo>
                    <a:pt x="331455" y="537995"/>
                    <a:pt x="305810" y="541855"/>
                    <a:pt x="279751" y="541855"/>
                  </a:cubicBezTo>
                  <a:cubicBezTo>
                    <a:pt x="134981" y="541855"/>
                    <a:pt x="17786" y="424660"/>
                    <a:pt x="17786" y="279890"/>
                  </a:cubicBezTo>
                  <a:cubicBezTo>
                    <a:pt x="17786" y="135119"/>
                    <a:pt x="134981" y="17924"/>
                    <a:pt x="279751" y="17924"/>
                  </a:cubicBezTo>
                  <a:cubicBezTo>
                    <a:pt x="424522" y="17924"/>
                    <a:pt x="541717" y="135119"/>
                    <a:pt x="541717" y="279890"/>
                  </a:cubicBezTo>
                  <a:cubicBezTo>
                    <a:pt x="541717" y="304087"/>
                    <a:pt x="538408" y="328008"/>
                    <a:pt x="531927" y="351103"/>
                  </a:cubicBezTo>
                  <a:lnTo>
                    <a:pt x="411079" y="351103"/>
                  </a:lnTo>
                  <a:cubicBezTo>
                    <a:pt x="380815" y="351103"/>
                    <a:pt x="356204" y="375714"/>
                    <a:pt x="356204" y="405978"/>
                  </a:cubicBezTo>
                  <a:lnTo>
                    <a:pt x="356204" y="4059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8" name="Google Shape;1188;p37"/>
          <p:cNvGrpSpPr/>
          <p:nvPr/>
        </p:nvGrpSpPr>
        <p:grpSpPr>
          <a:xfrm>
            <a:off x="4063327" y="2735112"/>
            <a:ext cx="301762" cy="347998"/>
            <a:chOff x="5332394" y="3189163"/>
            <a:chExt cx="522170" cy="602176"/>
          </a:xfrm>
        </p:grpSpPr>
        <p:sp>
          <p:nvSpPr>
            <p:cNvPr id="1189" name="Google Shape;1189;p37"/>
            <p:cNvSpPr/>
            <p:nvPr/>
          </p:nvSpPr>
          <p:spPr>
            <a:xfrm>
              <a:off x="5441199" y="3348407"/>
              <a:ext cx="55203" cy="48674"/>
            </a:xfrm>
            <a:custGeom>
              <a:avLst/>
              <a:gdLst/>
              <a:ahLst/>
              <a:cxnLst/>
              <a:rect l="l" t="t" r="r" b="b"/>
              <a:pathLst>
                <a:path w="55203" h="48674" extrusionOk="0">
                  <a:moveTo>
                    <a:pt x="51752" y="1727"/>
                  </a:moveTo>
                  <a:cubicBezTo>
                    <a:pt x="47823" y="-1168"/>
                    <a:pt x="42308" y="-341"/>
                    <a:pt x="39412" y="3589"/>
                  </a:cubicBezTo>
                  <a:lnTo>
                    <a:pt x="21971" y="27303"/>
                  </a:lnTo>
                  <a:lnTo>
                    <a:pt x="15974" y="19100"/>
                  </a:lnTo>
                  <a:cubicBezTo>
                    <a:pt x="13078" y="15170"/>
                    <a:pt x="7563" y="14274"/>
                    <a:pt x="3633" y="17169"/>
                  </a:cubicBezTo>
                  <a:cubicBezTo>
                    <a:pt x="-296" y="20065"/>
                    <a:pt x="-1192" y="25580"/>
                    <a:pt x="1703" y="29509"/>
                  </a:cubicBezTo>
                  <a:lnTo>
                    <a:pt x="11975" y="43642"/>
                  </a:lnTo>
                  <a:cubicBezTo>
                    <a:pt x="14250" y="46813"/>
                    <a:pt x="17973" y="48674"/>
                    <a:pt x="21833" y="48674"/>
                  </a:cubicBezTo>
                  <a:lnTo>
                    <a:pt x="21833" y="48674"/>
                  </a:lnTo>
                  <a:cubicBezTo>
                    <a:pt x="25694" y="48674"/>
                    <a:pt x="29416" y="46813"/>
                    <a:pt x="31691" y="43711"/>
                  </a:cubicBezTo>
                  <a:lnTo>
                    <a:pt x="53476" y="14067"/>
                  </a:lnTo>
                  <a:cubicBezTo>
                    <a:pt x="56371" y="10138"/>
                    <a:pt x="55544" y="4623"/>
                    <a:pt x="51615" y="1727"/>
                  </a:cubicBezTo>
                  <a:lnTo>
                    <a:pt x="51615" y="17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37"/>
            <p:cNvSpPr/>
            <p:nvPr/>
          </p:nvSpPr>
          <p:spPr>
            <a:xfrm>
              <a:off x="5441199" y="3493108"/>
              <a:ext cx="55203" cy="48674"/>
            </a:xfrm>
            <a:custGeom>
              <a:avLst/>
              <a:gdLst/>
              <a:ahLst/>
              <a:cxnLst/>
              <a:rect l="l" t="t" r="r" b="b"/>
              <a:pathLst>
                <a:path w="55203" h="48674" extrusionOk="0">
                  <a:moveTo>
                    <a:pt x="51752" y="1727"/>
                  </a:moveTo>
                  <a:cubicBezTo>
                    <a:pt x="47823" y="-1168"/>
                    <a:pt x="42308" y="-341"/>
                    <a:pt x="39412" y="3589"/>
                  </a:cubicBezTo>
                  <a:lnTo>
                    <a:pt x="21971" y="27304"/>
                  </a:lnTo>
                  <a:lnTo>
                    <a:pt x="15974" y="19100"/>
                  </a:lnTo>
                  <a:cubicBezTo>
                    <a:pt x="13078" y="15170"/>
                    <a:pt x="7563" y="14274"/>
                    <a:pt x="3633" y="17170"/>
                  </a:cubicBezTo>
                  <a:cubicBezTo>
                    <a:pt x="-296" y="20065"/>
                    <a:pt x="-1192" y="25580"/>
                    <a:pt x="1703" y="29509"/>
                  </a:cubicBezTo>
                  <a:lnTo>
                    <a:pt x="11975" y="43642"/>
                  </a:lnTo>
                  <a:cubicBezTo>
                    <a:pt x="14250" y="46813"/>
                    <a:pt x="17973" y="48674"/>
                    <a:pt x="21833" y="48674"/>
                  </a:cubicBezTo>
                  <a:cubicBezTo>
                    <a:pt x="21833" y="48674"/>
                    <a:pt x="21833" y="48674"/>
                    <a:pt x="21833" y="48674"/>
                  </a:cubicBezTo>
                  <a:cubicBezTo>
                    <a:pt x="25694" y="48674"/>
                    <a:pt x="29416" y="46813"/>
                    <a:pt x="31691" y="43711"/>
                  </a:cubicBezTo>
                  <a:lnTo>
                    <a:pt x="53476" y="14067"/>
                  </a:lnTo>
                  <a:cubicBezTo>
                    <a:pt x="56371" y="10138"/>
                    <a:pt x="55544" y="4623"/>
                    <a:pt x="51615" y="1727"/>
                  </a:cubicBezTo>
                  <a:lnTo>
                    <a:pt x="51615" y="17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37"/>
            <p:cNvSpPr/>
            <p:nvPr/>
          </p:nvSpPr>
          <p:spPr>
            <a:xfrm>
              <a:off x="5441199" y="3631605"/>
              <a:ext cx="55203" cy="48674"/>
            </a:xfrm>
            <a:custGeom>
              <a:avLst/>
              <a:gdLst/>
              <a:ahLst/>
              <a:cxnLst/>
              <a:rect l="l" t="t" r="r" b="b"/>
              <a:pathLst>
                <a:path w="55203" h="48674" extrusionOk="0">
                  <a:moveTo>
                    <a:pt x="51752" y="1727"/>
                  </a:moveTo>
                  <a:cubicBezTo>
                    <a:pt x="47823" y="-1168"/>
                    <a:pt x="42308" y="-341"/>
                    <a:pt x="39412" y="3589"/>
                  </a:cubicBezTo>
                  <a:lnTo>
                    <a:pt x="21971" y="27304"/>
                  </a:lnTo>
                  <a:lnTo>
                    <a:pt x="15974" y="19100"/>
                  </a:lnTo>
                  <a:cubicBezTo>
                    <a:pt x="13078" y="15170"/>
                    <a:pt x="7563" y="14274"/>
                    <a:pt x="3633" y="17170"/>
                  </a:cubicBezTo>
                  <a:cubicBezTo>
                    <a:pt x="-296" y="20065"/>
                    <a:pt x="-1192" y="25580"/>
                    <a:pt x="1703" y="29510"/>
                  </a:cubicBezTo>
                  <a:lnTo>
                    <a:pt x="11975" y="43642"/>
                  </a:lnTo>
                  <a:cubicBezTo>
                    <a:pt x="14250" y="46813"/>
                    <a:pt x="17973" y="48674"/>
                    <a:pt x="21833" y="48674"/>
                  </a:cubicBezTo>
                  <a:cubicBezTo>
                    <a:pt x="21833" y="48674"/>
                    <a:pt x="21833" y="48674"/>
                    <a:pt x="21833" y="48674"/>
                  </a:cubicBezTo>
                  <a:cubicBezTo>
                    <a:pt x="25694" y="48674"/>
                    <a:pt x="29416" y="46813"/>
                    <a:pt x="31691" y="43711"/>
                  </a:cubicBezTo>
                  <a:lnTo>
                    <a:pt x="53476" y="14067"/>
                  </a:lnTo>
                  <a:cubicBezTo>
                    <a:pt x="56371" y="10138"/>
                    <a:pt x="55544" y="4623"/>
                    <a:pt x="51615" y="1727"/>
                  </a:cubicBezTo>
                  <a:lnTo>
                    <a:pt x="51615" y="17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37"/>
            <p:cNvSpPr/>
            <p:nvPr/>
          </p:nvSpPr>
          <p:spPr>
            <a:xfrm>
              <a:off x="5551618" y="3345515"/>
              <a:ext cx="126708" cy="17648"/>
            </a:xfrm>
            <a:custGeom>
              <a:avLst/>
              <a:gdLst/>
              <a:ahLst/>
              <a:cxnLst/>
              <a:rect l="l" t="t" r="r" b="b"/>
              <a:pathLst>
                <a:path w="126708" h="17648" extrusionOk="0">
                  <a:moveTo>
                    <a:pt x="8824" y="17648"/>
                  </a:moveTo>
                  <a:lnTo>
                    <a:pt x="117885" y="17648"/>
                  </a:lnTo>
                  <a:cubicBezTo>
                    <a:pt x="122779" y="17648"/>
                    <a:pt x="126709" y="13719"/>
                    <a:pt x="126709" y="8824"/>
                  </a:cubicBezTo>
                  <a:cubicBezTo>
                    <a:pt x="126709" y="3929"/>
                    <a:pt x="122779" y="0"/>
                    <a:pt x="117885" y="0"/>
                  </a:cubicBezTo>
                  <a:lnTo>
                    <a:pt x="8824" y="0"/>
                  </a:lnTo>
                  <a:cubicBezTo>
                    <a:pt x="3930" y="0"/>
                    <a:pt x="0" y="3929"/>
                    <a:pt x="0" y="8824"/>
                  </a:cubicBezTo>
                  <a:cubicBezTo>
                    <a:pt x="0" y="13719"/>
                    <a:pt x="3930" y="17648"/>
                    <a:pt x="8824" y="17648"/>
                  </a:cubicBezTo>
                  <a:lnTo>
                    <a:pt x="882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37"/>
            <p:cNvSpPr/>
            <p:nvPr/>
          </p:nvSpPr>
          <p:spPr>
            <a:xfrm>
              <a:off x="5551618" y="3382397"/>
              <a:ext cx="72178" cy="17648"/>
            </a:xfrm>
            <a:custGeom>
              <a:avLst/>
              <a:gdLst/>
              <a:ahLst/>
              <a:cxnLst/>
              <a:rect l="l" t="t" r="r" b="b"/>
              <a:pathLst>
                <a:path w="72178" h="17648" extrusionOk="0">
                  <a:moveTo>
                    <a:pt x="8824" y="17648"/>
                  </a:moveTo>
                  <a:lnTo>
                    <a:pt x="63354" y="17648"/>
                  </a:lnTo>
                  <a:cubicBezTo>
                    <a:pt x="68249" y="17648"/>
                    <a:pt x="72179" y="13719"/>
                    <a:pt x="72179" y="8824"/>
                  </a:cubicBezTo>
                  <a:cubicBezTo>
                    <a:pt x="72179" y="3930"/>
                    <a:pt x="68249" y="0"/>
                    <a:pt x="63354" y="0"/>
                  </a:cubicBezTo>
                  <a:lnTo>
                    <a:pt x="8824" y="0"/>
                  </a:lnTo>
                  <a:cubicBezTo>
                    <a:pt x="3930" y="0"/>
                    <a:pt x="0" y="3930"/>
                    <a:pt x="0" y="8824"/>
                  </a:cubicBezTo>
                  <a:cubicBezTo>
                    <a:pt x="0" y="13719"/>
                    <a:pt x="3930" y="17648"/>
                    <a:pt x="8824" y="17648"/>
                  </a:cubicBezTo>
                  <a:lnTo>
                    <a:pt x="882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37"/>
            <p:cNvSpPr/>
            <p:nvPr/>
          </p:nvSpPr>
          <p:spPr>
            <a:xfrm>
              <a:off x="5551618" y="3487114"/>
              <a:ext cx="90792" cy="17648"/>
            </a:xfrm>
            <a:custGeom>
              <a:avLst/>
              <a:gdLst/>
              <a:ahLst/>
              <a:cxnLst/>
              <a:rect l="l" t="t" r="r" b="b"/>
              <a:pathLst>
                <a:path w="90792" h="17648" extrusionOk="0">
                  <a:moveTo>
                    <a:pt x="8824" y="17648"/>
                  </a:moveTo>
                  <a:lnTo>
                    <a:pt x="81968" y="17648"/>
                  </a:lnTo>
                  <a:cubicBezTo>
                    <a:pt x="86863" y="17648"/>
                    <a:pt x="90792" y="13719"/>
                    <a:pt x="90792" y="8824"/>
                  </a:cubicBezTo>
                  <a:cubicBezTo>
                    <a:pt x="90792" y="3930"/>
                    <a:pt x="86863" y="0"/>
                    <a:pt x="81968" y="0"/>
                  </a:cubicBezTo>
                  <a:lnTo>
                    <a:pt x="8824" y="0"/>
                  </a:lnTo>
                  <a:cubicBezTo>
                    <a:pt x="3930" y="0"/>
                    <a:pt x="0" y="3930"/>
                    <a:pt x="0" y="8824"/>
                  </a:cubicBezTo>
                  <a:cubicBezTo>
                    <a:pt x="0" y="13719"/>
                    <a:pt x="3930" y="17648"/>
                    <a:pt x="8824" y="17648"/>
                  </a:cubicBezTo>
                  <a:lnTo>
                    <a:pt x="882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37"/>
            <p:cNvSpPr/>
            <p:nvPr/>
          </p:nvSpPr>
          <p:spPr>
            <a:xfrm>
              <a:off x="5551618" y="3523996"/>
              <a:ext cx="72178" cy="17648"/>
            </a:xfrm>
            <a:custGeom>
              <a:avLst/>
              <a:gdLst/>
              <a:ahLst/>
              <a:cxnLst/>
              <a:rect l="l" t="t" r="r" b="b"/>
              <a:pathLst>
                <a:path w="72178" h="17648" extrusionOk="0">
                  <a:moveTo>
                    <a:pt x="63354" y="17648"/>
                  </a:moveTo>
                  <a:cubicBezTo>
                    <a:pt x="68249" y="17648"/>
                    <a:pt x="72179" y="13719"/>
                    <a:pt x="72179" y="8824"/>
                  </a:cubicBezTo>
                  <a:cubicBezTo>
                    <a:pt x="72179" y="3930"/>
                    <a:pt x="68249" y="0"/>
                    <a:pt x="63354" y="0"/>
                  </a:cubicBezTo>
                  <a:lnTo>
                    <a:pt x="8824" y="0"/>
                  </a:lnTo>
                  <a:cubicBezTo>
                    <a:pt x="3930" y="0"/>
                    <a:pt x="0" y="3930"/>
                    <a:pt x="0" y="8824"/>
                  </a:cubicBezTo>
                  <a:cubicBezTo>
                    <a:pt x="0" y="13719"/>
                    <a:pt x="3930" y="17648"/>
                    <a:pt x="8824" y="17648"/>
                  </a:cubicBezTo>
                  <a:lnTo>
                    <a:pt x="6335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37"/>
            <p:cNvSpPr/>
            <p:nvPr/>
          </p:nvSpPr>
          <p:spPr>
            <a:xfrm>
              <a:off x="5412432" y="3316354"/>
              <a:ext cx="112920" cy="112920"/>
            </a:xfrm>
            <a:custGeom>
              <a:avLst/>
              <a:gdLst/>
              <a:ahLst/>
              <a:cxnLst/>
              <a:rect l="l" t="t" r="r" b="b"/>
              <a:pathLst>
                <a:path w="112920" h="112920" extrusionOk="0">
                  <a:moveTo>
                    <a:pt x="90447" y="0"/>
                  </a:moveTo>
                  <a:lnTo>
                    <a:pt x="22474" y="0"/>
                  </a:lnTo>
                  <a:cubicBezTo>
                    <a:pt x="10065" y="0"/>
                    <a:pt x="0" y="10065"/>
                    <a:pt x="0" y="22474"/>
                  </a:cubicBezTo>
                  <a:lnTo>
                    <a:pt x="0" y="90447"/>
                  </a:lnTo>
                  <a:cubicBezTo>
                    <a:pt x="0" y="102856"/>
                    <a:pt x="10065" y="112921"/>
                    <a:pt x="22474" y="112921"/>
                  </a:cubicBezTo>
                  <a:lnTo>
                    <a:pt x="90447" y="112921"/>
                  </a:lnTo>
                  <a:cubicBezTo>
                    <a:pt x="102856" y="112921"/>
                    <a:pt x="112921" y="102856"/>
                    <a:pt x="112921" y="90447"/>
                  </a:cubicBezTo>
                  <a:lnTo>
                    <a:pt x="112921" y="22474"/>
                  </a:lnTo>
                  <a:cubicBezTo>
                    <a:pt x="112921" y="10065"/>
                    <a:pt x="102856" y="0"/>
                    <a:pt x="90447" y="0"/>
                  </a:cubicBezTo>
                  <a:lnTo>
                    <a:pt x="90447" y="0"/>
                  </a:lnTo>
                  <a:close/>
                  <a:moveTo>
                    <a:pt x="95273" y="90447"/>
                  </a:moveTo>
                  <a:cubicBezTo>
                    <a:pt x="95273" y="93067"/>
                    <a:pt x="93136" y="95273"/>
                    <a:pt x="90447" y="95273"/>
                  </a:cubicBezTo>
                  <a:lnTo>
                    <a:pt x="22474" y="95273"/>
                  </a:lnTo>
                  <a:cubicBezTo>
                    <a:pt x="19854" y="95273"/>
                    <a:pt x="17648" y="93136"/>
                    <a:pt x="17648" y="90447"/>
                  </a:cubicBezTo>
                  <a:lnTo>
                    <a:pt x="17648" y="22474"/>
                  </a:lnTo>
                  <a:cubicBezTo>
                    <a:pt x="17648" y="19854"/>
                    <a:pt x="19785" y="17648"/>
                    <a:pt x="22474" y="17648"/>
                  </a:cubicBezTo>
                  <a:lnTo>
                    <a:pt x="90447" y="17648"/>
                  </a:lnTo>
                  <a:cubicBezTo>
                    <a:pt x="93067" y="17648"/>
                    <a:pt x="95273" y="19785"/>
                    <a:pt x="95273" y="22474"/>
                  </a:cubicBezTo>
                  <a:lnTo>
                    <a:pt x="95273" y="904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37"/>
            <p:cNvSpPr/>
            <p:nvPr/>
          </p:nvSpPr>
          <p:spPr>
            <a:xfrm>
              <a:off x="5412432" y="3457954"/>
              <a:ext cx="112920" cy="112920"/>
            </a:xfrm>
            <a:custGeom>
              <a:avLst/>
              <a:gdLst/>
              <a:ahLst/>
              <a:cxnLst/>
              <a:rect l="l" t="t" r="r" b="b"/>
              <a:pathLst>
                <a:path w="112920" h="112920" extrusionOk="0">
                  <a:moveTo>
                    <a:pt x="90447" y="0"/>
                  </a:moveTo>
                  <a:lnTo>
                    <a:pt x="22474" y="0"/>
                  </a:lnTo>
                  <a:cubicBezTo>
                    <a:pt x="10065" y="0"/>
                    <a:pt x="0" y="10065"/>
                    <a:pt x="0" y="22474"/>
                  </a:cubicBezTo>
                  <a:lnTo>
                    <a:pt x="0" y="90447"/>
                  </a:lnTo>
                  <a:cubicBezTo>
                    <a:pt x="0" y="102856"/>
                    <a:pt x="10065" y="112921"/>
                    <a:pt x="22474" y="112921"/>
                  </a:cubicBezTo>
                  <a:lnTo>
                    <a:pt x="90447" y="112921"/>
                  </a:lnTo>
                  <a:cubicBezTo>
                    <a:pt x="102856" y="112921"/>
                    <a:pt x="112921" y="102856"/>
                    <a:pt x="112921" y="90447"/>
                  </a:cubicBezTo>
                  <a:lnTo>
                    <a:pt x="112921" y="22474"/>
                  </a:lnTo>
                  <a:cubicBezTo>
                    <a:pt x="112921" y="10065"/>
                    <a:pt x="102856" y="0"/>
                    <a:pt x="90447" y="0"/>
                  </a:cubicBezTo>
                  <a:close/>
                  <a:moveTo>
                    <a:pt x="95273" y="90447"/>
                  </a:moveTo>
                  <a:cubicBezTo>
                    <a:pt x="95273" y="93067"/>
                    <a:pt x="93136" y="95273"/>
                    <a:pt x="90447" y="95273"/>
                  </a:cubicBezTo>
                  <a:lnTo>
                    <a:pt x="22474" y="95273"/>
                  </a:lnTo>
                  <a:cubicBezTo>
                    <a:pt x="19854" y="95273"/>
                    <a:pt x="17648" y="93136"/>
                    <a:pt x="17648" y="90447"/>
                  </a:cubicBezTo>
                  <a:lnTo>
                    <a:pt x="17648" y="22474"/>
                  </a:lnTo>
                  <a:cubicBezTo>
                    <a:pt x="17648" y="19854"/>
                    <a:pt x="19785" y="17648"/>
                    <a:pt x="22474" y="17648"/>
                  </a:cubicBezTo>
                  <a:lnTo>
                    <a:pt x="90447" y="17648"/>
                  </a:lnTo>
                  <a:cubicBezTo>
                    <a:pt x="93067" y="17648"/>
                    <a:pt x="95273" y="19785"/>
                    <a:pt x="95273" y="22474"/>
                  </a:cubicBezTo>
                  <a:lnTo>
                    <a:pt x="95273" y="904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37"/>
            <p:cNvSpPr/>
            <p:nvPr/>
          </p:nvSpPr>
          <p:spPr>
            <a:xfrm>
              <a:off x="5412432" y="3599553"/>
              <a:ext cx="112920" cy="112920"/>
            </a:xfrm>
            <a:custGeom>
              <a:avLst/>
              <a:gdLst/>
              <a:ahLst/>
              <a:cxnLst/>
              <a:rect l="l" t="t" r="r" b="b"/>
              <a:pathLst>
                <a:path w="112920" h="112920" extrusionOk="0">
                  <a:moveTo>
                    <a:pt x="90447" y="0"/>
                  </a:moveTo>
                  <a:lnTo>
                    <a:pt x="22474" y="0"/>
                  </a:lnTo>
                  <a:cubicBezTo>
                    <a:pt x="10065" y="0"/>
                    <a:pt x="0" y="10065"/>
                    <a:pt x="0" y="22474"/>
                  </a:cubicBezTo>
                  <a:lnTo>
                    <a:pt x="0" y="90447"/>
                  </a:lnTo>
                  <a:cubicBezTo>
                    <a:pt x="0" y="102856"/>
                    <a:pt x="10065" y="112921"/>
                    <a:pt x="22474" y="112921"/>
                  </a:cubicBezTo>
                  <a:lnTo>
                    <a:pt x="90447" y="112921"/>
                  </a:lnTo>
                  <a:cubicBezTo>
                    <a:pt x="102856" y="112921"/>
                    <a:pt x="112921" y="102856"/>
                    <a:pt x="112921" y="90447"/>
                  </a:cubicBezTo>
                  <a:lnTo>
                    <a:pt x="112921" y="22474"/>
                  </a:lnTo>
                  <a:cubicBezTo>
                    <a:pt x="112921" y="10065"/>
                    <a:pt x="102856" y="0"/>
                    <a:pt x="90447" y="0"/>
                  </a:cubicBezTo>
                  <a:close/>
                  <a:moveTo>
                    <a:pt x="95273" y="90447"/>
                  </a:moveTo>
                  <a:cubicBezTo>
                    <a:pt x="95273" y="93067"/>
                    <a:pt x="93136" y="95273"/>
                    <a:pt x="90447" y="95273"/>
                  </a:cubicBezTo>
                  <a:lnTo>
                    <a:pt x="22474" y="95273"/>
                  </a:lnTo>
                  <a:cubicBezTo>
                    <a:pt x="19854" y="95273"/>
                    <a:pt x="17648" y="93136"/>
                    <a:pt x="17648" y="90447"/>
                  </a:cubicBezTo>
                  <a:lnTo>
                    <a:pt x="17648" y="22474"/>
                  </a:lnTo>
                  <a:cubicBezTo>
                    <a:pt x="17648" y="19854"/>
                    <a:pt x="19785" y="17648"/>
                    <a:pt x="22474" y="17648"/>
                  </a:cubicBezTo>
                  <a:lnTo>
                    <a:pt x="90447" y="17648"/>
                  </a:lnTo>
                  <a:cubicBezTo>
                    <a:pt x="93067" y="17648"/>
                    <a:pt x="95273" y="19785"/>
                    <a:pt x="95273" y="22474"/>
                  </a:cubicBezTo>
                  <a:lnTo>
                    <a:pt x="95273" y="904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37"/>
            <p:cNvSpPr/>
            <p:nvPr/>
          </p:nvSpPr>
          <p:spPr>
            <a:xfrm>
              <a:off x="5332394" y="3189163"/>
              <a:ext cx="522170" cy="602176"/>
            </a:xfrm>
            <a:custGeom>
              <a:avLst/>
              <a:gdLst/>
              <a:ahLst/>
              <a:cxnLst/>
              <a:rect l="l" t="t" r="r" b="b"/>
              <a:pathLst>
                <a:path w="522170" h="602176" extrusionOk="0">
                  <a:moveTo>
                    <a:pt x="507041" y="150975"/>
                  </a:moveTo>
                  <a:lnTo>
                    <a:pt x="493047" y="142082"/>
                  </a:lnTo>
                  <a:cubicBezTo>
                    <a:pt x="485809" y="137463"/>
                    <a:pt x="477122" y="136015"/>
                    <a:pt x="468781" y="137877"/>
                  </a:cubicBezTo>
                  <a:cubicBezTo>
                    <a:pt x="460370" y="139738"/>
                    <a:pt x="453200" y="144839"/>
                    <a:pt x="448651" y="152078"/>
                  </a:cubicBezTo>
                  <a:lnTo>
                    <a:pt x="435828" y="172346"/>
                  </a:lnTo>
                  <a:lnTo>
                    <a:pt x="417973" y="200542"/>
                  </a:lnTo>
                  <a:lnTo>
                    <a:pt x="397843" y="232391"/>
                  </a:lnTo>
                  <a:lnTo>
                    <a:pt x="397843" y="99961"/>
                  </a:lnTo>
                  <a:cubicBezTo>
                    <a:pt x="397843" y="90861"/>
                    <a:pt x="390398" y="83415"/>
                    <a:pt x="381298" y="83415"/>
                  </a:cubicBezTo>
                  <a:lnTo>
                    <a:pt x="318082" y="83415"/>
                  </a:lnTo>
                  <a:lnTo>
                    <a:pt x="318082" y="65767"/>
                  </a:lnTo>
                  <a:lnTo>
                    <a:pt x="402738" y="65767"/>
                  </a:lnTo>
                  <a:cubicBezTo>
                    <a:pt x="409769" y="65767"/>
                    <a:pt x="415491" y="71489"/>
                    <a:pt x="415491" y="78521"/>
                  </a:cubicBezTo>
                  <a:lnTo>
                    <a:pt x="415491" y="154904"/>
                  </a:lnTo>
                  <a:cubicBezTo>
                    <a:pt x="415491" y="159799"/>
                    <a:pt x="419421" y="163729"/>
                    <a:pt x="424315" y="163729"/>
                  </a:cubicBezTo>
                  <a:cubicBezTo>
                    <a:pt x="429210" y="163729"/>
                    <a:pt x="433140" y="159799"/>
                    <a:pt x="433140" y="154904"/>
                  </a:cubicBezTo>
                  <a:lnTo>
                    <a:pt x="433140" y="78521"/>
                  </a:lnTo>
                  <a:cubicBezTo>
                    <a:pt x="433140" y="61769"/>
                    <a:pt x="419490" y="48119"/>
                    <a:pt x="402738" y="48119"/>
                  </a:cubicBezTo>
                  <a:lnTo>
                    <a:pt x="316289" y="48119"/>
                  </a:lnTo>
                  <a:cubicBezTo>
                    <a:pt x="312704" y="39364"/>
                    <a:pt x="304087" y="33228"/>
                    <a:pt x="294091" y="33228"/>
                  </a:cubicBezTo>
                  <a:lnTo>
                    <a:pt x="271273" y="33228"/>
                  </a:lnTo>
                  <a:lnTo>
                    <a:pt x="271273" y="24335"/>
                  </a:lnTo>
                  <a:cubicBezTo>
                    <a:pt x="271273" y="10892"/>
                    <a:pt x="260380" y="0"/>
                    <a:pt x="246937" y="0"/>
                  </a:cubicBezTo>
                  <a:lnTo>
                    <a:pt x="186202" y="0"/>
                  </a:lnTo>
                  <a:cubicBezTo>
                    <a:pt x="172759" y="0"/>
                    <a:pt x="161867" y="10892"/>
                    <a:pt x="161867" y="24335"/>
                  </a:cubicBezTo>
                  <a:lnTo>
                    <a:pt x="161867" y="33228"/>
                  </a:lnTo>
                  <a:lnTo>
                    <a:pt x="139048" y="33228"/>
                  </a:lnTo>
                  <a:cubicBezTo>
                    <a:pt x="129053" y="33228"/>
                    <a:pt x="120435" y="39364"/>
                    <a:pt x="116851" y="48119"/>
                  </a:cubicBezTo>
                  <a:lnTo>
                    <a:pt x="30402" y="48119"/>
                  </a:lnTo>
                  <a:cubicBezTo>
                    <a:pt x="13650" y="48119"/>
                    <a:pt x="0" y="61769"/>
                    <a:pt x="0" y="78521"/>
                  </a:cubicBezTo>
                  <a:lnTo>
                    <a:pt x="0" y="571774"/>
                  </a:lnTo>
                  <a:cubicBezTo>
                    <a:pt x="0" y="588526"/>
                    <a:pt x="13650" y="602176"/>
                    <a:pt x="30402" y="602176"/>
                  </a:cubicBezTo>
                  <a:lnTo>
                    <a:pt x="402738" y="602176"/>
                  </a:lnTo>
                  <a:cubicBezTo>
                    <a:pt x="419490" y="602176"/>
                    <a:pt x="433140" y="588526"/>
                    <a:pt x="433140" y="571774"/>
                  </a:cubicBezTo>
                  <a:lnTo>
                    <a:pt x="433140" y="373922"/>
                  </a:lnTo>
                  <a:cubicBezTo>
                    <a:pt x="433140" y="369027"/>
                    <a:pt x="429210" y="365097"/>
                    <a:pt x="424315" y="365097"/>
                  </a:cubicBezTo>
                  <a:cubicBezTo>
                    <a:pt x="419421" y="365097"/>
                    <a:pt x="415491" y="369027"/>
                    <a:pt x="415491" y="373922"/>
                  </a:cubicBezTo>
                  <a:lnTo>
                    <a:pt x="415491" y="571774"/>
                  </a:lnTo>
                  <a:cubicBezTo>
                    <a:pt x="415491" y="578806"/>
                    <a:pt x="409769" y="584528"/>
                    <a:pt x="402738" y="584528"/>
                  </a:cubicBezTo>
                  <a:lnTo>
                    <a:pt x="30402" y="584528"/>
                  </a:lnTo>
                  <a:cubicBezTo>
                    <a:pt x="23370" y="584528"/>
                    <a:pt x="17648" y="578806"/>
                    <a:pt x="17648" y="571774"/>
                  </a:cubicBezTo>
                  <a:lnTo>
                    <a:pt x="17648" y="78521"/>
                  </a:lnTo>
                  <a:cubicBezTo>
                    <a:pt x="17648" y="71489"/>
                    <a:pt x="23370" y="65767"/>
                    <a:pt x="30402" y="65767"/>
                  </a:cubicBezTo>
                  <a:lnTo>
                    <a:pt x="115058" y="65767"/>
                  </a:lnTo>
                  <a:lnTo>
                    <a:pt x="115058" y="83415"/>
                  </a:lnTo>
                  <a:lnTo>
                    <a:pt x="51842" y="83415"/>
                  </a:lnTo>
                  <a:cubicBezTo>
                    <a:pt x="42742" y="83415"/>
                    <a:pt x="35296" y="90861"/>
                    <a:pt x="35296" y="99961"/>
                  </a:cubicBezTo>
                  <a:lnTo>
                    <a:pt x="35296" y="550335"/>
                  </a:lnTo>
                  <a:cubicBezTo>
                    <a:pt x="35296" y="559434"/>
                    <a:pt x="42742" y="566880"/>
                    <a:pt x="51842" y="566880"/>
                  </a:cubicBezTo>
                  <a:lnTo>
                    <a:pt x="381367" y="566880"/>
                  </a:lnTo>
                  <a:cubicBezTo>
                    <a:pt x="390467" y="566880"/>
                    <a:pt x="397912" y="559434"/>
                    <a:pt x="397912" y="550335"/>
                  </a:cubicBezTo>
                  <a:lnTo>
                    <a:pt x="397912" y="383849"/>
                  </a:lnTo>
                  <a:lnTo>
                    <a:pt x="486498" y="243835"/>
                  </a:lnTo>
                  <a:cubicBezTo>
                    <a:pt x="486498" y="243835"/>
                    <a:pt x="486498" y="243835"/>
                    <a:pt x="486498" y="243835"/>
                  </a:cubicBezTo>
                  <a:lnTo>
                    <a:pt x="504353" y="215639"/>
                  </a:lnTo>
                  <a:lnTo>
                    <a:pt x="517175" y="195302"/>
                  </a:lnTo>
                  <a:cubicBezTo>
                    <a:pt x="526689" y="180274"/>
                    <a:pt x="522208" y="160351"/>
                    <a:pt x="507179" y="150837"/>
                  </a:cubicBezTo>
                  <a:lnTo>
                    <a:pt x="507179" y="150837"/>
                  </a:lnTo>
                  <a:close/>
                  <a:moveTo>
                    <a:pt x="472641" y="155111"/>
                  </a:moveTo>
                  <a:cubicBezTo>
                    <a:pt x="476433" y="154284"/>
                    <a:pt x="480362" y="154904"/>
                    <a:pt x="483602" y="157041"/>
                  </a:cubicBezTo>
                  <a:lnTo>
                    <a:pt x="497597" y="165935"/>
                  </a:lnTo>
                  <a:cubicBezTo>
                    <a:pt x="504353" y="170209"/>
                    <a:pt x="506421" y="179240"/>
                    <a:pt x="502078" y="185996"/>
                  </a:cubicBezTo>
                  <a:lnTo>
                    <a:pt x="493943" y="198818"/>
                  </a:lnTo>
                  <a:lnTo>
                    <a:pt x="455338" y="174345"/>
                  </a:lnTo>
                  <a:lnTo>
                    <a:pt x="463472" y="161523"/>
                  </a:lnTo>
                  <a:cubicBezTo>
                    <a:pt x="465541" y="158214"/>
                    <a:pt x="468781" y="155938"/>
                    <a:pt x="472572" y="155111"/>
                  </a:cubicBezTo>
                  <a:lnTo>
                    <a:pt x="472572" y="155111"/>
                  </a:lnTo>
                  <a:close/>
                  <a:moveTo>
                    <a:pt x="305535" y="496632"/>
                  </a:moveTo>
                  <a:cubicBezTo>
                    <a:pt x="303880" y="499251"/>
                    <a:pt x="302019" y="501733"/>
                    <a:pt x="299951" y="504077"/>
                  </a:cubicBezTo>
                  <a:cubicBezTo>
                    <a:pt x="297193" y="500354"/>
                    <a:pt x="294022" y="496976"/>
                    <a:pt x="290575" y="494012"/>
                  </a:cubicBezTo>
                  <a:lnTo>
                    <a:pt x="454993" y="234390"/>
                  </a:lnTo>
                  <a:lnTo>
                    <a:pt x="466782" y="241836"/>
                  </a:lnTo>
                  <a:lnTo>
                    <a:pt x="305535" y="496563"/>
                  </a:lnTo>
                  <a:close/>
                  <a:moveTo>
                    <a:pt x="245283" y="549232"/>
                  </a:moveTo>
                  <a:cubicBezTo>
                    <a:pt x="245283" y="549232"/>
                    <a:pt x="245145" y="549232"/>
                    <a:pt x="245145" y="549232"/>
                  </a:cubicBezTo>
                  <a:cubicBezTo>
                    <a:pt x="245145" y="549232"/>
                    <a:pt x="245145" y="549232"/>
                    <a:pt x="245145" y="549232"/>
                  </a:cubicBezTo>
                  <a:cubicBezTo>
                    <a:pt x="264241" y="469884"/>
                    <a:pt x="254934" y="508489"/>
                    <a:pt x="257622" y="497459"/>
                  </a:cubicBezTo>
                  <a:cubicBezTo>
                    <a:pt x="269066" y="499389"/>
                    <a:pt x="279752" y="505800"/>
                    <a:pt x="286784" y="515934"/>
                  </a:cubicBezTo>
                  <a:cubicBezTo>
                    <a:pt x="240043" y="553575"/>
                    <a:pt x="246041" y="548680"/>
                    <a:pt x="245352" y="549301"/>
                  </a:cubicBezTo>
                  <a:lnTo>
                    <a:pt x="245352" y="549301"/>
                  </a:lnTo>
                  <a:close/>
                  <a:moveTo>
                    <a:pt x="445962" y="189236"/>
                  </a:moveTo>
                  <a:lnTo>
                    <a:pt x="484567" y="213709"/>
                  </a:lnTo>
                  <a:lnTo>
                    <a:pt x="476157" y="226945"/>
                  </a:lnTo>
                  <a:lnTo>
                    <a:pt x="437552" y="202472"/>
                  </a:lnTo>
                  <a:lnTo>
                    <a:pt x="445962" y="189236"/>
                  </a:lnTo>
                  <a:close/>
                  <a:moveTo>
                    <a:pt x="132568" y="57495"/>
                  </a:moveTo>
                  <a:cubicBezTo>
                    <a:pt x="132568" y="57495"/>
                    <a:pt x="132568" y="57288"/>
                    <a:pt x="132568" y="57150"/>
                  </a:cubicBezTo>
                  <a:cubicBezTo>
                    <a:pt x="132568" y="57150"/>
                    <a:pt x="132568" y="57081"/>
                    <a:pt x="132568" y="57012"/>
                  </a:cubicBezTo>
                  <a:cubicBezTo>
                    <a:pt x="132706" y="53565"/>
                    <a:pt x="135533" y="50877"/>
                    <a:pt x="138980" y="50877"/>
                  </a:cubicBezTo>
                  <a:lnTo>
                    <a:pt x="164280" y="50877"/>
                  </a:lnTo>
                  <a:cubicBezTo>
                    <a:pt x="172621" y="50877"/>
                    <a:pt x="179447" y="44052"/>
                    <a:pt x="179447" y="35710"/>
                  </a:cubicBezTo>
                  <a:lnTo>
                    <a:pt x="179447" y="24335"/>
                  </a:lnTo>
                  <a:cubicBezTo>
                    <a:pt x="179447" y="20681"/>
                    <a:pt x="182411" y="17648"/>
                    <a:pt x="186133" y="17648"/>
                  </a:cubicBezTo>
                  <a:lnTo>
                    <a:pt x="246868" y="17648"/>
                  </a:lnTo>
                  <a:cubicBezTo>
                    <a:pt x="250522" y="17648"/>
                    <a:pt x="253555" y="20613"/>
                    <a:pt x="253555" y="24335"/>
                  </a:cubicBezTo>
                  <a:lnTo>
                    <a:pt x="253555" y="35710"/>
                  </a:lnTo>
                  <a:cubicBezTo>
                    <a:pt x="253555" y="44052"/>
                    <a:pt x="260380" y="50877"/>
                    <a:pt x="268721" y="50877"/>
                  </a:cubicBezTo>
                  <a:lnTo>
                    <a:pt x="294022" y="50877"/>
                  </a:lnTo>
                  <a:cubicBezTo>
                    <a:pt x="297469" y="50877"/>
                    <a:pt x="300295" y="53634"/>
                    <a:pt x="300433" y="57012"/>
                  </a:cubicBezTo>
                  <a:cubicBezTo>
                    <a:pt x="300433" y="57012"/>
                    <a:pt x="300433" y="57081"/>
                    <a:pt x="300433" y="57150"/>
                  </a:cubicBezTo>
                  <a:cubicBezTo>
                    <a:pt x="300433" y="57288"/>
                    <a:pt x="300433" y="57357"/>
                    <a:pt x="300433" y="57495"/>
                  </a:cubicBezTo>
                  <a:lnTo>
                    <a:pt x="300433" y="83415"/>
                  </a:lnTo>
                  <a:lnTo>
                    <a:pt x="132637" y="83415"/>
                  </a:lnTo>
                  <a:lnTo>
                    <a:pt x="132637" y="57495"/>
                  </a:lnTo>
                  <a:close/>
                  <a:moveTo>
                    <a:pt x="52807" y="101064"/>
                  </a:moveTo>
                  <a:lnTo>
                    <a:pt x="380126" y="101064"/>
                  </a:lnTo>
                  <a:lnTo>
                    <a:pt x="380126" y="260311"/>
                  </a:lnTo>
                  <a:lnTo>
                    <a:pt x="287817" y="406254"/>
                  </a:lnTo>
                  <a:cubicBezTo>
                    <a:pt x="285198" y="410390"/>
                    <a:pt x="286439" y="415836"/>
                    <a:pt x="290575" y="418456"/>
                  </a:cubicBezTo>
                  <a:cubicBezTo>
                    <a:pt x="294642" y="421075"/>
                    <a:pt x="300157" y="419834"/>
                    <a:pt x="302777" y="415698"/>
                  </a:cubicBezTo>
                  <a:lnTo>
                    <a:pt x="428176" y="217501"/>
                  </a:lnTo>
                  <a:lnTo>
                    <a:pt x="440102" y="225084"/>
                  </a:lnTo>
                  <a:lnTo>
                    <a:pt x="275684" y="484705"/>
                  </a:lnTo>
                  <a:cubicBezTo>
                    <a:pt x="271548" y="482844"/>
                    <a:pt x="267136" y="481465"/>
                    <a:pt x="262586" y="480500"/>
                  </a:cubicBezTo>
                  <a:cubicBezTo>
                    <a:pt x="263827" y="477674"/>
                    <a:pt x="265275" y="474916"/>
                    <a:pt x="266929" y="472227"/>
                  </a:cubicBezTo>
                  <a:lnTo>
                    <a:pt x="280648" y="450581"/>
                  </a:lnTo>
                  <a:cubicBezTo>
                    <a:pt x="283268" y="446445"/>
                    <a:pt x="282027" y="440998"/>
                    <a:pt x="277890" y="438379"/>
                  </a:cubicBezTo>
                  <a:cubicBezTo>
                    <a:pt x="273754" y="435759"/>
                    <a:pt x="268308" y="437000"/>
                    <a:pt x="265688" y="441136"/>
                  </a:cubicBezTo>
                  <a:lnTo>
                    <a:pt x="251969" y="462783"/>
                  </a:lnTo>
                  <a:cubicBezTo>
                    <a:pt x="247420" y="469953"/>
                    <a:pt x="244111" y="477743"/>
                    <a:pt x="242180" y="485946"/>
                  </a:cubicBezTo>
                  <a:cubicBezTo>
                    <a:pt x="242180" y="485946"/>
                    <a:pt x="242180" y="485946"/>
                    <a:pt x="242180" y="485946"/>
                  </a:cubicBezTo>
                  <a:lnTo>
                    <a:pt x="227979" y="544958"/>
                  </a:lnTo>
                  <a:cubicBezTo>
                    <a:pt x="227634" y="546405"/>
                    <a:pt x="227496" y="547853"/>
                    <a:pt x="227496" y="549301"/>
                  </a:cubicBezTo>
                  <a:lnTo>
                    <a:pt x="52876" y="549301"/>
                  </a:lnTo>
                  <a:lnTo>
                    <a:pt x="52876" y="101133"/>
                  </a:lnTo>
                  <a:close/>
                  <a:moveTo>
                    <a:pt x="380126" y="549232"/>
                  </a:moveTo>
                  <a:lnTo>
                    <a:pt x="273410" y="549232"/>
                  </a:lnTo>
                  <a:lnTo>
                    <a:pt x="303673" y="524827"/>
                  </a:lnTo>
                  <a:cubicBezTo>
                    <a:pt x="310291" y="519519"/>
                    <a:pt x="315875" y="513177"/>
                    <a:pt x="320425" y="506007"/>
                  </a:cubicBezTo>
                  <a:lnTo>
                    <a:pt x="380126" y="411700"/>
                  </a:lnTo>
                  <a:lnTo>
                    <a:pt x="380126" y="5492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00" name="Google Shape;1200;p37"/>
          <p:cNvGrpSpPr/>
          <p:nvPr/>
        </p:nvGrpSpPr>
        <p:grpSpPr>
          <a:xfrm>
            <a:off x="3352830" y="2765350"/>
            <a:ext cx="347958" cy="287602"/>
            <a:chOff x="4102948" y="3241487"/>
            <a:chExt cx="602107" cy="497668"/>
          </a:xfrm>
        </p:grpSpPr>
        <p:sp>
          <p:nvSpPr>
            <p:cNvPr id="1201" name="Google Shape;1201;p37"/>
            <p:cNvSpPr/>
            <p:nvPr/>
          </p:nvSpPr>
          <p:spPr>
            <a:xfrm>
              <a:off x="4202909" y="3429689"/>
              <a:ext cx="402255" cy="17648"/>
            </a:xfrm>
            <a:custGeom>
              <a:avLst/>
              <a:gdLst/>
              <a:ahLst/>
              <a:cxnLst/>
              <a:rect l="l" t="t" r="r" b="b"/>
              <a:pathLst>
                <a:path w="402255" h="17648" extrusionOk="0">
                  <a:moveTo>
                    <a:pt x="393431" y="0"/>
                  </a:moveTo>
                  <a:lnTo>
                    <a:pt x="8824" y="0"/>
                  </a:lnTo>
                  <a:cubicBezTo>
                    <a:pt x="3930" y="0"/>
                    <a:pt x="0" y="3930"/>
                    <a:pt x="0" y="8824"/>
                  </a:cubicBezTo>
                  <a:cubicBezTo>
                    <a:pt x="0" y="13719"/>
                    <a:pt x="3930" y="17648"/>
                    <a:pt x="8824" y="17648"/>
                  </a:cubicBezTo>
                  <a:lnTo>
                    <a:pt x="393431" y="17648"/>
                  </a:lnTo>
                  <a:cubicBezTo>
                    <a:pt x="398326" y="17648"/>
                    <a:pt x="402255" y="13719"/>
                    <a:pt x="402255" y="8824"/>
                  </a:cubicBezTo>
                  <a:cubicBezTo>
                    <a:pt x="402255" y="3930"/>
                    <a:pt x="398326" y="0"/>
                    <a:pt x="3934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37"/>
            <p:cNvSpPr/>
            <p:nvPr/>
          </p:nvSpPr>
          <p:spPr>
            <a:xfrm>
              <a:off x="4202909" y="3474223"/>
              <a:ext cx="265274" cy="17648"/>
            </a:xfrm>
            <a:custGeom>
              <a:avLst/>
              <a:gdLst/>
              <a:ahLst/>
              <a:cxnLst/>
              <a:rect l="l" t="t" r="r" b="b"/>
              <a:pathLst>
                <a:path w="265274" h="17648" extrusionOk="0">
                  <a:moveTo>
                    <a:pt x="256450" y="0"/>
                  </a:moveTo>
                  <a:lnTo>
                    <a:pt x="8824" y="0"/>
                  </a:lnTo>
                  <a:cubicBezTo>
                    <a:pt x="3930" y="0"/>
                    <a:pt x="0" y="3930"/>
                    <a:pt x="0" y="8824"/>
                  </a:cubicBezTo>
                  <a:cubicBezTo>
                    <a:pt x="0" y="13719"/>
                    <a:pt x="3930" y="17648"/>
                    <a:pt x="8824" y="17648"/>
                  </a:cubicBezTo>
                  <a:lnTo>
                    <a:pt x="256450" y="17648"/>
                  </a:lnTo>
                  <a:cubicBezTo>
                    <a:pt x="261345" y="17648"/>
                    <a:pt x="265275" y="13719"/>
                    <a:pt x="265275" y="8824"/>
                  </a:cubicBezTo>
                  <a:cubicBezTo>
                    <a:pt x="265275" y="3930"/>
                    <a:pt x="261345" y="0"/>
                    <a:pt x="25645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37"/>
            <p:cNvSpPr/>
            <p:nvPr/>
          </p:nvSpPr>
          <p:spPr>
            <a:xfrm>
              <a:off x="4202909" y="3518757"/>
              <a:ext cx="237009" cy="17648"/>
            </a:xfrm>
            <a:custGeom>
              <a:avLst/>
              <a:gdLst/>
              <a:ahLst/>
              <a:cxnLst/>
              <a:rect l="l" t="t" r="r" b="b"/>
              <a:pathLst>
                <a:path w="237009" h="17648" extrusionOk="0">
                  <a:moveTo>
                    <a:pt x="228186" y="17648"/>
                  </a:moveTo>
                  <a:cubicBezTo>
                    <a:pt x="233081" y="17648"/>
                    <a:pt x="237010" y="13719"/>
                    <a:pt x="237010" y="8824"/>
                  </a:cubicBezTo>
                  <a:cubicBezTo>
                    <a:pt x="237010" y="3930"/>
                    <a:pt x="233081" y="0"/>
                    <a:pt x="228186" y="0"/>
                  </a:cubicBezTo>
                  <a:lnTo>
                    <a:pt x="8824" y="0"/>
                  </a:lnTo>
                  <a:cubicBezTo>
                    <a:pt x="3930" y="0"/>
                    <a:pt x="0" y="3930"/>
                    <a:pt x="0" y="8824"/>
                  </a:cubicBezTo>
                  <a:cubicBezTo>
                    <a:pt x="0" y="13719"/>
                    <a:pt x="3930" y="17648"/>
                    <a:pt x="8824" y="17648"/>
                  </a:cubicBezTo>
                  <a:lnTo>
                    <a:pt x="228186"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37"/>
            <p:cNvSpPr/>
            <p:nvPr/>
          </p:nvSpPr>
          <p:spPr>
            <a:xfrm>
              <a:off x="4320656" y="3332210"/>
              <a:ext cx="166761" cy="53565"/>
            </a:xfrm>
            <a:custGeom>
              <a:avLst/>
              <a:gdLst/>
              <a:ahLst/>
              <a:cxnLst/>
              <a:rect l="l" t="t" r="r" b="b"/>
              <a:pathLst>
                <a:path w="166761" h="53565" extrusionOk="0">
                  <a:moveTo>
                    <a:pt x="147735" y="53565"/>
                  </a:moveTo>
                  <a:cubicBezTo>
                    <a:pt x="158214" y="53565"/>
                    <a:pt x="166762" y="45017"/>
                    <a:pt x="166762" y="34538"/>
                  </a:cubicBezTo>
                  <a:lnTo>
                    <a:pt x="166762" y="19027"/>
                  </a:lnTo>
                  <a:cubicBezTo>
                    <a:pt x="166762" y="8548"/>
                    <a:pt x="158214" y="0"/>
                    <a:pt x="147735" y="0"/>
                  </a:cubicBezTo>
                  <a:lnTo>
                    <a:pt x="19027" y="0"/>
                  </a:lnTo>
                  <a:cubicBezTo>
                    <a:pt x="8548" y="0"/>
                    <a:pt x="0" y="8548"/>
                    <a:pt x="0" y="19027"/>
                  </a:cubicBezTo>
                  <a:lnTo>
                    <a:pt x="0" y="34538"/>
                  </a:lnTo>
                  <a:cubicBezTo>
                    <a:pt x="0" y="45017"/>
                    <a:pt x="8548" y="53565"/>
                    <a:pt x="19027" y="53565"/>
                  </a:cubicBezTo>
                  <a:lnTo>
                    <a:pt x="147735" y="53565"/>
                  </a:lnTo>
                  <a:close/>
                  <a:moveTo>
                    <a:pt x="17648" y="34538"/>
                  </a:moveTo>
                  <a:lnTo>
                    <a:pt x="17648" y="19027"/>
                  </a:lnTo>
                  <a:cubicBezTo>
                    <a:pt x="17648" y="18269"/>
                    <a:pt x="18269" y="17648"/>
                    <a:pt x="19027" y="17648"/>
                  </a:cubicBezTo>
                  <a:lnTo>
                    <a:pt x="147735" y="17648"/>
                  </a:lnTo>
                  <a:cubicBezTo>
                    <a:pt x="148493" y="17648"/>
                    <a:pt x="149114" y="18269"/>
                    <a:pt x="149114" y="19027"/>
                  </a:cubicBezTo>
                  <a:lnTo>
                    <a:pt x="149114" y="34538"/>
                  </a:lnTo>
                  <a:cubicBezTo>
                    <a:pt x="149114" y="35296"/>
                    <a:pt x="148493" y="35917"/>
                    <a:pt x="147735" y="35917"/>
                  </a:cubicBezTo>
                  <a:lnTo>
                    <a:pt x="19027" y="35917"/>
                  </a:lnTo>
                  <a:cubicBezTo>
                    <a:pt x="18269" y="35917"/>
                    <a:pt x="17648" y="35296"/>
                    <a:pt x="17648" y="345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37"/>
            <p:cNvSpPr/>
            <p:nvPr/>
          </p:nvSpPr>
          <p:spPr>
            <a:xfrm>
              <a:off x="4149689" y="3466502"/>
              <a:ext cx="294435" cy="155731"/>
            </a:xfrm>
            <a:custGeom>
              <a:avLst/>
              <a:gdLst/>
              <a:ahLst/>
              <a:cxnLst/>
              <a:rect l="l" t="t" r="r" b="b"/>
              <a:pathLst>
                <a:path w="294435" h="155731" extrusionOk="0">
                  <a:moveTo>
                    <a:pt x="285611" y="138014"/>
                  </a:moveTo>
                  <a:lnTo>
                    <a:pt x="63768" y="138014"/>
                  </a:lnTo>
                  <a:cubicBezTo>
                    <a:pt x="58115" y="115058"/>
                    <a:pt x="40467" y="97065"/>
                    <a:pt x="17648" y="91067"/>
                  </a:cubicBezTo>
                  <a:lnTo>
                    <a:pt x="17648" y="8824"/>
                  </a:lnTo>
                  <a:cubicBezTo>
                    <a:pt x="17648" y="3930"/>
                    <a:pt x="13719" y="0"/>
                    <a:pt x="8824" y="0"/>
                  </a:cubicBezTo>
                  <a:cubicBezTo>
                    <a:pt x="3930" y="0"/>
                    <a:pt x="0" y="3930"/>
                    <a:pt x="0" y="8824"/>
                  </a:cubicBezTo>
                  <a:lnTo>
                    <a:pt x="0" y="91412"/>
                  </a:lnTo>
                  <a:cubicBezTo>
                    <a:pt x="0" y="99271"/>
                    <a:pt x="5308" y="106165"/>
                    <a:pt x="12823" y="108095"/>
                  </a:cubicBezTo>
                  <a:cubicBezTo>
                    <a:pt x="29712" y="112438"/>
                    <a:pt x="42673" y="125675"/>
                    <a:pt x="46740" y="142564"/>
                  </a:cubicBezTo>
                  <a:cubicBezTo>
                    <a:pt x="48602" y="150285"/>
                    <a:pt x="55495" y="155732"/>
                    <a:pt x="63492" y="155732"/>
                  </a:cubicBezTo>
                  <a:lnTo>
                    <a:pt x="285611" y="155732"/>
                  </a:lnTo>
                  <a:cubicBezTo>
                    <a:pt x="290506" y="155732"/>
                    <a:pt x="294436" y="151802"/>
                    <a:pt x="294436" y="146908"/>
                  </a:cubicBezTo>
                  <a:cubicBezTo>
                    <a:pt x="294436" y="142013"/>
                    <a:pt x="290506" y="138083"/>
                    <a:pt x="285611" y="138083"/>
                  </a:cubicBezTo>
                  <a:lnTo>
                    <a:pt x="285611" y="13808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37"/>
            <p:cNvSpPr/>
            <p:nvPr/>
          </p:nvSpPr>
          <p:spPr>
            <a:xfrm>
              <a:off x="4149689" y="3287125"/>
              <a:ext cx="508627" cy="230253"/>
            </a:xfrm>
            <a:custGeom>
              <a:avLst/>
              <a:gdLst/>
              <a:ahLst/>
              <a:cxnLst/>
              <a:rect l="l" t="t" r="r" b="b"/>
              <a:pathLst>
                <a:path w="508627" h="230253" extrusionOk="0">
                  <a:moveTo>
                    <a:pt x="495873" y="47636"/>
                  </a:moveTo>
                  <a:cubicBezTo>
                    <a:pt x="478983" y="43293"/>
                    <a:pt x="466023" y="30057"/>
                    <a:pt x="461956" y="13167"/>
                  </a:cubicBezTo>
                  <a:cubicBezTo>
                    <a:pt x="460094" y="5446"/>
                    <a:pt x="453200" y="0"/>
                    <a:pt x="445204" y="0"/>
                  </a:cubicBezTo>
                  <a:lnTo>
                    <a:pt x="63492" y="0"/>
                  </a:lnTo>
                  <a:cubicBezTo>
                    <a:pt x="55495" y="0"/>
                    <a:pt x="48602" y="5377"/>
                    <a:pt x="46740" y="13167"/>
                  </a:cubicBezTo>
                  <a:cubicBezTo>
                    <a:pt x="42673" y="30126"/>
                    <a:pt x="29712" y="43293"/>
                    <a:pt x="12823" y="47636"/>
                  </a:cubicBezTo>
                  <a:cubicBezTo>
                    <a:pt x="5239" y="49566"/>
                    <a:pt x="0" y="56460"/>
                    <a:pt x="0" y="64319"/>
                  </a:cubicBezTo>
                  <a:lnTo>
                    <a:pt x="0" y="146908"/>
                  </a:lnTo>
                  <a:cubicBezTo>
                    <a:pt x="0" y="151802"/>
                    <a:pt x="3930" y="155732"/>
                    <a:pt x="8824" y="155732"/>
                  </a:cubicBezTo>
                  <a:cubicBezTo>
                    <a:pt x="13719" y="155732"/>
                    <a:pt x="17648" y="151802"/>
                    <a:pt x="17648" y="146908"/>
                  </a:cubicBezTo>
                  <a:lnTo>
                    <a:pt x="17648" y="64664"/>
                  </a:lnTo>
                  <a:cubicBezTo>
                    <a:pt x="40536" y="58598"/>
                    <a:pt x="58184" y="40674"/>
                    <a:pt x="63768" y="17717"/>
                  </a:cubicBezTo>
                  <a:lnTo>
                    <a:pt x="444859" y="17717"/>
                  </a:lnTo>
                  <a:cubicBezTo>
                    <a:pt x="450512" y="40674"/>
                    <a:pt x="468160" y="58666"/>
                    <a:pt x="490979" y="64664"/>
                  </a:cubicBezTo>
                  <a:lnTo>
                    <a:pt x="490979" y="221430"/>
                  </a:lnTo>
                  <a:cubicBezTo>
                    <a:pt x="490979" y="226324"/>
                    <a:pt x="494908" y="230254"/>
                    <a:pt x="499803" y="230254"/>
                  </a:cubicBezTo>
                  <a:cubicBezTo>
                    <a:pt x="504698" y="230254"/>
                    <a:pt x="508627" y="226324"/>
                    <a:pt x="508627" y="221430"/>
                  </a:cubicBezTo>
                  <a:lnTo>
                    <a:pt x="508627" y="64388"/>
                  </a:lnTo>
                  <a:cubicBezTo>
                    <a:pt x="508627" y="56529"/>
                    <a:pt x="503319" y="49635"/>
                    <a:pt x="495804" y="47705"/>
                  </a:cubicBezTo>
                  <a:lnTo>
                    <a:pt x="495804" y="477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37"/>
            <p:cNvSpPr/>
            <p:nvPr/>
          </p:nvSpPr>
          <p:spPr>
            <a:xfrm>
              <a:off x="4102948" y="3241487"/>
              <a:ext cx="602107" cy="497668"/>
            </a:xfrm>
            <a:custGeom>
              <a:avLst/>
              <a:gdLst/>
              <a:ahLst/>
              <a:cxnLst/>
              <a:rect l="l" t="t" r="r" b="b"/>
              <a:pathLst>
                <a:path w="602107" h="497668" extrusionOk="0">
                  <a:moveTo>
                    <a:pt x="561502" y="0"/>
                  </a:moveTo>
                  <a:lnTo>
                    <a:pt x="40674" y="0"/>
                  </a:lnTo>
                  <a:cubicBezTo>
                    <a:pt x="18269" y="0"/>
                    <a:pt x="0" y="18269"/>
                    <a:pt x="0" y="40674"/>
                  </a:cubicBezTo>
                  <a:lnTo>
                    <a:pt x="0" y="385641"/>
                  </a:lnTo>
                  <a:cubicBezTo>
                    <a:pt x="0" y="408046"/>
                    <a:pt x="18269" y="426315"/>
                    <a:pt x="40674" y="426315"/>
                  </a:cubicBezTo>
                  <a:lnTo>
                    <a:pt x="396671" y="426315"/>
                  </a:lnTo>
                  <a:lnTo>
                    <a:pt x="382194" y="464162"/>
                  </a:lnTo>
                  <a:cubicBezTo>
                    <a:pt x="378265" y="474365"/>
                    <a:pt x="387640" y="484705"/>
                    <a:pt x="398188" y="481879"/>
                  </a:cubicBezTo>
                  <a:lnTo>
                    <a:pt x="414457" y="477467"/>
                  </a:lnTo>
                  <a:lnTo>
                    <a:pt x="423695" y="491599"/>
                  </a:lnTo>
                  <a:cubicBezTo>
                    <a:pt x="429692" y="500768"/>
                    <a:pt x="443549" y="499251"/>
                    <a:pt x="447410" y="489048"/>
                  </a:cubicBezTo>
                  <a:lnTo>
                    <a:pt x="459750" y="456716"/>
                  </a:lnTo>
                  <a:lnTo>
                    <a:pt x="472090" y="489048"/>
                  </a:lnTo>
                  <a:cubicBezTo>
                    <a:pt x="476019" y="499251"/>
                    <a:pt x="489876" y="500768"/>
                    <a:pt x="495804" y="491599"/>
                  </a:cubicBezTo>
                  <a:lnTo>
                    <a:pt x="505042" y="477467"/>
                  </a:lnTo>
                  <a:lnTo>
                    <a:pt x="521312" y="481879"/>
                  </a:lnTo>
                  <a:cubicBezTo>
                    <a:pt x="531859" y="484705"/>
                    <a:pt x="541235" y="474365"/>
                    <a:pt x="537305" y="464162"/>
                  </a:cubicBezTo>
                  <a:lnTo>
                    <a:pt x="522828" y="426315"/>
                  </a:lnTo>
                  <a:lnTo>
                    <a:pt x="561434" y="426315"/>
                  </a:lnTo>
                  <a:cubicBezTo>
                    <a:pt x="583839" y="426315"/>
                    <a:pt x="602107" y="408046"/>
                    <a:pt x="602107" y="385641"/>
                  </a:cubicBezTo>
                  <a:lnTo>
                    <a:pt x="602107" y="40674"/>
                  </a:lnTo>
                  <a:cubicBezTo>
                    <a:pt x="602107" y="18269"/>
                    <a:pt x="583839" y="0"/>
                    <a:pt x="561434" y="0"/>
                  </a:cubicBezTo>
                  <a:lnTo>
                    <a:pt x="561434" y="0"/>
                  </a:lnTo>
                  <a:close/>
                  <a:moveTo>
                    <a:pt x="384055" y="323528"/>
                  </a:moveTo>
                  <a:cubicBezTo>
                    <a:pt x="379643" y="319736"/>
                    <a:pt x="382056" y="312635"/>
                    <a:pt x="387778" y="312153"/>
                  </a:cubicBezTo>
                  <a:cubicBezTo>
                    <a:pt x="402531" y="310981"/>
                    <a:pt x="412734" y="296917"/>
                    <a:pt x="409287" y="282509"/>
                  </a:cubicBezTo>
                  <a:cubicBezTo>
                    <a:pt x="407977" y="276925"/>
                    <a:pt x="413975" y="272444"/>
                    <a:pt x="418938" y="275478"/>
                  </a:cubicBezTo>
                  <a:cubicBezTo>
                    <a:pt x="431554" y="283199"/>
                    <a:pt x="448099" y="277822"/>
                    <a:pt x="453752" y="264172"/>
                  </a:cubicBezTo>
                  <a:cubicBezTo>
                    <a:pt x="455958" y="258864"/>
                    <a:pt x="463472" y="258795"/>
                    <a:pt x="465678" y="264172"/>
                  </a:cubicBezTo>
                  <a:cubicBezTo>
                    <a:pt x="471400" y="277822"/>
                    <a:pt x="487876" y="283199"/>
                    <a:pt x="500492" y="275478"/>
                  </a:cubicBezTo>
                  <a:cubicBezTo>
                    <a:pt x="505387" y="272513"/>
                    <a:pt x="511522" y="276856"/>
                    <a:pt x="510144" y="282509"/>
                  </a:cubicBezTo>
                  <a:cubicBezTo>
                    <a:pt x="506697" y="296917"/>
                    <a:pt x="516969" y="310981"/>
                    <a:pt x="531653" y="312153"/>
                  </a:cubicBezTo>
                  <a:cubicBezTo>
                    <a:pt x="537374" y="312635"/>
                    <a:pt x="539718" y="319736"/>
                    <a:pt x="535375" y="323528"/>
                  </a:cubicBezTo>
                  <a:cubicBezTo>
                    <a:pt x="524138" y="333179"/>
                    <a:pt x="524138" y="350551"/>
                    <a:pt x="535375" y="360134"/>
                  </a:cubicBezTo>
                  <a:cubicBezTo>
                    <a:pt x="539787" y="363925"/>
                    <a:pt x="537374" y="371026"/>
                    <a:pt x="531653" y="371509"/>
                  </a:cubicBezTo>
                  <a:cubicBezTo>
                    <a:pt x="516900" y="372681"/>
                    <a:pt x="506697" y="386744"/>
                    <a:pt x="510144" y="401152"/>
                  </a:cubicBezTo>
                  <a:cubicBezTo>
                    <a:pt x="511454" y="406736"/>
                    <a:pt x="505387" y="411217"/>
                    <a:pt x="500492" y="408184"/>
                  </a:cubicBezTo>
                  <a:cubicBezTo>
                    <a:pt x="487876" y="400463"/>
                    <a:pt x="471331" y="405840"/>
                    <a:pt x="465678" y="419490"/>
                  </a:cubicBezTo>
                  <a:cubicBezTo>
                    <a:pt x="463472" y="424798"/>
                    <a:pt x="455958" y="424867"/>
                    <a:pt x="453752" y="419490"/>
                  </a:cubicBezTo>
                  <a:cubicBezTo>
                    <a:pt x="448099" y="405840"/>
                    <a:pt x="431554" y="400463"/>
                    <a:pt x="418938" y="408184"/>
                  </a:cubicBezTo>
                  <a:cubicBezTo>
                    <a:pt x="413975" y="411217"/>
                    <a:pt x="407908" y="406805"/>
                    <a:pt x="409287" y="401152"/>
                  </a:cubicBezTo>
                  <a:cubicBezTo>
                    <a:pt x="412734" y="386744"/>
                    <a:pt x="402462" y="372681"/>
                    <a:pt x="387778" y="371509"/>
                  </a:cubicBezTo>
                  <a:cubicBezTo>
                    <a:pt x="382056" y="371026"/>
                    <a:pt x="379712" y="363925"/>
                    <a:pt x="384055" y="360134"/>
                  </a:cubicBezTo>
                  <a:cubicBezTo>
                    <a:pt x="395292" y="350483"/>
                    <a:pt x="395292" y="333110"/>
                    <a:pt x="384055" y="323528"/>
                  </a:cubicBezTo>
                  <a:close/>
                  <a:moveTo>
                    <a:pt x="433898" y="474985"/>
                  </a:moveTo>
                  <a:lnTo>
                    <a:pt x="427555" y="465265"/>
                  </a:lnTo>
                  <a:cubicBezTo>
                    <a:pt x="424384" y="460370"/>
                    <a:pt x="418455" y="458164"/>
                    <a:pt x="412871" y="459612"/>
                  </a:cubicBezTo>
                  <a:lnTo>
                    <a:pt x="401704" y="462645"/>
                  </a:lnTo>
                  <a:lnTo>
                    <a:pt x="415354" y="426866"/>
                  </a:lnTo>
                  <a:cubicBezTo>
                    <a:pt x="419696" y="426866"/>
                    <a:pt x="424108" y="425694"/>
                    <a:pt x="428107" y="423281"/>
                  </a:cubicBezTo>
                  <a:cubicBezTo>
                    <a:pt x="431485" y="421213"/>
                    <a:pt x="435897" y="422661"/>
                    <a:pt x="437483" y="426315"/>
                  </a:cubicBezTo>
                  <a:cubicBezTo>
                    <a:pt x="439620" y="431554"/>
                    <a:pt x="443343" y="435621"/>
                    <a:pt x="447961" y="438172"/>
                  </a:cubicBezTo>
                  <a:lnTo>
                    <a:pt x="433898" y="474985"/>
                  </a:lnTo>
                  <a:close/>
                  <a:moveTo>
                    <a:pt x="506628" y="459612"/>
                  </a:moveTo>
                  <a:cubicBezTo>
                    <a:pt x="500975" y="458095"/>
                    <a:pt x="495115" y="460370"/>
                    <a:pt x="491944" y="465265"/>
                  </a:cubicBezTo>
                  <a:lnTo>
                    <a:pt x="485602" y="474985"/>
                  </a:lnTo>
                  <a:lnTo>
                    <a:pt x="471538" y="438172"/>
                  </a:lnTo>
                  <a:cubicBezTo>
                    <a:pt x="476157" y="435621"/>
                    <a:pt x="479880" y="431554"/>
                    <a:pt x="482017" y="426315"/>
                  </a:cubicBezTo>
                  <a:cubicBezTo>
                    <a:pt x="483533" y="422661"/>
                    <a:pt x="487945" y="421213"/>
                    <a:pt x="491392" y="423281"/>
                  </a:cubicBezTo>
                  <a:cubicBezTo>
                    <a:pt x="495391" y="425694"/>
                    <a:pt x="499803" y="426935"/>
                    <a:pt x="504146" y="426866"/>
                  </a:cubicBezTo>
                  <a:lnTo>
                    <a:pt x="517796" y="462645"/>
                  </a:lnTo>
                  <a:lnTo>
                    <a:pt x="506628" y="459612"/>
                  </a:lnTo>
                  <a:close/>
                  <a:moveTo>
                    <a:pt x="584459" y="385572"/>
                  </a:moveTo>
                  <a:cubicBezTo>
                    <a:pt x="584459" y="398257"/>
                    <a:pt x="574118" y="408598"/>
                    <a:pt x="561434" y="408598"/>
                  </a:cubicBezTo>
                  <a:lnTo>
                    <a:pt x="527378" y="408598"/>
                  </a:lnTo>
                  <a:cubicBezTo>
                    <a:pt x="528274" y="404944"/>
                    <a:pt x="528343" y="401014"/>
                    <a:pt x="527378" y="397085"/>
                  </a:cubicBezTo>
                  <a:cubicBezTo>
                    <a:pt x="526758" y="394534"/>
                    <a:pt x="527792" y="392673"/>
                    <a:pt x="528412" y="391777"/>
                  </a:cubicBezTo>
                  <a:cubicBezTo>
                    <a:pt x="529033" y="390880"/>
                    <a:pt x="530549" y="389364"/>
                    <a:pt x="533100" y="389157"/>
                  </a:cubicBezTo>
                  <a:cubicBezTo>
                    <a:pt x="554471" y="387433"/>
                    <a:pt x="563157" y="360754"/>
                    <a:pt x="546888" y="346760"/>
                  </a:cubicBezTo>
                  <a:cubicBezTo>
                    <a:pt x="543854" y="344209"/>
                    <a:pt x="543854" y="339521"/>
                    <a:pt x="546888" y="336902"/>
                  </a:cubicBezTo>
                  <a:cubicBezTo>
                    <a:pt x="563157" y="322907"/>
                    <a:pt x="554540" y="296228"/>
                    <a:pt x="533100" y="294505"/>
                  </a:cubicBezTo>
                  <a:cubicBezTo>
                    <a:pt x="529170" y="294160"/>
                    <a:pt x="526413" y="290437"/>
                    <a:pt x="527309" y="286577"/>
                  </a:cubicBezTo>
                  <a:cubicBezTo>
                    <a:pt x="532273" y="265688"/>
                    <a:pt x="509592" y="249212"/>
                    <a:pt x="491254" y="260380"/>
                  </a:cubicBezTo>
                  <a:cubicBezTo>
                    <a:pt x="487876" y="262448"/>
                    <a:pt x="483464" y="261001"/>
                    <a:pt x="481879" y="257347"/>
                  </a:cubicBezTo>
                  <a:lnTo>
                    <a:pt x="481879" y="257347"/>
                  </a:lnTo>
                  <a:cubicBezTo>
                    <a:pt x="473606" y="237562"/>
                    <a:pt x="445617" y="237493"/>
                    <a:pt x="437345" y="257347"/>
                  </a:cubicBezTo>
                  <a:cubicBezTo>
                    <a:pt x="435828" y="261001"/>
                    <a:pt x="431416" y="262448"/>
                    <a:pt x="427969" y="260380"/>
                  </a:cubicBezTo>
                  <a:cubicBezTo>
                    <a:pt x="409632" y="249212"/>
                    <a:pt x="386951" y="265688"/>
                    <a:pt x="391914" y="286577"/>
                  </a:cubicBezTo>
                  <a:cubicBezTo>
                    <a:pt x="392811" y="290437"/>
                    <a:pt x="390122" y="294229"/>
                    <a:pt x="386123" y="294505"/>
                  </a:cubicBezTo>
                  <a:cubicBezTo>
                    <a:pt x="364753" y="296228"/>
                    <a:pt x="356066" y="322907"/>
                    <a:pt x="372336" y="336902"/>
                  </a:cubicBezTo>
                  <a:cubicBezTo>
                    <a:pt x="375369" y="339452"/>
                    <a:pt x="375369" y="344140"/>
                    <a:pt x="372336" y="346760"/>
                  </a:cubicBezTo>
                  <a:cubicBezTo>
                    <a:pt x="356066" y="360754"/>
                    <a:pt x="364684" y="387433"/>
                    <a:pt x="386123" y="389157"/>
                  </a:cubicBezTo>
                  <a:cubicBezTo>
                    <a:pt x="390053" y="389502"/>
                    <a:pt x="392811" y="393224"/>
                    <a:pt x="391914" y="397085"/>
                  </a:cubicBezTo>
                  <a:cubicBezTo>
                    <a:pt x="390949" y="401014"/>
                    <a:pt x="391018" y="404944"/>
                    <a:pt x="391914" y="408598"/>
                  </a:cubicBezTo>
                  <a:lnTo>
                    <a:pt x="40467" y="408598"/>
                  </a:lnTo>
                  <a:cubicBezTo>
                    <a:pt x="27782" y="408598"/>
                    <a:pt x="17441" y="398257"/>
                    <a:pt x="17441" y="385572"/>
                  </a:cubicBezTo>
                  <a:lnTo>
                    <a:pt x="17441" y="40605"/>
                  </a:lnTo>
                  <a:cubicBezTo>
                    <a:pt x="17441" y="27920"/>
                    <a:pt x="27782" y="17579"/>
                    <a:pt x="40467" y="17579"/>
                  </a:cubicBezTo>
                  <a:lnTo>
                    <a:pt x="561296" y="17579"/>
                  </a:lnTo>
                  <a:cubicBezTo>
                    <a:pt x="573980" y="17579"/>
                    <a:pt x="584321" y="27920"/>
                    <a:pt x="584321" y="40605"/>
                  </a:cubicBezTo>
                  <a:lnTo>
                    <a:pt x="584321" y="385572"/>
                  </a:lnTo>
                  <a:lnTo>
                    <a:pt x="584321" y="38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37"/>
            <p:cNvSpPr/>
            <p:nvPr/>
          </p:nvSpPr>
          <p:spPr>
            <a:xfrm>
              <a:off x="4511063" y="3531649"/>
              <a:ext cx="103407" cy="103407"/>
            </a:xfrm>
            <a:custGeom>
              <a:avLst/>
              <a:gdLst/>
              <a:ahLst/>
              <a:cxnLst/>
              <a:rect l="l" t="t" r="r" b="b"/>
              <a:pathLst>
                <a:path w="103407" h="103407" extrusionOk="0">
                  <a:moveTo>
                    <a:pt x="51704" y="103407"/>
                  </a:moveTo>
                  <a:cubicBezTo>
                    <a:pt x="80175" y="103407"/>
                    <a:pt x="103407" y="80244"/>
                    <a:pt x="103407" y="51704"/>
                  </a:cubicBezTo>
                  <a:cubicBezTo>
                    <a:pt x="103407" y="23163"/>
                    <a:pt x="80244" y="0"/>
                    <a:pt x="51704" y="0"/>
                  </a:cubicBezTo>
                  <a:cubicBezTo>
                    <a:pt x="23164" y="0"/>
                    <a:pt x="0" y="23163"/>
                    <a:pt x="0" y="51704"/>
                  </a:cubicBezTo>
                  <a:cubicBezTo>
                    <a:pt x="0" y="80244"/>
                    <a:pt x="23164" y="103407"/>
                    <a:pt x="51704" y="103407"/>
                  </a:cubicBezTo>
                  <a:lnTo>
                    <a:pt x="51704" y="103407"/>
                  </a:lnTo>
                  <a:close/>
                  <a:moveTo>
                    <a:pt x="51704" y="17717"/>
                  </a:moveTo>
                  <a:cubicBezTo>
                    <a:pt x="70455" y="17717"/>
                    <a:pt x="85759" y="32953"/>
                    <a:pt x="85759" y="51773"/>
                  </a:cubicBezTo>
                  <a:cubicBezTo>
                    <a:pt x="85759" y="70593"/>
                    <a:pt x="70524" y="85828"/>
                    <a:pt x="51704" y="85828"/>
                  </a:cubicBezTo>
                  <a:cubicBezTo>
                    <a:pt x="32884" y="85828"/>
                    <a:pt x="17648" y="70593"/>
                    <a:pt x="17648" y="51773"/>
                  </a:cubicBezTo>
                  <a:cubicBezTo>
                    <a:pt x="17648" y="32953"/>
                    <a:pt x="32884" y="17717"/>
                    <a:pt x="51704" y="177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09" name="Google Shape;1209;p37"/>
          <p:cNvGrpSpPr/>
          <p:nvPr/>
        </p:nvGrpSpPr>
        <p:grpSpPr>
          <a:xfrm>
            <a:off x="2656738" y="2735216"/>
            <a:ext cx="347990" cy="347973"/>
            <a:chOff x="2898428" y="3189343"/>
            <a:chExt cx="602163" cy="602133"/>
          </a:xfrm>
        </p:grpSpPr>
        <p:sp>
          <p:nvSpPr>
            <p:cNvPr id="1210" name="Google Shape;1210;p37"/>
            <p:cNvSpPr/>
            <p:nvPr/>
          </p:nvSpPr>
          <p:spPr>
            <a:xfrm>
              <a:off x="3233918" y="3339449"/>
              <a:ext cx="80492" cy="149044"/>
            </a:xfrm>
            <a:custGeom>
              <a:avLst/>
              <a:gdLst/>
              <a:ahLst/>
              <a:cxnLst/>
              <a:rect l="l" t="t" r="r" b="b"/>
              <a:pathLst>
                <a:path w="80492" h="149044" extrusionOk="0">
                  <a:moveTo>
                    <a:pt x="4337" y="128432"/>
                  </a:moveTo>
                  <a:cubicBezTo>
                    <a:pt x="14678" y="134774"/>
                    <a:pt x="21779" y="136774"/>
                    <a:pt x="30741" y="137325"/>
                  </a:cubicBezTo>
                  <a:lnTo>
                    <a:pt x="30741" y="140221"/>
                  </a:lnTo>
                  <a:cubicBezTo>
                    <a:pt x="30741" y="145115"/>
                    <a:pt x="34670" y="149045"/>
                    <a:pt x="39565" y="149045"/>
                  </a:cubicBezTo>
                  <a:cubicBezTo>
                    <a:pt x="44459" y="149045"/>
                    <a:pt x="48389" y="145115"/>
                    <a:pt x="48389" y="140221"/>
                  </a:cubicBezTo>
                  <a:lnTo>
                    <a:pt x="48389" y="136636"/>
                  </a:lnTo>
                  <a:cubicBezTo>
                    <a:pt x="66382" y="132913"/>
                    <a:pt x="77757" y="118505"/>
                    <a:pt x="80032" y="104235"/>
                  </a:cubicBezTo>
                  <a:cubicBezTo>
                    <a:pt x="82789" y="86724"/>
                    <a:pt x="73000" y="71489"/>
                    <a:pt x="55076" y="65560"/>
                  </a:cubicBezTo>
                  <a:cubicBezTo>
                    <a:pt x="52870" y="64802"/>
                    <a:pt x="50664" y="64044"/>
                    <a:pt x="48389" y="63285"/>
                  </a:cubicBezTo>
                  <a:lnTo>
                    <a:pt x="48389" y="28885"/>
                  </a:lnTo>
                  <a:cubicBezTo>
                    <a:pt x="53973" y="30264"/>
                    <a:pt x="57351" y="32953"/>
                    <a:pt x="57627" y="33159"/>
                  </a:cubicBezTo>
                  <a:cubicBezTo>
                    <a:pt x="61280" y="36261"/>
                    <a:pt x="66795" y="35848"/>
                    <a:pt x="69966" y="32194"/>
                  </a:cubicBezTo>
                  <a:cubicBezTo>
                    <a:pt x="73138" y="28540"/>
                    <a:pt x="72793" y="22956"/>
                    <a:pt x="69070" y="19785"/>
                  </a:cubicBezTo>
                  <a:cubicBezTo>
                    <a:pt x="68588" y="19372"/>
                    <a:pt x="60936" y="12822"/>
                    <a:pt x="48320" y="10892"/>
                  </a:cubicBezTo>
                  <a:lnTo>
                    <a:pt x="48320" y="8824"/>
                  </a:lnTo>
                  <a:cubicBezTo>
                    <a:pt x="48320" y="3929"/>
                    <a:pt x="44390" y="0"/>
                    <a:pt x="39496" y="0"/>
                  </a:cubicBezTo>
                  <a:cubicBezTo>
                    <a:pt x="34601" y="0"/>
                    <a:pt x="30672" y="3929"/>
                    <a:pt x="30672" y="8824"/>
                  </a:cubicBezTo>
                  <a:lnTo>
                    <a:pt x="30672" y="11513"/>
                  </a:lnTo>
                  <a:cubicBezTo>
                    <a:pt x="29637" y="11719"/>
                    <a:pt x="28603" y="11995"/>
                    <a:pt x="27500" y="12271"/>
                  </a:cubicBezTo>
                  <a:cubicBezTo>
                    <a:pt x="15298" y="15718"/>
                    <a:pt x="6268" y="25714"/>
                    <a:pt x="3924" y="38330"/>
                  </a:cubicBezTo>
                  <a:cubicBezTo>
                    <a:pt x="1924" y="49498"/>
                    <a:pt x="5785" y="60252"/>
                    <a:pt x="14058" y="66388"/>
                  </a:cubicBezTo>
                  <a:cubicBezTo>
                    <a:pt x="18263" y="69490"/>
                    <a:pt x="23502" y="72385"/>
                    <a:pt x="30603" y="75350"/>
                  </a:cubicBezTo>
                  <a:lnTo>
                    <a:pt x="30603" y="119746"/>
                  </a:lnTo>
                  <a:cubicBezTo>
                    <a:pt x="24605" y="119263"/>
                    <a:pt x="20331" y="117747"/>
                    <a:pt x="13437" y="113472"/>
                  </a:cubicBezTo>
                  <a:cubicBezTo>
                    <a:pt x="9301" y="110922"/>
                    <a:pt x="3855" y="112232"/>
                    <a:pt x="1304" y="116368"/>
                  </a:cubicBezTo>
                  <a:cubicBezTo>
                    <a:pt x="-1247" y="120504"/>
                    <a:pt x="63" y="125950"/>
                    <a:pt x="4199" y="128501"/>
                  </a:cubicBezTo>
                  <a:lnTo>
                    <a:pt x="4199" y="128501"/>
                  </a:lnTo>
                  <a:close/>
                  <a:moveTo>
                    <a:pt x="24743" y="52117"/>
                  </a:moveTo>
                  <a:cubicBezTo>
                    <a:pt x="21365" y="49635"/>
                    <a:pt x="20813" y="44948"/>
                    <a:pt x="21434" y="41432"/>
                  </a:cubicBezTo>
                  <a:cubicBezTo>
                    <a:pt x="22192" y="37158"/>
                    <a:pt x="25088" y="32125"/>
                    <a:pt x="30741" y="29781"/>
                  </a:cubicBezTo>
                  <a:lnTo>
                    <a:pt x="30741" y="55840"/>
                  </a:lnTo>
                  <a:cubicBezTo>
                    <a:pt x="28466" y="54668"/>
                    <a:pt x="26397" y="53427"/>
                    <a:pt x="24674" y="52117"/>
                  </a:cubicBezTo>
                  <a:lnTo>
                    <a:pt x="24674" y="52117"/>
                  </a:lnTo>
                  <a:close/>
                  <a:moveTo>
                    <a:pt x="49561" y="82243"/>
                  </a:moveTo>
                  <a:cubicBezTo>
                    <a:pt x="63417" y="86862"/>
                    <a:pt x="63348" y="97203"/>
                    <a:pt x="62659" y="101408"/>
                  </a:cubicBezTo>
                  <a:cubicBezTo>
                    <a:pt x="61556" y="108164"/>
                    <a:pt x="56799" y="115265"/>
                    <a:pt x="48458" y="118298"/>
                  </a:cubicBezTo>
                  <a:lnTo>
                    <a:pt x="48458" y="81830"/>
                  </a:lnTo>
                  <a:cubicBezTo>
                    <a:pt x="48802" y="81968"/>
                    <a:pt x="49216" y="82106"/>
                    <a:pt x="49561" y="821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37"/>
            <p:cNvSpPr/>
            <p:nvPr/>
          </p:nvSpPr>
          <p:spPr>
            <a:xfrm>
              <a:off x="2898428" y="3189343"/>
              <a:ext cx="602163" cy="602133"/>
            </a:xfrm>
            <a:custGeom>
              <a:avLst/>
              <a:gdLst/>
              <a:ahLst/>
              <a:cxnLst/>
              <a:rect l="l" t="t" r="r" b="b"/>
              <a:pathLst>
                <a:path w="602163" h="602133" extrusionOk="0">
                  <a:moveTo>
                    <a:pt x="563187" y="302"/>
                  </a:moveTo>
                  <a:cubicBezTo>
                    <a:pt x="491974" y="11884"/>
                    <a:pt x="464261" y="12091"/>
                    <a:pt x="417521" y="27326"/>
                  </a:cubicBezTo>
                  <a:cubicBezTo>
                    <a:pt x="417383" y="27326"/>
                    <a:pt x="417176" y="27395"/>
                    <a:pt x="417038" y="27464"/>
                  </a:cubicBezTo>
                  <a:cubicBezTo>
                    <a:pt x="275370" y="73859"/>
                    <a:pt x="216634" y="183678"/>
                    <a:pt x="212843" y="187814"/>
                  </a:cubicBezTo>
                  <a:lnTo>
                    <a:pt x="138803" y="187608"/>
                  </a:lnTo>
                  <a:lnTo>
                    <a:pt x="138596" y="187608"/>
                  </a:lnTo>
                  <a:cubicBezTo>
                    <a:pt x="113089" y="187608"/>
                    <a:pt x="89512" y="200292"/>
                    <a:pt x="75449" y="221594"/>
                  </a:cubicBezTo>
                  <a:lnTo>
                    <a:pt x="4442" y="329138"/>
                  </a:lnTo>
                  <a:cubicBezTo>
                    <a:pt x="-5140" y="343615"/>
                    <a:pt x="4580" y="363056"/>
                    <a:pt x="21952" y="364021"/>
                  </a:cubicBezTo>
                  <a:lnTo>
                    <a:pt x="94751" y="368157"/>
                  </a:lnTo>
                  <a:lnTo>
                    <a:pt x="81722" y="388080"/>
                  </a:lnTo>
                  <a:cubicBezTo>
                    <a:pt x="74277" y="399455"/>
                    <a:pt x="75862" y="414622"/>
                    <a:pt x="85445" y="424204"/>
                  </a:cubicBezTo>
                  <a:lnTo>
                    <a:pt x="86755" y="425514"/>
                  </a:lnTo>
                  <a:cubicBezTo>
                    <a:pt x="73863" y="430684"/>
                    <a:pt x="62350" y="436682"/>
                    <a:pt x="52286" y="443507"/>
                  </a:cubicBezTo>
                  <a:cubicBezTo>
                    <a:pt x="52286" y="443507"/>
                    <a:pt x="52148" y="443575"/>
                    <a:pt x="52079" y="443644"/>
                  </a:cubicBezTo>
                  <a:cubicBezTo>
                    <a:pt x="40359" y="451504"/>
                    <a:pt x="30501" y="460465"/>
                    <a:pt x="22642" y="470393"/>
                  </a:cubicBezTo>
                  <a:cubicBezTo>
                    <a:pt x="-314" y="499347"/>
                    <a:pt x="-5830" y="535746"/>
                    <a:pt x="6166" y="578626"/>
                  </a:cubicBezTo>
                  <a:cubicBezTo>
                    <a:pt x="8578" y="587243"/>
                    <a:pt x="14921" y="593585"/>
                    <a:pt x="23538" y="595998"/>
                  </a:cubicBezTo>
                  <a:cubicBezTo>
                    <a:pt x="38222" y="600135"/>
                    <a:pt x="52148" y="602134"/>
                    <a:pt x="65246" y="602134"/>
                  </a:cubicBezTo>
                  <a:cubicBezTo>
                    <a:pt x="90477" y="602134"/>
                    <a:pt x="112744" y="594551"/>
                    <a:pt x="131771" y="579453"/>
                  </a:cubicBezTo>
                  <a:cubicBezTo>
                    <a:pt x="141836" y="571525"/>
                    <a:pt x="150798" y="561529"/>
                    <a:pt x="158795" y="549603"/>
                  </a:cubicBezTo>
                  <a:cubicBezTo>
                    <a:pt x="158795" y="549603"/>
                    <a:pt x="158795" y="549603"/>
                    <a:pt x="158795" y="549603"/>
                  </a:cubicBezTo>
                  <a:cubicBezTo>
                    <a:pt x="165482" y="539538"/>
                    <a:pt x="171480" y="528163"/>
                    <a:pt x="176581" y="515340"/>
                  </a:cubicBezTo>
                  <a:lnTo>
                    <a:pt x="177891" y="516650"/>
                  </a:lnTo>
                  <a:cubicBezTo>
                    <a:pt x="187542" y="526301"/>
                    <a:pt x="202709" y="527818"/>
                    <a:pt x="214015" y="520373"/>
                  </a:cubicBezTo>
                  <a:lnTo>
                    <a:pt x="233938" y="507343"/>
                  </a:lnTo>
                  <a:lnTo>
                    <a:pt x="238074" y="580142"/>
                  </a:lnTo>
                  <a:cubicBezTo>
                    <a:pt x="239039" y="597515"/>
                    <a:pt x="258480" y="607235"/>
                    <a:pt x="272957" y="597653"/>
                  </a:cubicBezTo>
                  <a:lnTo>
                    <a:pt x="380501" y="526646"/>
                  </a:lnTo>
                  <a:cubicBezTo>
                    <a:pt x="401872" y="512514"/>
                    <a:pt x="414556" y="488868"/>
                    <a:pt x="414487" y="463223"/>
                  </a:cubicBezTo>
                  <a:lnTo>
                    <a:pt x="414280" y="389183"/>
                  </a:lnTo>
                  <a:cubicBezTo>
                    <a:pt x="418417" y="385323"/>
                    <a:pt x="528236" y="326725"/>
                    <a:pt x="574631" y="184988"/>
                  </a:cubicBezTo>
                  <a:cubicBezTo>
                    <a:pt x="574631" y="184850"/>
                    <a:pt x="574769" y="184643"/>
                    <a:pt x="574769" y="184505"/>
                  </a:cubicBezTo>
                  <a:cubicBezTo>
                    <a:pt x="581249" y="164513"/>
                    <a:pt x="586213" y="143901"/>
                    <a:pt x="589315" y="122874"/>
                  </a:cubicBezTo>
                  <a:cubicBezTo>
                    <a:pt x="590004" y="118049"/>
                    <a:pt x="586695" y="113568"/>
                    <a:pt x="581870" y="112878"/>
                  </a:cubicBezTo>
                  <a:cubicBezTo>
                    <a:pt x="577044" y="112189"/>
                    <a:pt x="572563" y="115498"/>
                    <a:pt x="571874" y="120324"/>
                  </a:cubicBezTo>
                  <a:cubicBezTo>
                    <a:pt x="569392" y="137145"/>
                    <a:pt x="565669" y="153621"/>
                    <a:pt x="560912" y="169752"/>
                  </a:cubicBezTo>
                  <a:cubicBezTo>
                    <a:pt x="505279" y="142315"/>
                    <a:pt x="459849" y="96954"/>
                    <a:pt x="432411" y="41252"/>
                  </a:cubicBezTo>
                  <a:cubicBezTo>
                    <a:pt x="470948" y="29877"/>
                    <a:pt x="492112" y="29532"/>
                    <a:pt x="565876" y="17881"/>
                  </a:cubicBezTo>
                  <a:cubicBezTo>
                    <a:pt x="576630" y="16296"/>
                    <a:pt x="586006" y="25534"/>
                    <a:pt x="584351" y="36357"/>
                  </a:cubicBezTo>
                  <a:lnTo>
                    <a:pt x="577940" y="79788"/>
                  </a:lnTo>
                  <a:cubicBezTo>
                    <a:pt x="577251" y="84614"/>
                    <a:pt x="580560" y="89095"/>
                    <a:pt x="585385" y="89784"/>
                  </a:cubicBezTo>
                  <a:cubicBezTo>
                    <a:pt x="590211" y="90473"/>
                    <a:pt x="594692" y="87164"/>
                    <a:pt x="595382" y="82339"/>
                  </a:cubicBezTo>
                  <a:lnTo>
                    <a:pt x="601793" y="38908"/>
                  </a:lnTo>
                  <a:cubicBezTo>
                    <a:pt x="605102" y="16365"/>
                    <a:pt x="585799" y="-2938"/>
                    <a:pt x="563256" y="371"/>
                  </a:cubicBezTo>
                  <a:close/>
                  <a:moveTo>
                    <a:pt x="22918" y="346373"/>
                  </a:moveTo>
                  <a:cubicBezTo>
                    <a:pt x="20367" y="346235"/>
                    <a:pt x="19195" y="344442"/>
                    <a:pt x="18850" y="343684"/>
                  </a:cubicBezTo>
                  <a:cubicBezTo>
                    <a:pt x="18437" y="342926"/>
                    <a:pt x="17747" y="340926"/>
                    <a:pt x="19126" y="338789"/>
                  </a:cubicBezTo>
                  <a:lnTo>
                    <a:pt x="90133" y="231246"/>
                  </a:lnTo>
                  <a:cubicBezTo>
                    <a:pt x="100887" y="214907"/>
                    <a:pt x="119018" y="205187"/>
                    <a:pt x="138596" y="205187"/>
                  </a:cubicBezTo>
                  <a:lnTo>
                    <a:pt x="138734" y="205187"/>
                  </a:lnTo>
                  <a:lnTo>
                    <a:pt x="201261" y="205394"/>
                  </a:lnTo>
                  <a:lnTo>
                    <a:pt x="109849" y="344994"/>
                  </a:lnTo>
                  <a:cubicBezTo>
                    <a:pt x="109849" y="344994"/>
                    <a:pt x="109849" y="344994"/>
                    <a:pt x="109849" y="344994"/>
                  </a:cubicBezTo>
                  <a:lnTo>
                    <a:pt x="105851" y="351060"/>
                  </a:lnTo>
                  <a:lnTo>
                    <a:pt x="22918" y="346373"/>
                  </a:lnTo>
                  <a:close/>
                  <a:moveTo>
                    <a:pt x="120741" y="565596"/>
                  </a:moveTo>
                  <a:cubicBezTo>
                    <a:pt x="96475" y="584830"/>
                    <a:pt x="65315" y="589311"/>
                    <a:pt x="28226" y="578901"/>
                  </a:cubicBezTo>
                  <a:cubicBezTo>
                    <a:pt x="25606" y="578143"/>
                    <a:pt x="23814" y="576420"/>
                    <a:pt x="23125" y="573800"/>
                  </a:cubicBezTo>
                  <a:cubicBezTo>
                    <a:pt x="12715" y="536642"/>
                    <a:pt x="17196" y="505551"/>
                    <a:pt x="36430" y="481285"/>
                  </a:cubicBezTo>
                  <a:cubicBezTo>
                    <a:pt x="40773" y="475770"/>
                    <a:pt x="45943" y="470599"/>
                    <a:pt x="51734" y="465774"/>
                  </a:cubicBezTo>
                  <a:cubicBezTo>
                    <a:pt x="52837" y="468669"/>
                    <a:pt x="54629" y="471840"/>
                    <a:pt x="57938" y="475149"/>
                  </a:cubicBezTo>
                  <a:cubicBezTo>
                    <a:pt x="64281" y="481492"/>
                    <a:pt x="70347" y="482388"/>
                    <a:pt x="74690" y="483077"/>
                  </a:cubicBezTo>
                  <a:cubicBezTo>
                    <a:pt x="77931" y="483560"/>
                    <a:pt x="79309" y="483767"/>
                    <a:pt x="81584" y="486042"/>
                  </a:cubicBezTo>
                  <a:cubicBezTo>
                    <a:pt x="83859" y="488317"/>
                    <a:pt x="84066" y="489626"/>
                    <a:pt x="84549" y="492935"/>
                  </a:cubicBezTo>
                  <a:cubicBezTo>
                    <a:pt x="86617" y="506999"/>
                    <a:pt x="95165" y="515547"/>
                    <a:pt x="109228" y="517615"/>
                  </a:cubicBezTo>
                  <a:cubicBezTo>
                    <a:pt x="112469" y="518098"/>
                    <a:pt x="113847" y="518305"/>
                    <a:pt x="116122" y="520580"/>
                  </a:cubicBezTo>
                  <a:cubicBezTo>
                    <a:pt x="118397" y="522855"/>
                    <a:pt x="118604" y="524164"/>
                    <a:pt x="119087" y="527474"/>
                  </a:cubicBezTo>
                  <a:cubicBezTo>
                    <a:pt x="119707" y="531886"/>
                    <a:pt x="120603" y="537883"/>
                    <a:pt x="127015" y="544225"/>
                  </a:cubicBezTo>
                  <a:cubicBezTo>
                    <a:pt x="130255" y="547466"/>
                    <a:pt x="133426" y="549327"/>
                    <a:pt x="136390" y="550430"/>
                  </a:cubicBezTo>
                  <a:cubicBezTo>
                    <a:pt x="131565" y="556221"/>
                    <a:pt x="126394" y="561391"/>
                    <a:pt x="120879" y="565734"/>
                  </a:cubicBezTo>
                  <a:lnTo>
                    <a:pt x="120879" y="565734"/>
                  </a:lnTo>
                  <a:close/>
                  <a:moveTo>
                    <a:pt x="147214" y="534712"/>
                  </a:moveTo>
                  <a:cubicBezTo>
                    <a:pt x="143353" y="534092"/>
                    <a:pt x="141836" y="534161"/>
                    <a:pt x="139286" y="531610"/>
                  </a:cubicBezTo>
                  <a:cubicBezTo>
                    <a:pt x="137011" y="529335"/>
                    <a:pt x="136804" y="528025"/>
                    <a:pt x="136321" y="524716"/>
                  </a:cubicBezTo>
                  <a:cubicBezTo>
                    <a:pt x="134253" y="510722"/>
                    <a:pt x="125705" y="502104"/>
                    <a:pt x="111641" y="500036"/>
                  </a:cubicBezTo>
                  <a:cubicBezTo>
                    <a:pt x="108401" y="499554"/>
                    <a:pt x="107023" y="499347"/>
                    <a:pt x="104747" y="497072"/>
                  </a:cubicBezTo>
                  <a:cubicBezTo>
                    <a:pt x="102473" y="494797"/>
                    <a:pt x="102266" y="493487"/>
                    <a:pt x="101783" y="490178"/>
                  </a:cubicBezTo>
                  <a:cubicBezTo>
                    <a:pt x="99715" y="476183"/>
                    <a:pt x="91167" y="467566"/>
                    <a:pt x="77103" y="465498"/>
                  </a:cubicBezTo>
                  <a:cubicBezTo>
                    <a:pt x="73863" y="465015"/>
                    <a:pt x="72484" y="464809"/>
                    <a:pt x="70209" y="462534"/>
                  </a:cubicBezTo>
                  <a:cubicBezTo>
                    <a:pt x="67728" y="460052"/>
                    <a:pt x="67728" y="458604"/>
                    <a:pt x="67107" y="454675"/>
                  </a:cubicBezTo>
                  <a:cubicBezTo>
                    <a:pt x="76828" y="448746"/>
                    <a:pt x="87858" y="443575"/>
                    <a:pt x="100198" y="439026"/>
                  </a:cubicBezTo>
                  <a:lnTo>
                    <a:pt x="162725" y="501553"/>
                  </a:lnTo>
                  <a:cubicBezTo>
                    <a:pt x="158244" y="513893"/>
                    <a:pt x="153004" y="524923"/>
                    <a:pt x="147076" y="534643"/>
                  </a:cubicBezTo>
                  <a:lnTo>
                    <a:pt x="147076" y="534643"/>
                  </a:lnTo>
                  <a:close/>
                  <a:moveTo>
                    <a:pt x="396770" y="463223"/>
                  </a:moveTo>
                  <a:cubicBezTo>
                    <a:pt x="396770" y="482870"/>
                    <a:pt x="387050" y="501001"/>
                    <a:pt x="370712" y="511825"/>
                  </a:cubicBezTo>
                  <a:lnTo>
                    <a:pt x="263168" y="582831"/>
                  </a:lnTo>
                  <a:cubicBezTo>
                    <a:pt x="261031" y="584210"/>
                    <a:pt x="259031" y="583520"/>
                    <a:pt x="258273" y="583107"/>
                  </a:cubicBezTo>
                  <a:cubicBezTo>
                    <a:pt x="257515" y="582693"/>
                    <a:pt x="255722" y="581590"/>
                    <a:pt x="255585" y="579039"/>
                  </a:cubicBezTo>
                  <a:lnTo>
                    <a:pt x="250897" y="496107"/>
                  </a:lnTo>
                  <a:lnTo>
                    <a:pt x="256963" y="492108"/>
                  </a:lnTo>
                  <a:cubicBezTo>
                    <a:pt x="256963" y="492108"/>
                    <a:pt x="256963" y="492108"/>
                    <a:pt x="256963" y="492108"/>
                  </a:cubicBezTo>
                  <a:lnTo>
                    <a:pt x="396564" y="400696"/>
                  </a:lnTo>
                  <a:lnTo>
                    <a:pt x="396770" y="463223"/>
                  </a:lnTo>
                  <a:close/>
                  <a:moveTo>
                    <a:pt x="555328" y="186573"/>
                  </a:moveTo>
                  <a:cubicBezTo>
                    <a:pt x="529270" y="260889"/>
                    <a:pt x="479358" y="325346"/>
                    <a:pt x="412488" y="369122"/>
                  </a:cubicBezTo>
                  <a:lnTo>
                    <a:pt x="253241" y="473426"/>
                  </a:lnTo>
                  <a:lnTo>
                    <a:pt x="178305" y="398490"/>
                  </a:lnTo>
                  <a:cubicBezTo>
                    <a:pt x="174858" y="395043"/>
                    <a:pt x="169274" y="395043"/>
                    <a:pt x="165827" y="398490"/>
                  </a:cubicBezTo>
                  <a:cubicBezTo>
                    <a:pt x="162380" y="401937"/>
                    <a:pt x="162380" y="407521"/>
                    <a:pt x="165827" y="410968"/>
                  </a:cubicBezTo>
                  <a:lnTo>
                    <a:pt x="238143" y="483284"/>
                  </a:lnTo>
                  <a:lnTo>
                    <a:pt x="204225" y="505551"/>
                  </a:lnTo>
                  <a:cubicBezTo>
                    <a:pt x="199813" y="508446"/>
                    <a:pt x="193954" y="507826"/>
                    <a:pt x="190231" y="504103"/>
                  </a:cubicBezTo>
                  <a:lnTo>
                    <a:pt x="97785" y="411657"/>
                  </a:lnTo>
                  <a:cubicBezTo>
                    <a:pt x="94062" y="407934"/>
                    <a:pt x="93442" y="402075"/>
                    <a:pt x="96337" y="397663"/>
                  </a:cubicBezTo>
                  <a:lnTo>
                    <a:pt x="118604" y="363745"/>
                  </a:lnTo>
                  <a:lnTo>
                    <a:pt x="136735" y="381876"/>
                  </a:lnTo>
                  <a:cubicBezTo>
                    <a:pt x="138458" y="383599"/>
                    <a:pt x="140733" y="384426"/>
                    <a:pt x="142939" y="384426"/>
                  </a:cubicBezTo>
                  <a:cubicBezTo>
                    <a:pt x="145145" y="384426"/>
                    <a:pt x="147420" y="383599"/>
                    <a:pt x="149144" y="381876"/>
                  </a:cubicBezTo>
                  <a:cubicBezTo>
                    <a:pt x="152591" y="378429"/>
                    <a:pt x="152591" y="372845"/>
                    <a:pt x="149144" y="369398"/>
                  </a:cubicBezTo>
                  <a:lnTo>
                    <a:pt x="128393" y="348647"/>
                  </a:lnTo>
                  <a:lnTo>
                    <a:pt x="232697" y="189400"/>
                  </a:lnTo>
                  <a:cubicBezTo>
                    <a:pt x="276473" y="122530"/>
                    <a:pt x="340999" y="72618"/>
                    <a:pt x="415246" y="46560"/>
                  </a:cubicBezTo>
                  <a:cubicBezTo>
                    <a:pt x="444613" y="107501"/>
                    <a:pt x="494180" y="157137"/>
                    <a:pt x="555259" y="186573"/>
                  </a:cubicBezTo>
                  <a:lnTo>
                    <a:pt x="555259" y="18657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37"/>
            <p:cNvSpPr/>
            <p:nvPr/>
          </p:nvSpPr>
          <p:spPr>
            <a:xfrm>
              <a:off x="3165248" y="3307944"/>
              <a:ext cx="216675" cy="216673"/>
            </a:xfrm>
            <a:custGeom>
              <a:avLst/>
              <a:gdLst/>
              <a:ahLst/>
              <a:cxnLst/>
              <a:rect l="l" t="t" r="r" b="b"/>
              <a:pathLst>
                <a:path w="216675" h="216673" extrusionOk="0">
                  <a:moveTo>
                    <a:pt x="108303" y="216673"/>
                  </a:moveTo>
                  <a:cubicBezTo>
                    <a:pt x="108303" y="216673"/>
                    <a:pt x="108648" y="216673"/>
                    <a:pt x="108786" y="216673"/>
                  </a:cubicBezTo>
                  <a:cubicBezTo>
                    <a:pt x="168693" y="216397"/>
                    <a:pt x="216950" y="167796"/>
                    <a:pt x="216674" y="107888"/>
                  </a:cubicBezTo>
                  <a:cubicBezTo>
                    <a:pt x="216398" y="48326"/>
                    <a:pt x="167866" y="0"/>
                    <a:pt x="108372" y="0"/>
                  </a:cubicBezTo>
                  <a:cubicBezTo>
                    <a:pt x="108234" y="0"/>
                    <a:pt x="108027" y="0"/>
                    <a:pt x="107890" y="0"/>
                  </a:cubicBezTo>
                  <a:cubicBezTo>
                    <a:pt x="48120" y="276"/>
                    <a:pt x="-275" y="49084"/>
                    <a:pt x="1" y="108785"/>
                  </a:cubicBezTo>
                  <a:cubicBezTo>
                    <a:pt x="277" y="168347"/>
                    <a:pt x="48809" y="216673"/>
                    <a:pt x="108303" y="216673"/>
                  </a:cubicBezTo>
                  <a:close/>
                  <a:moveTo>
                    <a:pt x="107959" y="17648"/>
                  </a:moveTo>
                  <a:cubicBezTo>
                    <a:pt x="107959" y="17648"/>
                    <a:pt x="108234" y="17648"/>
                    <a:pt x="108372" y="17648"/>
                  </a:cubicBezTo>
                  <a:cubicBezTo>
                    <a:pt x="158214" y="17648"/>
                    <a:pt x="198888" y="58115"/>
                    <a:pt x="199095" y="107957"/>
                  </a:cubicBezTo>
                  <a:cubicBezTo>
                    <a:pt x="199302" y="158076"/>
                    <a:pt x="158904" y="198818"/>
                    <a:pt x="108786" y="199025"/>
                  </a:cubicBezTo>
                  <a:cubicBezTo>
                    <a:pt x="108648" y="199025"/>
                    <a:pt x="108510" y="199025"/>
                    <a:pt x="108372" y="199025"/>
                  </a:cubicBezTo>
                  <a:cubicBezTo>
                    <a:pt x="58530" y="199025"/>
                    <a:pt x="17856" y="158558"/>
                    <a:pt x="17649" y="108716"/>
                  </a:cubicBezTo>
                  <a:cubicBezTo>
                    <a:pt x="17443" y="58735"/>
                    <a:pt x="57978" y="17855"/>
                    <a:pt x="107959" y="17648"/>
                  </a:cubicBezTo>
                  <a:lnTo>
                    <a:pt x="107959"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13" name="Google Shape;1213;p37"/>
          <p:cNvGrpSpPr/>
          <p:nvPr/>
        </p:nvGrpSpPr>
        <p:grpSpPr>
          <a:xfrm>
            <a:off x="2041156" y="2735152"/>
            <a:ext cx="317190" cy="347958"/>
            <a:chOff x="1833223" y="3189232"/>
            <a:chExt cx="548867" cy="602107"/>
          </a:xfrm>
        </p:grpSpPr>
        <p:sp>
          <p:nvSpPr>
            <p:cNvPr id="1214" name="Google Shape;1214;p37"/>
            <p:cNvSpPr/>
            <p:nvPr/>
          </p:nvSpPr>
          <p:spPr>
            <a:xfrm>
              <a:off x="1906574" y="3189232"/>
              <a:ext cx="401207" cy="402323"/>
            </a:xfrm>
            <a:custGeom>
              <a:avLst/>
              <a:gdLst/>
              <a:ahLst/>
              <a:cxnLst/>
              <a:rect l="l" t="t" r="r" b="b"/>
              <a:pathLst>
                <a:path w="401207" h="402323" extrusionOk="0">
                  <a:moveTo>
                    <a:pt x="201024" y="402255"/>
                  </a:moveTo>
                  <a:cubicBezTo>
                    <a:pt x="303535" y="402255"/>
                    <a:pt x="389432" y="325596"/>
                    <a:pt x="400876" y="223843"/>
                  </a:cubicBezTo>
                  <a:cubicBezTo>
                    <a:pt x="401428" y="218879"/>
                    <a:pt x="397912" y="214467"/>
                    <a:pt x="392948" y="213916"/>
                  </a:cubicBezTo>
                  <a:cubicBezTo>
                    <a:pt x="387985" y="213364"/>
                    <a:pt x="383573" y="216880"/>
                    <a:pt x="383021" y="221843"/>
                  </a:cubicBezTo>
                  <a:cubicBezTo>
                    <a:pt x="379230" y="255554"/>
                    <a:pt x="366407" y="286232"/>
                    <a:pt x="347242" y="311601"/>
                  </a:cubicBezTo>
                  <a:cubicBezTo>
                    <a:pt x="340555" y="301674"/>
                    <a:pt x="331180" y="293677"/>
                    <a:pt x="320218" y="288852"/>
                  </a:cubicBezTo>
                  <a:cubicBezTo>
                    <a:pt x="301536" y="280648"/>
                    <a:pt x="267825" y="275546"/>
                    <a:pt x="249350" y="273203"/>
                  </a:cubicBezTo>
                  <a:cubicBezTo>
                    <a:pt x="248247" y="273065"/>
                    <a:pt x="247420" y="272169"/>
                    <a:pt x="247420" y="271066"/>
                  </a:cubicBezTo>
                  <a:lnTo>
                    <a:pt x="247282" y="246248"/>
                  </a:lnTo>
                  <a:cubicBezTo>
                    <a:pt x="249074" y="244938"/>
                    <a:pt x="250798" y="243559"/>
                    <a:pt x="252521" y="242042"/>
                  </a:cubicBezTo>
                  <a:cubicBezTo>
                    <a:pt x="265826" y="230530"/>
                    <a:pt x="274374" y="214122"/>
                    <a:pt x="276649" y="196198"/>
                  </a:cubicBezTo>
                  <a:cubicBezTo>
                    <a:pt x="281061" y="195440"/>
                    <a:pt x="285060" y="193372"/>
                    <a:pt x="288231" y="190132"/>
                  </a:cubicBezTo>
                  <a:cubicBezTo>
                    <a:pt x="292298" y="186064"/>
                    <a:pt x="294505" y="180618"/>
                    <a:pt x="294505" y="174896"/>
                  </a:cubicBezTo>
                  <a:lnTo>
                    <a:pt x="294505" y="160971"/>
                  </a:lnTo>
                  <a:cubicBezTo>
                    <a:pt x="294436" y="154904"/>
                    <a:pt x="291885" y="149320"/>
                    <a:pt x="287611" y="145322"/>
                  </a:cubicBezTo>
                  <a:lnTo>
                    <a:pt x="287473" y="111060"/>
                  </a:lnTo>
                  <a:cubicBezTo>
                    <a:pt x="287335" y="77349"/>
                    <a:pt x="260104" y="49498"/>
                    <a:pt x="225635" y="49498"/>
                  </a:cubicBezTo>
                  <a:lnTo>
                    <a:pt x="225359" y="49498"/>
                  </a:lnTo>
                  <a:lnTo>
                    <a:pt x="170898" y="49704"/>
                  </a:lnTo>
                  <a:cubicBezTo>
                    <a:pt x="157593" y="49704"/>
                    <a:pt x="145667" y="58115"/>
                    <a:pt x="141186" y="70662"/>
                  </a:cubicBezTo>
                  <a:cubicBezTo>
                    <a:pt x="123744" y="71006"/>
                    <a:pt x="109750" y="85277"/>
                    <a:pt x="109819" y="102787"/>
                  </a:cubicBezTo>
                  <a:lnTo>
                    <a:pt x="110025" y="146149"/>
                  </a:lnTo>
                  <a:cubicBezTo>
                    <a:pt x="105751" y="150148"/>
                    <a:pt x="103338" y="155801"/>
                    <a:pt x="103338" y="161867"/>
                  </a:cubicBezTo>
                  <a:lnTo>
                    <a:pt x="103338" y="175793"/>
                  </a:lnTo>
                  <a:cubicBezTo>
                    <a:pt x="103476" y="186616"/>
                    <a:pt x="111404" y="195302"/>
                    <a:pt x="121400" y="196957"/>
                  </a:cubicBezTo>
                  <a:cubicBezTo>
                    <a:pt x="123882" y="214881"/>
                    <a:pt x="132568" y="231150"/>
                    <a:pt x="145942" y="242594"/>
                  </a:cubicBezTo>
                  <a:cubicBezTo>
                    <a:pt x="147666" y="244042"/>
                    <a:pt x="149389" y="245420"/>
                    <a:pt x="151182" y="246730"/>
                  </a:cubicBezTo>
                  <a:lnTo>
                    <a:pt x="151320" y="271548"/>
                  </a:lnTo>
                  <a:cubicBezTo>
                    <a:pt x="151320" y="272651"/>
                    <a:pt x="150492" y="273547"/>
                    <a:pt x="149458" y="273685"/>
                  </a:cubicBezTo>
                  <a:cubicBezTo>
                    <a:pt x="131052" y="276167"/>
                    <a:pt x="97341" y="281544"/>
                    <a:pt x="78728" y="289955"/>
                  </a:cubicBezTo>
                  <a:cubicBezTo>
                    <a:pt x="68800" y="294436"/>
                    <a:pt x="60321" y="301329"/>
                    <a:pt x="53910" y="309947"/>
                  </a:cubicBezTo>
                  <a:cubicBezTo>
                    <a:pt x="31367" y="279545"/>
                    <a:pt x="17993" y="241905"/>
                    <a:pt x="17993" y="201162"/>
                  </a:cubicBezTo>
                  <a:cubicBezTo>
                    <a:pt x="17993" y="100167"/>
                    <a:pt x="100167" y="18062"/>
                    <a:pt x="201093" y="18062"/>
                  </a:cubicBezTo>
                  <a:cubicBezTo>
                    <a:pt x="294642" y="18062"/>
                    <a:pt x="373370" y="88724"/>
                    <a:pt x="383228" y="181721"/>
                  </a:cubicBezTo>
                  <a:cubicBezTo>
                    <a:pt x="383780" y="186685"/>
                    <a:pt x="388192" y="190201"/>
                    <a:pt x="393155" y="189718"/>
                  </a:cubicBezTo>
                  <a:cubicBezTo>
                    <a:pt x="398119" y="189167"/>
                    <a:pt x="401704" y="184755"/>
                    <a:pt x="401152" y="179791"/>
                  </a:cubicBezTo>
                  <a:cubicBezTo>
                    <a:pt x="390398" y="77900"/>
                    <a:pt x="304225" y="0"/>
                    <a:pt x="201162" y="0"/>
                  </a:cubicBezTo>
                  <a:cubicBezTo>
                    <a:pt x="90240" y="0"/>
                    <a:pt x="0" y="90240"/>
                    <a:pt x="0" y="201162"/>
                  </a:cubicBezTo>
                  <a:cubicBezTo>
                    <a:pt x="0" y="312084"/>
                    <a:pt x="90240" y="402324"/>
                    <a:pt x="201162" y="402324"/>
                  </a:cubicBezTo>
                  <a:lnTo>
                    <a:pt x="201162" y="402324"/>
                  </a:lnTo>
                  <a:close/>
                  <a:moveTo>
                    <a:pt x="185513" y="383573"/>
                  </a:moveTo>
                  <a:lnTo>
                    <a:pt x="191304" y="358755"/>
                  </a:lnTo>
                  <a:lnTo>
                    <a:pt x="208056" y="358755"/>
                  </a:lnTo>
                  <a:cubicBezTo>
                    <a:pt x="208056" y="358755"/>
                    <a:pt x="214122" y="383780"/>
                    <a:pt x="214122" y="383780"/>
                  </a:cubicBezTo>
                  <a:cubicBezTo>
                    <a:pt x="204402" y="384469"/>
                    <a:pt x="195026" y="384400"/>
                    <a:pt x="185582" y="383573"/>
                  </a:cubicBezTo>
                  <a:lnTo>
                    <a:pt x="185582" y="383573"/>
                  </a:lnTo>
                  <a:close/>
                  <a:moveTo>
                    <a:pt x="209710" y="340693"/>
                  </a:moveTo>
                  <a:lnTo>
                    <a:pt x="189442" y="340693"/>
                  </a:lnTo>
                  <a:cubicBezTo>
                    <a:pt x="189442" y="340693"/>
                    <a:pt x="184065" y="330973"/>
                    <a:pt x="184065" y="330973"/>
                  </a:cubicBezTo>
                  <a:lnTo>
                    <a:pt x="199507" y="323045"/>
                  </a:lnTo>
                  <a:lnTo>
                    <a:pt x="215019" y="330904"/>
                  </a:lnTo>
                  <a:lnTo>
                    <a:pt x="209779" y="340762"/>
                  </a:lnTo>
                  <a:close/>
                  <a:moveTo>
                    <a:pt x="169175" y="256795"/>
                  </a:moveTo>
                  <a:cubicBezTo>
                    <a:pt x="178550" y="260587"/>
                    <a:pt x="188615" y="262586"/>
                    <a:pt x="199163" y="262655"/>
                  </a:cubicBezTo>
                  <a:lnTo>
                    <a:pt x="199163" y="262655"/>
                  </a:lnTo>
                  <a:cubicBezTo>
                    <a:pt x="199163" y="262655"/>
                    <a:pt x="199232" y="262655"/>
                    <a:pt x="199301" y="262655"/>
                  </a:cubicBezTo>
                  <a:cubicBezTo>
                    <a:pt x="209848" y="262517"/>
                    <a:pt x="219844" y="260449"/>
                    <a:pt x="229220" y="256588"/>
                  </a:cubicBezTo>
                  <a:lnTo>
                    <a:pt x="229220" y="271203"/>
                  </a:lnTo>
                  <a:cubicBezTo>
                    <a:pt x="229289" y="274995"/>
                    <a:pt x="230392" y="278511"/>
                    <a:pt x="232253" y="281544"/>
                  </a:cubicBezTo>
                  <a:lnTo>
                    <a:pt x="199370" y="302295"/>
                  </a:lnTo>
                  <a:lnTo>
                    <a:pt x="166348" y="281820"/>
                  </a:lnTo>
                  <a:cubicBezTo>
                    <a:pt x="168209" y="278787"/>
                    <a:pt x="169243" y="275202"/>
                    <a:pt x="169175" y="271410"/>
                  </a:cubicBezTo>
                  <a:lnTo>
                    <a:pt x="169175" y="256795"/>
                  </a:lnTo>
                  <a:close/>
                  <a:moveTo>
                    <a:pt x="312773" y="305397"/>
                  </a:moveTo>
                  <a:cubicBezTo>
                    <a:pt x="322287" y="309602"/>
                    <a:pt x="330077" y="317047"/>
                    <a:pt x="334833" y="326216"/>
                  </a:cubicBezTo>
                  <a:cubicBezTo>
                    <a:pt x="308016" y="354895"/>
                    <a:pt x="272168" y="374818"/>
                    <a:pt x="231977" y="381642"/>
                  </a:cubicBezTo>
                  <a:lnTo>
                    <a:pt x="224601" y="350965"/>
                  </a:lnTo>
                  <a:lnTo>
                    <a:pt x="231702" y="337798"/>
                  </a:lnTo>
                  <a:cubicBezTo>
                    <a:pt x="233080" y="338005"/>
                    <a:pt x="234459" y="338142"/>
                    <a:pt x="235838" y="338142"/>
                  </a:cubicBezTo>
                  <a:cubicBezTo>
                    <a:pt x="243766" y="338142"/>
                    <a:pt x="251556" y="334833"/>
                    <a:pt x="257071" y="328698"/>
                  </a:cubicBezTo>
                  <a:lnTo>
                    <a:pt x="285129" y="297469"/>
                  </a:lnTo>
                  <a:cubicBezTo>
                    <a:pt x="295539" y="299675"/>
                    <a:pt x="305672" y="302363"/>
                    <a:pt x="312773" y="305466"/>
                  </a:cubicBezTo>
                  <a:lnTo>
                    <a:pt x="312773" y="305466"/>
                  </a:lnTo>
                  <a:close/>
                  <a:moveTo>
                    <a:pt x="250108" y="291540"/>
                  </a:moveTo>
                  <a:cubicBezTo>
                    <a:pt x="254038" y="292023"/>
                    <a:pt x="258932" y="292712"/>
                    <a:pt x="264309" y="293608"/>
                  </a:cubicBezTo>
                  <a:lnTo>
                    <a:pt x="243697" y="316565"/>
                  </a:lnTo>
                  <a:cubicBezTo>
                    <a:pt x="240526" y="320081"/>
                    <a:pt x="235424" y="321046"/>
                    <a:pt x="231219" y="318978"/>
                  </a:cubicBezTo>
                  <a:cubicBezTo>
                    <a:pt x="231219" y="318978"/>
                    <a:pt x="231219" y="318978"/>
                    <a:pt x="231219" y="318978"/>
                  </a:cubicBezTo>
                  <a:cubicBezTo>
                    <a:pt x="231150" y="318978"/>
                    <a:pt x="231081" y="318909"/>
                    <a:pt x="231012" y="318840"/>
                  </a:cubicBezTo>
                  <a:lnTo>
                    <a:pt x="217638" y="312084"/>
                  </a:lnTo>
                  <a:lnTo>
                    <a:pt x="250177" y="291540"/>
                  </a:lnTo>
                  <a:close/>
                  <a:moveTo>
                    <a:pt x="141530" y="88655"/>
                  </a:moveTo>
                  <a:cubicBezTo>
                    <a:pt x="148907" y="88655"/>
                    <a:pt x="155456" y="83967"/>
                    <a:pt x="157869" y="77004"/>
                  </a:cubicBezTo>
                  <a:cubicBezTo>
                    <a:pt x="159799" y="71489"/>
                    <a:pt x="164969" y="67766"/>
                    <a:pt x="170829" y="67697"/>
                  </a:cubicBezTo>
                  <a:lnTo>
                    <a:pt x="225290" y="67491"/>
                  </a:lnTo>
                  <a:lnTo>
                    <a:pt x="225497" y="67491"/>
                  </a:lnTo>
                  <a:cubicBezTo>
                    <a:pt x="249626" y="67491"/>
                    <a:pt x="269204" y="86931"/>
                    <a:pt x="269342" y="111129"/>
                  </a:cubicBezTo>
                  <a:lnTo>
                    <a:pt x="269480" y="142082"/>
                  </a:lnTo>
                  <a:cubicBezTo>
                    <a:pt x="265619" y="143047"/>
                    <a:pt x="261000" y="144839"/>
                    <a:pt x="256933" y="148148"/>
                  </a:cubicBezTo>
                  <a:cubicBezTo>
                    <a:pt x="256864" y="148148"/>
                    <a:pt x="256726" y="148148"/>
                    <a:pt x="256657" y="148148"/>
                  </a:cubicBezTo>
                  <a:lnTo>
                    <a:pt x="256519" y="123400"/>
                  </a:lnTo>
                  <a:cubicBezTo>
                    <a:pt x="256519" y="107819"/>
                    <a:pt x="243904" y="94721"/>
                    <a:pt x="227565" y="94721"/>
                  </a:cubicBezTo>
                  <a:lnTo>
                    <a:pt x="227359" y="94721"/>
                  </a:lnTo>
                  <a:cubicBezTo>
                    <a:pt x="216466" y="94721"/>
                    <a:pt x="211572" y="99271"/>
                    <a:pt x="199576" y="99271"/>
                  </a:cubicBezTo>
                  <a:lnTo>
                    <a:pt x="197164" y="99271"/>
                  </a:lnTo>
                  <a:cubicBezTo>
                    <a:pt x="197164" y="99271"/>
                    <a:pt x="197026" y="99271"/>
                    <a:pt x="196957" y="99271"/>
                  </a:cubicBezTo>
                  <a:cubicBezTo>
                    <a:pt x="184617" y="99271"/>
                    <a:pt x="181101" y="94997"/>
                    <a:pt x="169312" y="94928"/>
                  </a:cubicBezTo>
                  <a:lnTo>
                    <a:pt x="169106" y="94928"/>
                  </a:lnTo>
                  <a:cubicBezTo>
                    <a:pt x="153250" y="94928"/>
                    <a:pt x="140358" y="107957"/>
                    <a:pt x="140427" y="123813"/>
                  </a:cubicBezTo>
                  <a:lnTo>
                    <a:pt x="140427" y="144219"/>
                  </a:lnTo>
                  <a:cubicBezTo>
                    <a:pt x="136222" y="142909"/>
                    <a:pt x="131672" y="142220"/>
                    <a:pt x="127674" y="141875"/>
                  </a:cubicBezTo>
                  <a:lnTo>
                    <a:pt x="127536" y="102649"/>
                  </a:lnTo>
                  <a:cubicBezTo>
                    <a:pt x="127536" y="94928"/>
                    <a:pt x="133740" y="88655"/>
                    <a:pt x="141461" y="88655"/>
                  </a:cubicBezTo>
                  <a:lnTo>
                    <a:pt x="141461" y="88655"/>
                  </a:lnTo>
                  <a:close/>
                  <a:moveTo>
                    <a:pt x="138497" y="187926"/>
                  </a:moveTo>
                  <a:cubicBezTo>
                    <a:pt x="138359" y="183031"/>
                    <a:pt x="134361" y="179171"/>
                    <a:pt x="129466" y="179171"/>
                  </a:cubicBezTo>
                  <a:lnTo>
                    <a:pt x="124709" y="179171"/>
                  </a:lnTo>
                  <a:cubicBezTo>
                    <a:pt x="124709" y="179171"/>
                    <a:pt x="124709" y="179171"/>
                    <a:pt x="124709" y="179171"/>
                  </a:cubicBezTo>
                  <a:cubicBezTo>
                    <a:pt x="122779" y="179171"/>
                    <a:pt x="121194" y="177585"/>
                    <a:pt x="121194" y="175655"/>
                  </a:cubicBezTo>
                  <a:lnTo>
                    <a:pt x="121194" y="161729"/>
                  </a:lnTo>
                  <a:cubicBezTo>
                    <a:pt x="121194" y="160902"/>
                    <a:pt x="121400" y="160213"/>
                    <a:pt x="121814" y="159661"/>
                  </a:cubicBezTo>
                  <a:cubicBezTo>
                    <a:pt x="128984" y="159937"/>
                    <a:pt x="137463" y="161385"/>
                    <a:pt x="139531" y="163453"/>
                  </a:cubicBezTo>
                  <a:cubicBezTo>
                    <a:pt x="146632" y="170416"/>
                    <a:pt x="158696" y="165383"/>
                    <a:pt x="158696" y="155387"/>
                  </a:cubicBezTo>
                  <a:lnTo>
                    <a:pt x="158558" y="123882"/>
                  </a:lnTo>
                  <a:cubicBezTo>
                    <a:pt x="158558" y="117953"/>
                    <a:pt x="163384" y="113059"/>
                    <a:pt x="169312" y="113059"/>
                  </a:cubicBezTo>
                  <a:lnTo>
                    <a:pt x="169519" y="113059"/>
                  </a:lnTo>
                  <a:cubicBezTo>
                    <a:pt x="177171" y="113059"/>
                    <a:pt x="182893" y="117540"/>
                    <a:pt x="197301" y="117402"/>
                  </a:cubicBezTo>
                  <a:lnTo>
                    <a:pt x="199714" y="117402"/>
                  </a:lnTo>
                  <a:cubicBezTo>
                    <a:pt x="214398" y="117333"/>
                    <a:pt x="220051" y="112852"/>
                    <a:pt x="227496" y="112852"/>
                  </a:cubicBezTo>
                  <a:lnTo>
                    <a:pt x="227703" y="112852"/>
                  </a:lnTo>
                  <a:cubicBezTo>
                    <a:pt x="227703" y="112852"/>
                    <a:pt x="227703" y="112852"/>
                    <a:pt x="227703" y="112852"/>
                  </a:cubicBezTo>
                  <a:cubicBezTo>
                    <a:pt x="230599" y="112852"/>
                    <a:pt x="233287" y="113955"/>
                    <a:pt x="235286" y="115954"/>
                  </a:cubicBezTo>
                  <a:cubicBezTo>
                    <a:pt x="237355" y="117953"/>
                    <a:pt x="238458" y="120711"/>
                    <a:pt x="238458" y="123538"/>
                  </a:cubicBezTo>
                  <a:lnTo>
                    <a:pt x="238596" y="155042"/>
                  </a:lnTo>
                  <a:cubicBezTo>
                    <a:pt x="238596" y="167796"/>
                    <a:pt x="261621" y="168623"/>
                    <a:pt x="267412" y="162901"/>
                  </a:cubicBezTo>
                  <a:cubicBezTo>
                    <a:pt x="269687" y="160626"/>
                    <a:pt x="273134" y="159661"/>
                    <a:pt x="275684" y="159248"/>
                  </a:cubicBezTo>
                  <a:cubicBezTo>
                    <a:pt x="276029" y="159730"/>
                    <a:pt x="276236" y="160419"/>
                    <a:pt x="276236" y="161109"/>
                  </a:cubicBezTo>
                  <a:lnTo>
                    <a:pt x="276236" y="175034"/>
                  </a:lnTo>
                  <a:cubicBezTo>
                    <a:pt x="276305" y="180136"/>
                    <a:pt x="269273" y="178274"/>
                    <a:pt x="268032" y="178619"/>
                  </a:cubicBezTo>
                  <a:cubicBezTo>
                    <a:pt x="263138" y="178619"/>
                    <a:pt x="259139" y="182549"/>
                    <a:pt x="259070" y="187443"/>
                  </a:cubicBezTo>
                  <a:cubicBezTo>
                    <a:pt x="258794" y="203575"/>
                    <a:pt x="252038" y="218535"/>
                    <a:pt x="240526" y="228530"/>
                  </a:cubicBezTo>
                  <a:cubicBezTo>
                    <a:pt x="228599" y="238940"/>
                    <a:pt x="214605" y="244455"/>
                    <a:pt x="199025" y="244731"/>
                  </a:cubicBezTo>
                  <a:cubicBezTo>
                    <a:pt x="183238" y="244593"/>
                    <a:pt x="169243" y="239009"/>
                    <a:pt x="157386" y="228944"/>
                  </a:cubicBezTo>
                  <a:cubicBezTo>
                    <a:pt x="145805" y="219017"/>
                    <a:pt x="138911" y="204126"/>
                    <a:pt x="138497" y="187995"/>
                  </a:cubicBezTo>
                  <a:lnTo>
                    <a:pt x="138497" y="187995"/>
                  </a:lnTo>
                  <a:close/>
                  <a:moveTo>
                    <a:pt x="148424" y="292023"/>
                  </a:moveTo>
                  <a:lnTo>
                    <a:pt x="181101" y="312291"/>
                  </a:lnTo>
                  <a:lnTo>
                    <a:pt x="167796" y="319116"/>
                  </a:lnTo>
                  <a:cubicBezTo>
                    <a:pt x="167796" y="319116"/>
                    <a:pt x="167658" y="319184"/>
                    <a:pt x="167589" y="319253"/>
                  </a:cubicBezTo>
                  <a:cubicBezTo>
                    <a:pt x="167589" y="319253"/>
                    <a:pt x="167589" y="319253"/>
                    <a:pt x="167589" y="319253"/>
                  </a:cubicBezTo>
                  <a:cubicBezTo>
                    <a:pt x="163384" y="321321"/>
                    <a:pt x="158282" y="320425"/>
                    <a:pt x="155111" y="316909"/>
                  </a:cubicBezTo>
                  <a:lnTo>
                    <a:pt x="134292" y="294160"/>
                  </a:lnTo>
                  <a:cubicBezTo>
                    <a:pt x="139669" y="293264"/>
                    <a:pt x="144495" y="292574"/>
                    <a:pt x="148424" y="292023"/>
                  </a:cubicBezTo>
                  <a:lnTo>
                    <a:pt x="148424" y="292023"/>
                  </a:lnTo>
                  <a:close/>
                  <a:moveTo>
                    <a:pt x="85897" y="306431"/>
                  </a:moveTo>
                  <a:cubicBezTo>
                    <a:pt x="92998" y="303260"/>
                    <a:pt x="103132" y="300433"/>
                    <a:pt x="113472" y="298158"/>
                  </a:cubicBezTo>
                  <a:lnTo>
                    <a:pt x="141806" y="329111"/>
                  </a:lnTo>
                  <a:cubicBezTo>
                    <a:pt x="147321" y="335178"/>
                    <a:pt x="155042" y="338349"/>
                    <a:pt x="162901" y="338349"/>
                  </a:cubicBezTo>
                  <a:cubicBezTo>
                    <a:pt x="164349" y="338349"/>
                    <a:pt x="165797" y="338211"/>
                    <a:pt x="167244" y="338005"/>
                  </a:cubicBezTo>
                  <a:lnTo>
                    <a:pt x="174414" y="351172"/>
                  </a:lnTo>
                  <a:lnTo>
                    <a:pt x="167451" y="381229"/>
                  </a:lnTo>
                  <a:cubicBezTo>
                    <a:pt x="127467" y="373853"/>
                    <a:pt x="91964" y="353378"/>
                    <a:pt x="65629" y="324493"/>
                  </a:cubicBezTo>
                  <a:cubicBezTo>
                    <a:pt x="70386" y="316565"/>
                    <a:pt x="77418" y="310222"/>
                    <a:pt x="85897" y="306431"/>
                  </a:cubicBezTo>
                  <a:lnTo>
                    <a:pt x="85897" y="3064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37"/>
            <p:cNvSpPr/>
            <p:nvPr/>
          </p:nvSpPr>
          <p:spPr>
            <a:xfrm>
              <a:off x="1833223" y="3552951"/>
              <a:ext cx="548867" cy="238388"/>
            </a:xfrm>
            <a:custGeom>
              <a:avLst/>
              <a:gdLst/>
              <a:ahLst/>
              <a:cxnLst/>
              <a:rect l="l" t="t" r="r" b="b"/>
              <a:pathLst>
                <a:path w="548867" h="238388" extrusionOk="0">
                  <a:moveTo>
                    <a:pt x="493598" y="76177"/>
                  </a:moveTo>
                  <a:lnTo>
                    <a:pt x="355101" y="137187"/>
                  </a:lnTo>
                  <a:lnTo>
                    <a:pt x="355101" y="136774"/>
                  </a:lnTo>
                  <a:cubicBezTo>
                    <a:pt x="355101" y="136774"/>
                    <a:pt x="355101" y="136084"/>
                    <a:pt x="355101" y="135740"/>
                  </a:cubicBezTo>
                  <a:cubicBezTo>
                    <a:pt x="352688" y="111404"/>
                    <a:pt x="334075" y="91964"/>
                    <a:pt x="309809" y="88517"/>
                  </a:cubicBezTo>
                  <a:cubicBezTo>
                    <a:pt x="309740" y="88517"/>
                    <a:pt x="309671" y="88517"/>
                    <a:pt x="309602" y="88517"/>
                  </a:cubicBezTo>
                  <a:lnTo>
                    <a:pt x="217500" y="77900"/>
                  </a:lnTo>
                  <a:cubicBezTo>
                    <a:pt x="175586" y="71903"/>
                    <a:pt x="156766" y="34193"/>
                    <a:pt x="82450" y="34193"/>
                  </a:cubicBezTo>
                  <a:lnTo>
                    <a:pt x="76728" y="34193"/>
                  </a:lnTo>
                  <a:lnTo>
                    <a:pt x="76728" y="24887"/>
                  </a:lnTo>
                  <a:cubicBezTo>
                    <a:pt x="76728" y="11168"/>
                    <a:pt x="65560" y="0"/>
                    <a:pt x="51842" y="0"/>
                  </a:cubicBezTo>
                  <a:lnTo>
                    <a:pt x="24887" y="0"/>
                  </a:lnTo>
                  <a:cubicBezTo>
                    <a:pt x="11168" y="0"/>
                    <a:pt x="0" y="11168"/>
                    <a:pt x="0" y="24887"/>
                  </a:cubicBezTo>
                  <a:lnTo>
                    <a:pt x="0" y="197095"/>
                  </a:lnTo>
                  <a:cubicBezTo>
                    <a:pt x="0" y="210813"/>
                    <a:pt x="11168" y="221981"/>
                    <a:pt x="24887" y="221981"/>
                  </a:cubicBezTo>
                  <a:lnTo>
                    <a:pt x="51842" y="221981"/>
                  </a:lnTo>
                  <a:cubicBezTo>
                    <a:pt x="65078" y="221981"/>
                    <a:pt x="75901" y="211572"/>
                    <a:pt x="76659" y="198542"/>
                  </a:cubicBezTo>
                  <a:cubicBezTo>
                    <a:pt x="161522" y="228461"/>
                    <a:pt x="172346" y="238389"/>
                    <a:pt x="201920" y="238389"/>
                  </a:cubicBezTo>
                  <a:lnTo>
                    <a:pt x="326147" y="238389"/>
                  </a:lnTo>
                  <a:cubicBezTo>
                    <a:pt x="345174" y="238389"/>
                    <a:pt x="363787" y="233011"/>
                    <a:pt x="379850" y="222877"/>
                  </a:cubicBezTo>
                  <a:lnTo>
                    <a:pt x="535168" y="135257"/>
                  </a:lnTo>
                  <a:cubicBezTo>
                    <a:pt x="545922" y="129190"/>
                    <a:pt x="555643" y="105682"/>
                    <a:pt x="542613" y="86587"/>
                  </a:cubicBezTo>
                  <a:cubicBezTo>
                    <a:pt x="531790" y="70731"/>
                    <a:pt x="513521" y="66801"/>
                    <a:pt x="493667" y="76177"/>
                  </a:cubicBezTo>
                  <a:lnTo>
                    <a:pt x="493667" y="76177"/>
                  </a:lnTo>
                  <a:close/>
                  <a:moveTo>
                    <a:pt x="525310" y="120090"/>
                  </a:moveTo>
                  <a:lnTo>
                    <a:pt x="370681" y="207297"/>
                  </a:lnTo>
                  <a:cubicBezTo>
                    <a:pt x="370681" y="207297"/>
                    <a:pt x="370406" y="207435"/>
                    <a:pt x="370268" y="207504"/>
                  </a:cubicBezTo>
                  <a:cubicBezTo>
                    <a:pt x="357032" y="215915"/>
                    <a:pt x="341727" y="220327"/>
                    <a:pt x="326009" y="220327"/>
                  </a:cubicBezTo>
                  <a:lnTo>
                    <a:pt x="201782" y="220327"/>
                  </a:lnTo>
                  <a:cubicBezTo>
                    <a:pt x="176965" y="220327"/>
                    <a:pt x="169726" y="212468"/>
                    <a:pt x="76590" y="179240"/>
                  </a:cubicBezTo>
                  <a:lnTo>
                    <a:pt x="76590" y="113955"/>
                  </a:lnTo>
                  <a:cubicBezTo>
                    <a:pt x="76590" y="108991"/>
                    <a:pt x="72592" y="104924"/>
                    <a:pt x="67559" y="104924"/>
                  </a:cubicBezTo>
                  <a:cubicBezTo>
                    <a:pt x="62527" y="104924"/>
                    <a:pt x="58529" y="108922"/>
                    <a:pt x="58529" y="113955"/>
                  </a:cubicBezTo>
                  <a:lnTo>
                    <a:pt x="58529" y="197026"/>
                  </a:lnTo>
                  <a:cubicBezTo>
                    <a:pt x="58529" y="200817"/>
                    <a:pt x="55426" y="203919"/>
                    <a:pt x="51635" y="203919"/>
                  </a:cubicBezTo>
                  <a:lnTo>
                    <a:pt x="24680" y="203919"/>
                  </a:lnTo>
                  <a:cubicBezTo>
                    <a:pt x="20888" y="203919"/>
                    <a:pt x="17786" y="200817"/>
                    <a:pt x="17786" y="197026"/>
                  </a:cubicBezTo>
                  <a:lnTo>
                    <a:pt x="17786" y="24818"/>
                  </a:lnTo>
                  <a:cubicBezTo>
                    <a:pt x="17786" y="21026"/>
                    <a:pt x="20888" y="17924"/>
                    <a:pt x="24680" y="17924"/>
                  </a:cubicBezTo>
                  <a:lnTo>
                    <a:pt x="51635" y="17924"/>
                  </a:lnTo>
                  <a:cubicBezTo>
                    <a:pt x="55426" y="17924"/>
                    <a:pt x="58529" y="21026"/>
                    <a:pt x="58529" y="24818"/>
                  </a:cubicBezTo>
                  <a:lnTo>
                    <a:pt x="58529" y="71903"/>
                  </a:lnTo>
                  <a:cubicBezTo>
                    <a:pt x="58529" y="76866"/>
                    <a:pt x="62527" y="80934"/>
                    <a:pt x="67559" y="80934"/>
                  </a:cubicBezTo>
                  <a:cubicBezTo>
                    <a:pt x="72592" y="80934"/>
                    <a:pt x="76590" y="76935"/>
                    <a:pt x="76590" y="71903"/>
                  </a:cubicBezTo>
                  <a:lnTo>
                    <a:pt x="76590" y="52186"/>
                  </a:lnTo>
                  <a:lnTo>
                    <a:pt x="82312" y="52186"/>
                  </a:lnTo>
                  <a:cubicBezTo>
                    <a:pt x="152767" y="52186"/>
                    <a:pt x="165934" y="88792"/>
                    <a:pt x="214950" y="95686"/>
                  </a:cubicBezTo>
                  <a:cubicBezTo>
                    <a:pt x="215019" y="95686"/>
                    <a:pt x="215088" y="95686"/>
                    <a:pt x="215156" y="95686"/>
                  </a:cubicBezTo>
                  <a:lnTo>
                    <a:pt x="307258" y="106303"/>
                  </a:lnTo>
                  <a:cubicBezTo>
                    <a:pt x="323045" y="108578"/>
                    <a:pt x="335178" y="121124"/>
                    <a:pt x="336970" y="136980"/>
                  </a:cubicBezTo>
                  <a:lnTo>
                    <a:pt x="336970" y="141944"/>
                  </a:lnTo>
                  <a:lnTo>
                    <a:pt x="273065" y="141944"/>
                  </a:lnTo>
                  <a:cubicBezTo>
                    <a:pt x="258312" y="141944"/>
                    <a:pt x="243421" y="140841"/>
                    <a:pt x="228806" y="138704"/>
                  </a:cubicBezTo>
                  <a:lnTo>
                    <a:pt x="212881" y="136360"/>
                  </a:lnTo>
                  <a:cubicBezTo>
                    <a:pt x="207987" y="135671"/>
                    <a:pt x="203368" y="139048"/>
                    <a:pt x="202679" y="143943"/>
                  </a:cubicBezTo>
                  <a:cubicBezTo>
                    <a:pt x="201989" y="148838"/>
                    <a:pt x="205367" y="153457"/>
                    <a:pt x="210262" y="154146"/>
                  </a:cubicBezTo>
                  <a:lnTo>
                    <a:pt x="226187" y="156490"/>
                  </a:lnTo>
                  <a:cubicBezTo>
                    <a:pt x="241629" y="158765"/>
                    <a:pt x="257416" y="159868"/>
                    <a:pt x="273065" y="159868"/>
                  </a:cubicBezTo>
                  <a:lnTo>
                    <a:pt x="345795" y="159868"/>
                  </a:lnTo>
                  <a:cubicBezTo>
                    <a:pt x="346966" y="159868"/>
                    <a:pt x="348276" y="159592"/>
                    <a:pt x="349379" y="159110"/>
                  </a:cubicBezTo>
                  <a:cubicBezTo>
                    <a:pt x="350276" y="158696"/>
                    <a:pt x="500699" y="92446"/>
                    <a:pt x="500837" y="92446"/>
                  </a:cubicBezTo>
                  <a:cubicBezTo>
                    <a:pt x="511384" y="87758"/>
                    <a:pt x="521036" y="87000"/>
                    <a:pt x="527585" y="96582"/>
                  </a:cubicBezTo>
                  <a:cubicBezTo>
                    <a:pt x="532549" y="103890"/>
                    <a:pt x="531514" y="113817"/>
                    <a:pt x="525241" y="119953"/>
                  </a:cubicBezTo>
                  <a:lnTo>
                    <a:pt x="525241" y="1199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16" name="Google Shape;1216;p37"/>
          <p:cNvSpPr/>
          <p:nvPr/>
        </p:nvSpPr>
        <p:spPr>
          <a:xfrm>
            <a:off x="1423880" y="2735298"/>
            <a:ext cx="278882" cy="347757"/>
          </a:xfrm>
          <a:custGeom>
            <a:avLst/>
            <a:gdLst/>
            <a:ahLst/>
            <a:cxnLst/>
            <a:rect l="l" t="t" r="r" b="b"/>
            <a:pathLst>
              <a:path w="482912" h="602176" extrusionOk="0">
                <a:moveTo>
                  <a:pt x="427004" y="269618"/>
                </a:moveTo>
                <a:lnTo>
                  <a:pt x="360478" y="269618"/>
                </a:lnTo>
                <a:lnTo>
                  <a:pt x="360478" y="194337"/>
                </a:lnTo>
                <a:cubicBezTo>
                  <a:pt x="360478" y="182204"/>
                  <a:pt x="353654" y="171725"/>
                  <a:pt x="343658" y="166348"/>
                </a:cubicBezTo>
                <a:cubicBezTo>
                  <a:pt x="343658" y="166072"/>
                  <a:pt x="343658" y="165797"/>
                  <a:pt x="343658" y="165521"/>
                </a:cubicBezTo>
                <a:lnTo>
                  <a:pt x="343658" y="152767"/>
                </a:lnTo>
                <a:cubicBezTo>
                  <a:pt x="343382" y="132706"/>
                  <a:pt x="340624" y="121745"/>
                  <a:pt x="325044" y="109474"/>
                </a:cubicBezTo>
                <a:lnTo>
                  <a:pt x="311325" y="98720"/>
                </a:lnTo>
                <a:cubicBezTo>
                  <a:pt x="309257" y="97065"/>
                  <a:pt x="307465" y="95135"/>
                  <a:pt x="306017" y="92929"/>
                </a:cubicBezTo>
                <a:cubicBezTo>
                  <a:pt x="315600" y="90033"/>
                  <a:pt x="322562" y="81140"/>
                  <a:pt x="322562" y="70593"/>
                </a:cubicBezTo>
                <a:lnTo>
                  <a:pt x="322562" y="14960"/>
                </a:lnTo>
                <a:cubicBezTo>
                  <a:pt x="322562" y="6756"/>
                  <a:pt x="315875" y="0"/>
                  <a:pt x="307603" y="0"/>
                </a:cubicBezTo>
                <a:lnTo>
                  <a:pt x="222188" y="0"/>
                </a:lnTo>
                <a:cubicBezTo>
                  <a:pt x="217294" y="0"/>
                  <a:pt x="213364" y="3930"/>
                  <a:pt x="213364" y="8824"/>
                </a:cubicBezTo>
                <a:cubicBezTo>
                  <a:pt x="213364" y="13719"/>
                  <a:pt x="217294" y="17648"/>
                  <a:pt x="222188" y="17648"/>
                </a:cubicBezTo>
                <a:lnTo>
                  <a:pt x="304914" y="17648"/>
                </a:lnTo>
                <a:lnTo>
                  <a:pt x="304914" y="70524"/>
                </a:lnTo>
                <a:cubicBezTo>
                  <a:pt x="304914" y="73695"/>
                  <a:pt x="302363" y="76246"/>
                  <a:pt x="299192" y="76246"/>
                </a:cubicBezTo>
                <a:lnTo>
                  <a:pt x="167451" y="76246"/>
                </a:lnTo>
                <a:cubicBezTo>
                  <a:pt x="164280" y="76246"/>
                  <a:pt x="161729" y="73695"/>
                  <a:pt x="161729" y="70524"/>
                </a:cubicBezTo>
                <a:lnTo>
                  <a:pt x="161729" y="17648"/>
                </a:lnTo>
                <a:lnTo>
                  <a:pt x="180894" y="17648"/>
                </a:lnTo>
                <a:cubicBezTo>
                  <a:pt x="185789" y="17648"/>
                  <a:pt x="189718" y="13719"/>
                  <a:pt x="189718" y="8824"/>
                </a:cubicBezTo>
                <a:cubicBezTo>
                  <a:pt x="189718" y="3930"/>
                  <a:pt x="185789" y="0"/>
                  <a:pt x="180894" y="0"/>
                </a:cubicBezTo>
                <a:lnTo>
                  <a:pt x="159041" y="0"/>
                </a:lnTo>
                <a:cubicBezTo>
                  <a:pt x="150837" y="0"/>
                  <a:pt x="144081" y="6687"/>
                  <a:pt x="144081" y="14960"/>
                </a:cubicBezTo>
                <a:lnTo>
                  <a:pt x="144081" y="70593"/>
                </a:lnTo>
                <a:cubicBezTo>
                  <a:pt x="144081" y="81761"/>
                  <a:pt x="152009" y="91136"/>
                  <a:pt x="162557" y="93411"/>
                </a:cubicBezTo>
                <a:cubicBezTo>
                  <a:pt x="162143" y="106923"/>
                  <a:pt x="146563" y="125192"/>
                  <a:pt x="142082" y="162625"/>
                </a:cubicBezTo>
                <a:lnTo>
                  <a:pt x="137877" y="162625"/>
                </a:lnTo>
                <a:cubicBezTo>
                  <a:pt x="120366" y="162625"/>
                  <a:pt x="106165" y="176827"/>
                  <a:pt x="106165" y="194337"/>
                </a:cubicBezTo>
                <a:lnTo>
                  <a:pt x="106165" y="269618"/>
                </a:lnTo>
                <a:lnTo>
                  <a:pt x="55840" y="269618"/>
                </a:lnTo>
                <a:cubicBezTo>
                  <a:pt x="25025" y="269618"/>
                  <a:pt x="0" y="294642"/>
                  <a:pt x="0" y="325458"/>
                </a:cubicBezTo>
                <a:lnTo>
                  <a:pt x="0" y="476846"/>
                </a:lnTo>
                <a:cubicBezTo>
                  <a:pt x="0" y="481741"/>
                  <a:pt x="3929" y="485671"/>
                  <a:pt x="8824" y="485671"/>
                </a:cubicBezTo>
                <a:cubicBezTo>
                  <a:pt x="13719" y="485671"/>
                  <a:pt x="17648" y="481741"/>
                  <a:pt x="17648" y="476846"/>
                </a:cubicBezTo>
                <a:lnTo>
                  <a:pt x="17648" y="405771"/>
                </a:lnTo>
                <a:cubicBezTo>
                  <a:pt x="27644" y="415147"/>
                  <a:pt x="41087" y="420937"/>
                  <a:pt x="55840" y="420937"/>
                </a:cubicBezTo>
                <a:lnTo>
                  <a:pt x="59287" y="420937"/>
                </a:lnTo>
                <a:lnTo>
                  <a:pt x="59287" y="430382"/>
                </a:lnTo>
                <a:cubicBezTo>
                  <a:pt x="59287" y="451201"/>
                  <a:pt x="76246" y="468229"/>
                  <a:pt x="97134" y="468229"/>
                </a:cubicBezTo>
                <a:cubicBezTo>
                  <a:pt x="118022" y="468229"/>
                  <a:pt x="134981" y="451270"/>
                  <a:pt x="134981" y="430382"/>
                </a:cubicBezTo>
                <a:lnTo>
                  <a:pt x="134981" y="420937"/>
                </a:lnTo>
                <a:lnTo>
                  <a:pt x="347932" y="420937"/>
                </a:lnTo>
                <a:lnTo>
                  <a:pt x="347932" y="430382"/>
                </a:lnTo>
                <a:cubicBezTo>
                  <a:pt x="347932" y="451201"/>
                  <a:pt x="364891" y="468229"/>
                  <a:pt x="385779" y="468229"/>
                </a:cubicBezTo>
                <a:cubicBezTo>
                  <a:pt x="406667" y="468229"/>
                  <a:pt x="423626" y="451270"/>
                  <a:pt x="423626" y="430382"/>
                </a:cubicBezTo>
                <a:lnTo>
                  <a:pt x="423626" y="420937"/>
                </a:lnTo>
                <a:lnTo>
                  <a:pt x="427073" y="420937"/>
                </a:lnTo>
                <a:cubicBezTo>
                  <a:pt x="441826" y="420937"/>
                  <a:pt x="455269" y="415147"/>
                  <a:pt x="465265" y="405771"/>
                </a:cubicBezTo>
                <a:lnTo>
                  <a:pt x="465265" y="546336"/>
                </a:lnTo>
                <a:cubicBezTo>
                  <a:pt x="465265" y="567431"/>
                  <a:pt x="448099" y="584528"/>
                  <a:pt x="427073" y="584528"/>
                </a:cubicBezTo>
                <a:lnTo>
                  <a:pt x="55909" y="584528"/>
                </a:lnTo>
                <a:cubicBezTo>
                  <a:pt x="34814" y="584528"/>
                  <a:pt x="17717" y="567362"/>
                  <a:pt x="17717" y="546336"/>
                </a:cubicBezTo>
                <a:lnTo>
                  <a:pt x="17717" y="518209"/>
                </a:lnTo>
                <a:cubicBezTo>
                  <a:pt x="17717" y="513315"/>
                  <a:pt x="13788" y="509385"/>
                  <a:pt x="8893" y="509385"/>
                </a:cubicBezTo>
                <a:cubicBezTo>
                  <a:pt x="3998" y="509385"/>
                  <a:pt x="69" y="513315"/>
                  <a:pt x="69" y="518209"/>
                </a:cubicBezTo>
                <a:lnTo>
                  <a:pt x="69" y="546336"/>
                </a:lnTo>
                <a:cubicBezTo>
                  <a:pt x="69" y="577152"/>
                  <a:pt x="25094" y="602176"/>
                  <a:pt x="55909" y="602176"/>
                </a:cubicBezTo>
                <a:lnTo>
                  <a:pt x="427073" y="602176"/>
                </a:lnTo>
                <a:cubicBezTo>
                  <a:pt x="457888" y="602176"/>
                  <a:pt x="482913" y="577152"/>
                  <a:pt x="482913" y="546336"/>
                </a:cubicBezTo>
                <a:lnTo>
                  <a:pt x="482913" y="325458"/>
                </a:lnTo>
                <a:cubicBezTo>
                  <a:pt x="482913" y="294642"/>
                  <a:pt x="457888" y="269618"/>
                  <a:pt x="427073" y="269618"/>
                </a:cubicBezTo>
                <a:lnTo>
                  <a:pt x="427073" y="269618"/>
                </a:lnTo>
                <a:close/>
                <a:moveTo>
                  <a:pt x="158627" y="180894"/>
                </a:moveTo>
                <a:cubicBezTo>
                  <a:pt x="158627" y="135326"/>
                  <a:pt x="179584" y="115334"/>
                  <a:pt x="180205" y="93894"/>
                </a:cubicBezTo>
                <a:lnTo>
                  <a:pt x="286714" y="93894"/>
                </a:lnTo>
                <a:cubicBezTo>
                  <a:pt x="289472" y="101201"/>
                  <a:pt x="294229" y="107613"/>
                  <a:pt x="300364" y="112507"/>
                </a:cubicBezTo>
                <a:lnTo>
                  <a:pt x="314083" y="123262"/>
                </a:lnTo>
                <a:cubicBezTo>
                  <a:pt x="323872" y="130983"/>
                  <a:pt x="325734" y="135671"/>
                  <a:pt x="326009" y="152836"/>
                </a:cubicBezTo>
                <a:lnTo>
                  <a:pt x="326009" y="162556"/>
                </a:lnTo>
                <a:cubicBezTo>
                  <a:pt x="326009" y="162556"/>
                  <a:pt x="322425" y="162556"/>
                  <a:pt x="322425" y="162556"/>
                </a:cubicBezTo>
                <a:cubicBezTo>
                  <a:pt x="310222" y="162556"/>
                  <a:pt x="300226" y="172484"/>
                  <a:pt x="300226" y="184755"/>
                </a:cubicBezTo>
                <a:lnTo>
                  <a:pt x="300226" y="234735"/>
                </a:lnTo>
                <a:cubicBezTo>
                  <a:pt x="300226" y="238182"/>
                  <a:pt x="297400" y="241008"/>
                  <a:pt x="293953" y="241008"/>
                </a:cubicBezTo>
                <a:lnTo>
                  <a:pt x="284302" y="241008"/>
                </a:lnTo>
                <a:cubicBezTo>
                  <a:pt x="280855" y="241008"/>
                  <a:pt x="278028" y="238182"/>
                  <a:pt x="278028" y="234735"/>
                </a:cubicBezTo>
                <a:lnTo>
                  <a:pt x="278028" y="229496"/>
                </a:lnTo>
                <a:cubicBezTo>
                  <a:pt x="278028" y="217845"/>
                  <a:pt x="260380" y="217845"/>
                  <a:pt x="260380" y="229496"/>
                </a:cubicBezTo>
                <a:cubicBezTo>
                  <a:pt x="260380" y="232943"/>
                  <a:pt x="257554" y="235769"/>
                  <a:pt x="254107" y="235769"/>
                </a:cubicBezTo>
                <a:lnTo>
                  <a:pt x="244455" y="235769"/>
                </a:lnTo>
                <a:cubicBezTo>
                  <a:pt x="241008" y="235769"/>
                  <a:pt x="238182" y="232943"/>
                  <a:pt x="238182" y="229496"/>
                </a:cubicBezTo>
                <a:lnTo>
                  <a:pt x="238182" y="221843"/>
                </a:lnTo>
                <a:cubicBezTo>
                  <a:pt x="238182" y="210193"/>
                  <a:pt x="220534" y="210193"/>
                  <a:pt x="220534" y="221843"/>
                </a:cubicBezTo>
                <a:cubicBezTo>
                  <a:pt x="220534" y="225290"/>
                  <a:pt x="217707" y="228117"/>
                  <a:pt x="214260" y="228117"/>
                </a:cubicBezTo>
                <a:lnTo>
                  <a:pt x="204609" y="228117"/>
                </a:lnTo>
                <a:cubicBezTo>
                  <a:pt x="201162" y="228117"/>
                  <a:pt x="198336" y="225290"/>
                  <a:pt x="198336" y="221843"/>
                </a:cubicBezTo>
                <a:lnTo>
                  <a:pt x="198336" y="212192"/>
                </a:lnTo>
                <a:cubicBezTo>
                  <a:pt x="198336" y="200542"/>
                  <a:pt x="180687" y="200542"/>
                  <a:pt x="180687" y="212192"/>
                </a:cubicBezTo>
                <a:cubicBezTo>
                  <a:pt x="180687" y="215639"/>
                  <a:pt x="177861" y="218466"/>
                  <a:pt x="174414" y="218466"/>
                </a:cubicBezTo>
                <a:lnTo>
                  <a:pt x="164763" y="218466"/>
                </a:lnTo>
                <a:cubicBezTo>
                  <a:pt x="161316" y="218466"/>
                  <a:pt x="158489" y="215639"/>
                  <a:pt x="158489" y="212192"/>
                </a:cubicBezTo>
                <a:lnTo>
                  <a:pt x="158489" y="180894"/>
                </a:lnTo>
                <a:lnTo>
                  <a:pt x="158489" y="180894"/>
                </a:lnTo>
                <a:close/>
                <a:moveTo>
                  <a:pt x="123813" y="194337"/>
                </a:moveTo>
                <a:cubicBezTo>
                  <a:pt x="123813" y="186547"/>
                  <a:pt x="130156" y="180274"/>
                  <a:pt x="137877" y="180274"/>
                </a:cubicBezTo>
                <a:lnTo>
                  <a:pt x="140979" y="180274"/>
                </a:lnTo>
                <a:cubicBezTo>
                  <a:pt x="140979" y="185927"/>
                  <a:pt x="140979" y="202817"/>
                  <a:pt x="140979" y="212192"/>
                </a:cubicBezTo>
                <a:cubicBezTo>
                  <a:pt x="140979" y="225359"/>
                  <a:pt x="151733" y="236114"/>
                  <a:pt x="164900" y="236114"/>
                </a:cubicBezTo>
                <a:lnTo>
                  <a:pt x="174552" y="236114"/>
                </a:lnTo>
                <a:cubicBezTo>
                  <a:pt x="177999" y="236114"/>
                  <a:pt x="181239" y="235424"/>
                  <a:pt x="184203" y="234114"/>
                </a:cubicBezTo>
                <a:cubicBezTo>
                  <a:pt x="188408" y="241077"/>
                  <a:pt x="195992" y="245834"/>
                  <a:pt x="204747" y="245834"/>
                </a:cubicBezTo>
                <a:lnTo>
                  <a:pt x="214398" y="245834"/>
                </a:lnTo>
                <a:cubicBezTo>
                  <a:pt x="218190" y="245834"/>
                  <a:pt x="221775" y="244938"/>
                  <a:pt x="225015" y="243352"/>
                </a:cubicBezTo>
                <a:cubicBezTo>
                  <a:pt x="229358" y="249488"/>
                  <a:pt x="236527" y="253555"/>
                  <a:pt x="244593" y="253555"/>
                </a:cubicBezTo>
                <a:lnTo>
                  <a:pt x="254245" y="253555"/>
                </a:lnTo>
                <a:cubicBezTo>
                  <a:pt x="258588" y="253555"/>
                  <a:pt x="262655" y="252383"/>
                  <a:pt x="266171" y="250384"/>
                </a:cubicBezTo>
                <a:cubicBezTo>
                  <a:pt x="270583" y="255554"/>
                  <a:pt x="277132" y="258863"/>
                  <a:pt x="284371" y="258863"/>
                </a:cubicBezTo>
                <a:lnTo>
                  <a:pt x="294022" y="258863"/>
                </a:lnTo>
                <a:cubicBezTo>
                  <a:pt x="307189" y="258863"/>
                  <a:pt x="317944" y="248109"/>
                  <a:pt x="317944" y="234942"/>
                </a:cubicBezTo>
                <a:lnTo>
                  <a:pt x="317944" y="184961"/>
                </a:lnTo>
                <a:cubicBezTo>
                  <a:pt x="317944" y="182480"/>
                  <a:pt x="320012" y="180412"/>
                  <a:pt x="322493" y="180412"/>
                </a:cubicBezTo>
                <a:lnTo>
                  <a:pt x="327940" y="180412"/>
                </a:lnTo>
                <a:cubicBezTo>
                  <a:pt x="327940" y="180412"/>
                  <a:pt x="328836" y="180412"/>
                  <a:pt x="328836" y="180412"/>
                </a:cubicBezTo>
                <a:cubicBezTo>
                  <a:pt x="336626" y="180412"/>
                  <a:pt x="342899" y="186754"/>
                  <a:pt x="342899" y="194475"/>
                </a:cubicBezTo>
                <a:lnTo>
                  <a:pt x="342899" y="269756"/>
                </a:lnTo>
                <a:lnTo>
                  <a:pt x="123882" y="269756"/>
                </a:lnTo>
                <a:lnTo>
                  <a:pt x="123882" y="194475"/>
                </a:lnTo>
                <a:close/>
                <a:moveTo>
                  <a:pt x="117264" y="430382"/>
                </a:moveTo>
                <a:cubicBezTo>
                  <a:pt x="117264" y="441481"/>
                  <a:pt x="108233" y="450581"/>
                  <a:pt x="97065" y="450581"/>
                </a:cubicBezTo>
                <a:cubicBezTo>
                  <a:pt x="85897" y="450581"/>
                  <a:pt x="76866" y="441550"/>
                  <a:pt x="76866" y="430382"/>
                </a:cubicBezTo>
                <a:lnTo>
                  <a:pt x="76866" y="407150"/>
                </a:lnTo>
                <a:lnTo>
                  <a:pt x="117195" y="407150"/>
                </a:lnTo>
                <a:lnTo>
                  <a:pt x="117195" y="430382"/>
                </a:lnTo>
                <a:close/>
                <a:moveTo>
                  <a:pt x="117264" y="389502"/>
                </a:moveTo>
                <a:lnTo>
                  <a:pt x="76935" y="389502"/>
                </a:lnTo>
                <a:lnTo>
                  <a:pt x="76935" y="375300"/>
                </a:lnTo>
                <a:cubicBezTo>
                  <a:pt x="76935" y="374404"/>
                  <a:pt x="77625" y="373715"/>
                  <a:pt x="78521" y="373715"/>
                </a:cubicBezTo>
                <a:lnTo>
                  <a:pt x="115679" y="373715"/>
                </a:lnTo>
                <a:cubicBezTo>
                  <a:pt x="116575" y="373715"/>
                  <a:pt x="117264" y="374404"/>
                  <a:pt x="117264" y="375300"/>
                </a:cubicBezTo>
                <a:lnTo>
                  <a:pt x="117264" y="389502"/>
                </a:lnTo>
                <a:lnTo>
                  <a:pt x="117264" y="389502"/>
                </a:lnTo>
                <a:close/>
                <a:moveTo>
                  <a:pt x="405840" y="430382"/>
                </a:moveTo>
                <a:cubicBezTo>
                  <a:pt x="405840" y="441481"/>
                  <a:pt x="396809" y="450581"/>
                  <a:pt x="385641" y="450581"/>
                </a:cubicBezTo>
                <a:cubicBezTo>
                  <a:pt x="374473" y="450581"/>
                  <a:pt x="365442" y="441550"/>
                  <a:pt x="365442" y="430382"/>
                </a:cubicBezTo>
                <a:lnTo>
                  <a:pt x="365442" y="407150"/>
                </a:lnTo>
                <a:lnTo>
                  <a:pt x="405771" y="407150"/>
                </a:lnTo>
                <a:lnTo>
                  <a:pt x="405771" y="430382"/>
                </a:lnTo>
                <a:close/>
                <a:moveTo>
                  <a:pt x="405840" y="389502"/>
                </a:moveTo>
                <a:lnTo>
                  <a:pt x="365511" y="389502"/>
                </a:lnTo>
                <a:lnTo>
                  <a:pt x="365511" y="375300"/>
                </a:lnTo>
                <a:cubicBezTo>
                  <a:pt x="365511" y="374404"/>
                  <a:pt x="366200" y="373715"/>
                  <a:pt x="367097" y="373715"/>
                </a:cubicBezTo>
                <a:lnTo>
                  <a:pt x="404254" y="373715"/>
                </a:lnTo>
                <a:cubicBezTo>
                  <a:pt x="405150" y="373715"/>
                  <a:pt x="405840" y="374404"/>
                  <a:pt x="405840" y="375300"/>
                </a:cubicBezTo>
                <a:lnTo>
                  <a:pt x="405840" y="389502"/>
                </a:lnTo>
                <a:lnTo>
                  <a:pt x="405840" y="389502"/>
                </a:lnTo>
                <a:close/>
                <a:moveTo>
                  <a:pt x="465127" y="365097"/>
                </a:moveTo>
                <a:cubicBezTo>
                  <a:pt x="465127" y="386192"/>
                  <a:pt x="447961" y="403289"/>
                  <a:pt x="426935" y="403289"/>
                </a:cubicBezTo>
                <a:lnTo>
                  <a:pt x="423488" y="403289"/>
                </a:lnTo>
                <a:lnTo>
                  <a:pt x="423488" y="375300"/>
                </a:lnTo>
                <a:cubicBezTo>
                  <a:pt x="423488" y="364684"/>
                  <a:pt x="414871" y="356066"/>
                  <a:pt x="404254" y="356066"/>
                </a:cubicBezTo>
                <a:lnTo>
                  <a:pt x="367097" y="356066"/>
                </a:lnTo>
                <a:cubicBezTo>
                  <a:pt x="356480" y="356066"/>
                  <a:pt x="347863" y="364684"/>
                  <a:pt x="347863" y="375300"/>
                </a:cubicBezTo>
                <a:lnTo>
                  <a:pt x="347863" y="403289"/>
                </a:lnTo>
                <a:lnTo>
                  <a:pt x="134912" y="403289"/>
                </a:lnTo>
                <a:lnTo>
                  <a:pt x="134912" y="375300"/>
                </a:lnTo>
                <a:cubicBezTo>
                  <a:pt x="134912" y="364684"/>
                  <a:pt x="126295" y="356066"/>
                  <a:pt x="115679" y="356066"/>
                </a:cubicBezTo>
                <a:lnTo>
                  <a:pt x="78521" y="356066"/>
                </a:lnTo>
                <a:cubicBezTo>
                  <a:pt x="67904" y="356066"/>
                  <a:pt x="59287" y="364684"/>
                  <a:pt x="59287" y="375300"/>
                </a:cubicBezTo>
                <a:lnTo>
                  <a:pt x="59287" y="403289"/>
                </a:lnTo>
                <a:lnTo>
                  <a:pt x="55840" y="403289"/>
                </a:lnTo>
                <a:cubicBezTo>
                  <a:pt x="34745" y="403289"/>
                  <a:pt x="17648" y="386124"/>
                  <a:pt x="17648" y="365097"/>
                </a:cubicBezTo>
                <a:lnTo>
                  <a:pt x="17648" y="325458"/>
                </a:lnTo>
                <a:cubicBezTo>
                  <a:pt x="17648" y="304363"/>
                  <a:pt x="34814" y="287266"/>
                  <a:pt x="55840" y="287266"/>
                </a:cubicBezTo>
                <a:lnTo>
                  <a:pt x="427004" y="287266"/>
                </a:lnTo>
                <a:cubicBezTo>
                  <a:pt x="448099" y="287266"/>
                  <a:pt x="465196" y="304432"/>
                  <a:pt x="465196" y="325458"/>
                </a:cubicBezTo>
                <a:lnTo>
                  <a:pt x="465196" y="365097"/>
                </a:lnTo>
                <a:lnTo>
                  <a:pt x="465196" y="3650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17" name="Google Shape;1217;p37"/>
          <p:cNvGrpSpPr/>
          <p:nvPr/>
        </p:nvGrpSpPr>
        <p:grpSpPr>
          <a:xfrm>
            <a:off x="7407132" y="1977963"/>
            <a:ext cx="347219" cy="347998"/>
            <a:chOff x="11118525" y="1878990"/>
            <a:chExt cx="600828" cy="602176"/>
          </a:xfrm>
        </p:grpSpPr>
        <p:sp>
          <p:nvSpPr>
            <p:cNvPr id="1218" name="Google Shape;1218;p37"/>
            <p:cNvSpPr/>
            <p:nvPr/>
          </p:nvSpPr>
          <p:spPr>
            <a:xfrm>
              <a:off x="11278600" y="2064021"/>
              <a:ext cx="98030" cy="123330"/>
            </a:xfrm>
            <a:custGeom>
              <a:avLst/>
              <a:gdLst/>
              <a:ahLst/>
              <a:cxnLst/>
              <a:rect l="l" t="t" r="r" b="b"/>
              <a:pathLst>
                <a:path w="98030" h="123330" extrusionOk="0">
                  <a:moveTo>
                    <a:pt x="89207" y="86449"/>
                  </a:moveTo>
                  <a:lnTo>
                    <a:pt x="54668" y="86449"/>
                  </a:lnTo>
                  <a:cubicBezTo>
                    <a:pt x="51911" y="78107"/>
                    <a:pt x="45224" y="71489"/>
                    <a:pt x="36882" y="68663"/>
                  </a:cubicBezTo>
                  <a:lnTo>
                    <a:pt x="36882" y="8824"/>
                  </a:lnTo>
                  <a:cubicBezTo>
                    <a:pt x="36882" y="3930"/>
                    <a:pt x="32953" y="0"/>
                    <a:pt x="28058" y="0"/>
                  </a:cubicBezTo>
                  <a:cubicBezTo>
                    <a:pt x="23163" y="0"/>
                    <a:pt x="19234" y="3930"/>
                    <a:pt x="19234" y="8824"/>
                  </a:cubicBezTo>
                  <a:lnTo>
                    <a:pt x="19234" y="68663"/>
                  </a:lnTo>
                  <a:cubicBezTo>
                    <a:pt x="8066" y="72385"/>
                    <a:pt x="0" y="82864"/>
                    <a:pt x="0" y="95273"/>
                  </a:cubicBezTo>
                  <a:cubicBezTo>
                    <a:pt x="0" y="110715"/>
                    <a:pt x="12547" y="123331"/>
                    <a:pt x="28058" y="123331"/>
                  </a:cubicBezTo>
                  <a:cubicBezTo>
                    <a:pt x="40467" y="123331"/>
                    <a:pt x="50946" y="115265"/>
                    <a:pt x="54668" y="104097"/>
                  </a:cubicBezTo>
                  <a:lnTo>
                    <a:pt x="89207" y="104097"/>
                  </a:lnTo>
                  <a:cubicBezTo>
                    <a:pt x="94101" y="104097"/>
                    <a:pt x="98030" y="100167"/>
                    <a:pt x="98030" y="95273"/>
                  </a:cubicBezTo>
                  <a:cubicBezTo>
                    <a:pt x="98030" y="90378"/>
                    <a:pt x="94101" y="86449"/>
                    <a:pt x="89207" y="86449"/>
                  </a:cubicBezTo>
                  <a:lnTo>
                    <a:pt x="89207" y="86449"/>
                  </a:lnTo>
                  <a:close/>
                  <a:moveTo>
                    <a:pt x="28058" y="105682"/>
                  </a:moveTo>
                  <a:cubicBezTo>
                    <a:pt x="22336" y="105682"/>
                    <a:pt x="17649" y="100995"/>
                    <a:pt x="17649" y="95273"/>
                  </a:cubicBezTo>
                  <a:cubicBezTo>
                    <a:pt x="17649" y="89551"/>
                    <a:pt x="22336" y="84863"/>
                    <a:pt x="28058" y="84863"/>
                  </a:cubicBezTo>
                  <a:cubicBezTo>
                    <a:pt x="33780" y="84863"/>
                    <a:pt x="38468" y="89551"/>
                    <a:pt x="38468" y="95273"/>
                  </a:cubicBezTo>
                  <a:cubicBezTo>
                    <a:pt x="38468" y="100995"/>
                    <a:pt x="33780" y="105682"/>
                    <a:pt x="28058" y="1056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37"/>
            <p:cNvSpPr/>
            <p:nvPr/>
          </p:nvSpPr>
          <p:spPr>
            <a:xfrm>
              <a:off x="11118525" y="1896294"/>
              <a:ext cx="375082" cy="451063"/>
            </a:xfrm>
            <a:custGeom>
              <a:avLst/>
              <a:gdLst/>
              <a:ahLst/>
              <a:cxnLst/>
              <a:rect l="l" t="t" r="r" b="b"/>
              <a:pathLst>
                <a:path w="375082" h="451063" extrusionOk="0">
                  <a:moveTo>
                    <a:pt x="375025" y="284646"/>
                  </a:moveTo>
                  <a:cubicBezTo>
                    <a:pt x="375576" y="279821"/>
                    <a:pt x="372129" y="275409"/>
                    <a:pt x="367235" y="274857"/>
                  </a:cubicBezTo>
                  <a:cubicBezTo>
                    <a:pt x="362408" y="274306"/>
                    <a:pt x="357997" y="277753"/>
                    <a:pt x="357445" y="282647"/>
                  </a:cubicBezTo>
                  <a:cubicBezTo>
                    <a:pt x="347587" y="368613"/>
                    <a:pt x="274788" y="433484"/>
                    <a:pt x="188064" y="433484"/>
                  </a:cubicBezTo>
                  <a:cubicBezTo>
                    <a:pt x="94032" y="433484"/>
                    <a:pt x="17580" y="357032"/>
                    <a:pt x="17580" y="263000"/>
                  </a:cubicBezTo>
                  <a:cubicBezTo>
                    <a:pt x="17580" y="168968"/>
                    <a:pt x="94032" y="92515"/>
                    <a:pt x="188064" y="92515"/>
                  </a:cubicBezTo>
                  <a:cubicBezTo>
                    <a:pt x="195992" y="92515"/>
                    <a:pt x="203782" y="93067"/>
                    <a:pt x="211503" y="94101"/>
                  </a:cubicBezTo>
                  <a:cubicBezTo>
                    <a:pt x="211503" y="94101"/>
                    <a:pt x="211571" y="94101"/>
                    <a:pt x="211640" y="94101"/>
                  </a:cubicBezTo>
                  <a:cubicBezTo>
                    <a:pt x="287817" y="104648"/>
                    <a:pt x="348553" y="165452"/>
                    <a:pt x="357445" y="243352"/>
                  </a:cubicBezTo>
                  <a:cubicBezTo>
                    <a:pt x="357997" y="248178"/>
                    <a:pt x="362340" y="251625"/>
                    <a:pt x="367235" y="251142"/>
                  </a:cubicBezTo>
                  <a:cubicBezTo>
                    <a:pt x="372060" y="250591"/>
                    <a:pt x="375576" y="246248"/>
                    <a:pt x="375025" y="241353"/>
                  </a:cubicBezTo>
                  <a:cubicBezTo>
                    <a:pt x="371302" y="208470"/>
                    <a:pt x="359168" y="178481"/>
                    <a:pt x="341038" y="153181"/>
                  </a:cubicBezTo>
                  <a:lnTo>
                    <a:pt x="352620" y="141599"/>
                  </a:lnTo>
                  <a:cubicBezTo>
                    <a:pt x="361444" y="132775"/>
                    <a:pt x="361444" y="118436"/>
                    <a:pt x="352620" y="109612"/>
                  </a:cubicBezTo>
                  <a:lnTo>
                    <a:pt x="341452" y="98444"/>
                  </a:lnTo>
                  <a:cubicBezTo>
                    <a:pt x="332627" y="89620"/>
                    <a:pt x="318289" y="89620"/>
                    <a:pt x="309464" y="98444"/>
                  </a:cubicBezTo>
                  <a:lnTo>
                    <a:pt x="297882" y="110026"/>
                  </a:lnTo>
                  <a:cubicBezTo>
                    <a:pt x="275477" y="93963"/>
                    <a:pt x="249487" y="82726"/>
                    <a:pt x="221361" y="77762"/>
                  </a:cubicBezTo>
                  <a:lnTo>
                    <a:pt x="221361" y="59080"/>
                  </a:lnTo>
                  <a:cubicBezTo>
                    <a:pt x="231564" y="57219"/>
                    <a:pt x="239285" y="48257"/>
                    <a:pt x="239285" y="37502"/>
                  </a:cubicBezTo>
                  <a:lnTo>
                    <a:pt x="239285" y="21922"/>
                  </a:lnTo>
                  <a:cubicBezTo>
                    <a:pt x="239285" y="9858"/>
                    <a:pt x="229427" y="0"/>
                    <a:pt x="217363" y="0"/>
                  </a:cubicBezTo>
                  <a:lnTo>
                    <a:pt x="158903" y="0"/>
                  </a:lnTo>
                  <a:cubicBezTo>
                    <a:pt x="146839" y="0"/>
                    <a:pt x="136980" y="9858"/>
                    <a:pt x="136980" y="21922"/>
                  </a:cubicBezTo>
                  <a:lnTo>
                    <a:pt x="136980" y="37502"/>
                  </a:lnTo>
                  <a:cubicBezTo>
                    <a:pt x="136980" y="48257"/>
                    <a:pt x="144701" y="57150"/>
                    <a:pt x="154904" y="59080"/>
                  </a:cubicBezTo>
                  <a:lnTo>
                    <a:pt x="154904" y="77762"/>
                  </a:lnTo>
                  <a:cubicBezTo>
                    <a:pt x="126778" y="82795"/>
                    <a:pt x="100857" y="94101"/>
                    <a:pt x="78521" y="110163"/>
                  </a:cubicBezTo>
                  <a:lnTo>
                    <a:pt x="66801" y="98444"/>
                  </a:lnTo>
                  <a:cubicBezTo>
                    <a:pt x="57977" y="89620"/>
                    <a:pt x="43638" y="89620"/>
                    <a:pt x="34814" y="98444"/>
                  </a:cubicBezTo>
                  <a:lnTo>
                    <a:pt x="23646" y="109612"/>
                  </a:lnTo>
                  <a:cubicBezTo>
                    <a:pt x="14822" y="118436"/>
                    <a:pt x="14822" y="132775"/>
                    <a:pt x="23646" y="141599"/>
                  </a:cubicBezTo>
                  <a:lnTo>
                    <a:pt x="35365" y="153319"/>
                  </a:lnTo>
                  <a:cubicBezTo>
                    <a:pt x="13167" y="184203"/>
                    <a:pt x="0" y="222050"/>
                    <a:pt x="0" y="262931"/>
                  </a:cubicBezTo>
                  <a:cubicBezTo>
                    <a:pt x="0" y="366683"/>
                    <a:pt x="84380" y="451063"/>
                    <a:pt x="188133" y="451063"/>
                  </a:cubicBezTo>
                  <a:cubicBezTo>
                    <a:pt x="283819" y="451063"/>
                    <a:pt x="364132" y="379505"/>
                    <a:pt x="375025" y="284577"/>
                  </a:cubicBezTo>
                  <a:lnTo>
                    <a:pt x="375025" y="284577"/>
                  </a:lnTo>
                  <a:close/>
                  <a:moveTo>
                    <a:pt x="321942" y="110991"/>
                  </a:moveTo>
                  <a:cubicBezTo>
                    <a:pt x="323872" y="109060"/>
                    <a:pt x="327043" y="109060"/>
                    <a:pt x="328973" y="110991"/>
                  </a:cubicBezTo>
                  <a:lnTo>
                    <a:pt x="340141" y="122159"/>
                  </a:lnTo>
                  <a:cubicBezTo>
                    <a:pt x="341107" y="123124"/>
                    <a:pt x="341590" y="124365"/>
                    <a:pt x="341590" y="125675"/>
                  </a:cubicBezTo>
                  <a:cubicBezTo>
                    <a:pt x="341590" y="126984"/>
                    <a:pt x="341038" y="128294"/>
                    <a:pt x="340141" y="129190"/>
                  </a:cubicBezTo>
                  <a:lnTo>
                    <a:pt x="330008" y="139324"/>
                  </a:lnTo>
                  <a:cubicBezTo>
                    <a:pt x="324355" y="132844"/>
                    <a:pt x="318289" y="126778"/>
                    <a:pt x="311808" y="121125"/>
                  </a:cubicBezTo>
                  <a:lnTo>
                    <a:pt x="321942" y="110991"/>
                  </a:lnTo>
                  <a:close/>
                  <a:moveTo>
                    <a:pt x="154629" y="21991"/>
                  </a:moveTo>
                  <a:cubicBezTo>
                    <a:pt x="154629" y="19647"/>
                    <a:pt x="156559" y="17717"/>
                    <a:pt x="158903" y="17717"/>
                  </a:cubicBezTo>
                  <a:lnTo>
                    <a:pt x="217363" y="17717"/>
                  </a:lnTo>
                  <a:cubicBezTo>
                    <a:pt x="219706" y="17717"/>
                    <a:pt x="221637" y="19647"/>
                    <a:pt x="221637" y="21991"/>
                  </a:cubicBezTo>
                  <a:lnTo>
                    <a:pt x="221637" y="37571"/>
                  </a:lnTo>
                  <a:cubicBezTo>
                    <a:pt x="221637" y="39915"/>
                    <a:pt x="219706" y="41846"/>
                    <a:pt x="217363" y="41846"/>
                  </a:cubicBezTo>
                  <a:lnTo>
                    <a:pt x="158903" y="41846"/>
                  </a:lnTo>
                  <a:cubicBezTo>
                    <a:pt x="156559" y="41846"/>
                    <a:pt x="154629" y="39915"/>
                    <a:pt x="154629" y="37571"/>
                  </a:cubicBezTo>
                  <a:lnTo>
                    <a:pt x="154629" y="21991"/>
                  </a:lnTo>
                  <a:close/>
                  <a:moveTo>
                    <a:pt x="172553" y="59494"/>
                  </a:moveTo>
                  <a:lnTo>
                    <a:pt x="203713" y="59494"/>
                  </a:lnTo>
                  <a:lnTo>
                    <a:pt x="203713" y="75487"/>
                  </a:lnTo>
                  <a:cubicBezTo>
                    <a:pt x="198543" y="75074"/>
                    <a:pt x="193372" y="74867"/>
                    <a:pt x="188133" y="74867"/>
                  </a:cubicBezTo>
                  <a:cubicBezTo>
                    <a:pt x="182894" y="74867"/>
                    <a:pt x="177654" y="75074"/>
                    <a:pt x="172553" y="75487"/>
                  </a:cubicBezTo>
                  <a:lnTo>
                    <a:pt x="172553" y="59494"/>
                  </a:lnTo>
                  <a:close/>
                  <a:moveTo>
                    <a:pt x="36124" y="129190"/>
                  </a:moveTo>
                  <a:cubicBezTo>
                    <a:pt x="34193" y="127260"/>
                    <a:pt x="34193" y="124089"/>
                    <a:pt x="36124" y="122159"/>
                  </a:cubicBezTo>
                  <a:lnTo>
                    <a:pt x="47292" y="110991"/>
                  </a:lnTo>
                  <a:cubicBezTo>
                    <a:pt x="49222" y="109060"/>
                    <a:pt x="52393" y="109060"/>
                    <a:pt x="54323" y="110991"/>
                  </a:cubicBezTo>
                  <a:lnTo>
                    <a:pt x="64595" y="121262"/>
                  </a:lnTo>
                  <a:cubicBezTo>
                    <a:pt x="58115" y="126915"/>
                    <a:pt x="52049" y="132982"/>
                    <a:pt x="46395" y="139462"/>
                  </a:cubicBezTo>
                  <a:lnTo>
                    <a:pt x="36124" y="1291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37"/>
            <p:cNvSpPr/>
            <p:nvPr/>
          </p:nvSpPr>
          <p:spPr>
            <a:xfrm>
              <a:off x="11275498" y="1878990"/>
              <a:ext cx="443855" cy="602176"/>
            </a:xfrm>
            <a:custGeom>
              <a:avLst/>
              <a:gdLst/>
              <a:ahLst/>
              <a:cxnLst/>
              <a:rect l="l" t="t" r="r" b="b"/>
              <a:pathLst>
                <a:path w="443855" h="602176" extrusionOk="0">
                  <a:moveTo>
                    <a:pt x="440447" y="332765"/>
                  </a:moveTo>
                  <a:lnTo>
                    <a:pt x="413699" y="276649"/>
                  </a:lnTo>
                  <a:cubicBezTo>
                    <a:pt x="412665" y="274443"/>
                    <a:pt x="412113" y="272031"/>
                    <a:pt x="412044" y="269618"/>
                  </a:cubicBezTo>
                  <a:lnTo>
                    <a:pt x="411561" y="228530"/>
                  </a:lnTo>
                  <a:cubicBezTo>
                    <a:pt x="411561" y="102925"/>
                    <a:pt x="310429" y="414"/>
                    <a:pt x="186202" y="0"/>
                  </a:cubicBezTo>
                  <a:cubicBezTo>
                    <a:pt x="185926" y="0"/>
                    <a:pt x="185650" y="0"/>
                    <a:pt x="185375" y="0"/>
                  </a:cubicBezTo>
                  <a:cubicBezTo>
                    <a:pt x="158971" y="0"/>
                    <a:pt x="133050" y="4550"/>
                    <a:pt x="108440" y="13443"/>
                  </a:cubicBezTo>
                  <a:cubicBezTo>
                    <a:pt x="103890" y="15098"/>
                    <a:pt x="101477" y="20130"/>
                    <a:pt x="103131" y="24749"/>
                  </a:cubicBezTo>
                  <a:cubicBezTo>
                    <a:pt x="104786" y="29299"/>
                    <a:pt x="109818" y="31712"/>
                    <a:pt x="114437" y="30057"/>
                  </a:cubicBezTo>
                  <a:cubicBezTo>
                    <a:pt x="137394" y="21785"/>
                    <a:pt x="161453" y="17579"/>
                    <a:pt x="186133" y="17648"/>
                  </a:cubicBezTo>
                  <a:cubicBezTo>
                    <a:pt x="300709" y="18062"/>
                    <a:pt x="393914" y="112645"/>
                    <a:pt x="393914" y="228668"/>
                  </a:cubicBezTo>
                  <a:lnTo>
                    <a:pt x="394396" y="269893"/>
                  </a:lnTo>
                  <a:cubicBezTo>
                    <a:pt x="394396" y="274857"/>
                    <a:pt x="395637" y="279821"/>
                    <a:pt x="397774" y="284302"/>
                  </a:cubicBezTo>
                  <a:lnTo>
                    <a:pt x="424522" y="340417"/>
                  </a:lnTo>
                  <a:cubicBezTo>
                    <a:pt x="429968" y="351792"/>
                    <a:pt x="421558" y="364684"/>
                    <a:pt x="409287" y="364684"/>
                  </a:cubicBezTo>
                  <a:cubicBezTo>
                    <a:pt x="409149" y="364684"/>
                    <a:pt x="409080" y="364684"/>
                    <a:pt x="408942" y="364684"/>
                  </a:cubicBezTo>
                  <a:cubicBezTo>
                    <a:pt x="389984" y="364684"/>
                    <a:pt x="374542" y="380057"/>
                    <a:pt x="374542" y="399084"/>
                  </a:cubicBezTo>
                  <a:lnTo>
                    <a:pt x="374542" y="471469"/>
                  </a:lnTo>
                  <a:cubicBezTo>
                    <a:pt x="374542" y="488910"/>
                    <a:pt x="359030" y="502216"/>
                    <a:pt x="341865" y="499665"/>
                  </a:cubicBezTo>
                  <a:lnTo>
                    <a:pt x="279269" y="490496"/>
                  </a:lnTo>
                  <a:cubicBezTo>
                    <a:pt x="260311" y="487739"/>
                    <a:pt x="243421" y="502423"/>
                    <a:pt x="243421" y="521449"/>
                  </a:cubicBezTo>
                  <a:lnTo>
                    <a:pt x="243421" y="532480"/>
                  </a:lnTo>
                  <a:lnTo>
                    <a:pt x="53840" y="514969"/>
                  </a:lnTo>
                  <a:lnTo>
                    <a:pt x="53840" y="500561"/>
                  </a:lnTo>
                  <a:cubicBezTo>
                    <a:pt x="53840" y="495666"/>
                    <a:pt x="49911" y="491737"/>
                    <a:pt x="45017" y="491737"/>
                  </a:cubicBezTo>
                  <a:cubicBezTo>
                    <a:pt x="40122" y="491737"/>
                    <a:pt x="36193" y="495666"/>
                    <a:pt x="36193" y="500561"/>
                  </a:cubicBezTo>
                  <a:lnTo>
                    <a:pt x="36193" y="513315"/>
                  </a:lnTo>
                  <a:lnTo>
                    <a:pt x="32746" y="512970"/>
                  </a:lnTo>
                  <a:cubicBezTo>
                    <a:pt x="15166" y="511315"/>
                    <a:pt x="0" y="525172"/>
                    <a:pt x="0" y="542820"/>
                  </a:cubicBezTo>
                  <a:lnTo>
                    <a:pt x="0" y="571981"/>
                  </a:lnTo>
                  <a:cubicBezTo>
                    <a:pt x="0" y="588526"/>
                    <a:pt x="13443" y="601969"/>
                    <a:pt x="29988" y="601969"/>
                  </a:cubicBezTo>
                  <a:lnTo>
                    <a:pt x="265482" y="602176"/>
                  </a:lnTo>
                  <a:lnTo>
                    <a:pt x="265482" y="602176"/>
                  </a:lnTo>
                  <a:cubicBezTo>
                    <a:pt x="282027" y="602176"/>
                    <a:pt x="295470" y="588802"/>
                    <a:pt x="295470" y="572188"/>
                  </a:cubicBezTo>
                  <a:lnTo>
                    <a:pt x="295470" y="564605"/>
                  </a:lnTo>
                  <a:cubicBezTo>
                    <a:pt x="295470" y="549025"/>
                    <a:pt x="283750" y="536202"/>
                    <a:pt x="268239" y="534755"/>
                  </a:cubicBezTo>
                  <a:lnTo>
                    <a:pt x="261069" y="534065"/>
                  </a:lnTo>
                  <a:lnTo>
                    <a:pt x="261069" y="521449"/>
                  </a:lnTo>
                  <a:cubicBezTo>
                    <a:pt x="261069" y="513108"/>
                    <a:pt x="268514" y="506766"/>
                    <a:pt x="276719" y="507937"/>
                  </a:cubicBezTo>
                  <a:lnTo>
                    <a:pt x="339314" y="517106"/>
                  </a:lnTo>
                  <a:cubicBezTo>
                    <a:pt x="367166" y="521174"/>
                    <a:pt x="392190" y="499596"/>
                    <a:pt x="392190" y="471469"/>
                  </a:cubicBezTo>
                  <a:lnTo>
                    <a:pt x="392190" y="399084"/>
                  </a:lnTo>
                  <a:cubicBezTo>
                    <a:pt x="392190" y="389777"/>
                    <a:pt x="399773" y="382194"/>
                    <a:pt x="409218" y="382263"/>
                  </a:cubicBezTo>
                  <a:cubicBezTo>
                    <a:pt x="434587" y="382263"/>
                    <a:pt x="451408" y="355791"/>
                    <a:pt x="440447" y="332765"/>
                  </a:cubicBezTo>
                  <a:lnTo>
                    <a:pt x="440447" y="332765"/>
                  </a:lnTo>
                  <a:close/>
                  <a:moveTo>
                    <a:pt x="277890" y="564536"/>
                  </a:moveTo>
                  <a:lnTo>
                    <a:pt x="277890" y="572119"/>
                  </a:lnTo>
                  <a:cubicBezTo>
                    <a:pt x="277890" y="578944"/>
                    <a:pt x="272375" y="584459"/>
                    <a:pt x="265551" y="584459"/>
                  </a:cubicBezTo>
                  <a:lnTo>
                    <a:pt x="265551" y="584459"/>
                  </a:lnTo>
                  <a:lnTo>
                    <a:pt x="30057" y="584252"/>
                  </a:lnTo>
                  <a:cubicBezTo>
                    <a:pt x="23232" y="584252"/>
                    <a:pt x="17717" y="578668"/>
                    <a:pt x="17717" y="571912"/>
                  </a:cubicBezTo>
                  <a:lnTo>
                    <a:pt x="17717" y="542751"/>
                  </a:lnTo>
                  <a:cubicBezTo>
                    <a:pt x="17717" y="535720"/>
                    <a:pt x="23439" y="530411"/>
                    <a:pt x="30057" y="530411"/>
                  </a:cubicBezTo>
                  <a:cubicBezTo>
                    <a:pt x="31229" y="530411"/>
                    <a:pt x="265620" y="552127"/>
                    <a:pt x="266722" y="552265"/>
                  </a:cubicBezTo>
                  <a:cubicBezTo>
                    <a:pt x="273134" y="552885"/>
                    <a:pt x="277959" y="558125"/>
                    <a:pt x="277959" y="564605"/>
                  </a:cubicBezTo>
                  <a:lnTo>
                    <a:pt x="277959" y="5646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37"/>
            <p:cNvSpPr/>
            <p:nvPr/>
          </p:nvSpPr>
          <p:spPr>
            <a:xfrm>
              <a:off x="11158647" y="2011283"/>
              <a:ext cx="296021" cy="296021"/>
            </a:xfrm>
            <a:custGeom>
              <a:avLst/>
              <a:gdLst/>
              <a:ahLst/>
              <a:cxnLst/>
              <a:rect l="l" t="t" r="r" b="b"/>
              <a:pathLst>
                <a:path w="296021" h="296021" extrusionOk="0">
                  <a:moveTo>
                    <a:pt x="148011" y="0"/>
                  </a:moveTo>
                  <a:cubicBezTo>
                    <a:pt x="66457" y="0"/>
                    <a:pt x="0" y="66319"/>
                    <a:pt x="0" y="148011"/>
                  </a:cubicBezTo>
                  <a:cubicBezTo>
                    <a:pt x="0" y="229702"/>
                    <a:pt x="66319" y="296021"/>
                    <a:pt x="148011" y="296021"/>
                  </a:cubicBezTo>
                  <a:cubicBezTo>
                    <a:pt x="229703" y="296021"/>
                    <a:pt x="296022" y="229702"/>
                    <a:pt x="296022" y="148011"/>
                  </a:cubicBezTo>
                  <a:cubicBezTo>
                    <a:pt x="296022" y="66319"/>
                    <a:pt x="229703" y="0"/>
                    <a:pt x="148011" y="0"/>
                  </a:cubicBezTo>
                  <a:close/>
                  <a:moveTo>
                    <a:pt x="272100" y="156835"/>
                  </a:moveTo>
                  <a:lnTo>
                    <a:pt x="278098" y="156835"/>
                  </a:lnTo>
                  <a:cubicBezTo>
                    <a:pt x="276098" y="186133"/>
                    <a:pt x="264448" y="212813"/>
                    <a:pt x="246179" y="233701"/>
                  </a:cubicBezTo>
                  <a:lnTo>
                    <a:pt x="241974" y="229496"/>
                  </a:lnTo>
                  <a:cubicBezTo>
                    <a:pt x="238527" y="226049"/>
                    <a:pt x="232943" y="226049"/>
                    <a:pt x="229496" y="229496"/>
                  </a:cubicBezTo>
                  <a:cubicBezTo>
                    <a:pt x="226049" y="232943"/>
                    <a:pt x="226049" y="238527"/>
                    <a:pt x="229496" y="241973"/>
                  </a:cubicBezTo>
                  <a:lnTo>
                    <a:pt x="233701" y="246179"/>
                  </a:lnTo>
                  <a:cubicBezTo>
                    <a:pt x="212882" y="264378"/>
                    <a:pt x="186133" y="276098"/>
                    <a:pt x="156835" y="278097"/>
                  </a:cubicBezTo>
                  <a:lnTo>
                    <a:pt x="156835" y="272100"/>
                  </a:lnTo>
                  <a:cubicBezTo>
                    <a:pt x="156835" y="267205"/>
                    <a:pt x="152906" y="263275"/>
                    <a:pt x="148011" y="263275"/>
                  </a:cubicBezTo>
                  <a:cubicBezTo>
                    <a:pt x="143116" y="263275"/>
                    <a:pt x="139187" y="267205"/>
                    <a:pt x="139187" y="272100"/>
                  </a:cubicBezTo>
                  <a:lnTo>
                    <a:pt x="139187" y="278097"/>
                  </a:lnTo>
                  <a:cubicBezTo>
                    <a:pt x="109888" y="276098"/>
                    <a:pt x="83209" y="264447"/>
                    <a:pt x="62321" y="246179"/>
                  </a:cubicBezTo>
                  <a:lnTo>
                    <a:pt x="66526" y="241973"/>
                  </a:lnTo>
                  <a:cubicBezTo>
                    <a:pt x="69973" y="238527"/>
                    <a:pt x="69973" y="232943"/>
                    <a:pt x="66526" y="229496"/>
                  </a:cubicBezTo>
                  <a:cubicBezTo>
                    <a:pt x="63079" y="226049"/>
                    <a:pt x="57495" y="226049"/>
                    <a:pt x="54048" y="229496"/>
                  </a:cubicBezTo>
                  <a:lnTo>
                    <a:pt x="49843" y="233701"/>
                  </a:lnTo>
                  <a:cubicBezTo>
                    <a:pt x="31643" y="212881"/>
                    <a:pt x="19923" y="186133"/>
                    <a:pt x="17925" y="156835"/>
                  </a:cubicBezTo>
                  <a:lnTo>
                    <a:pt x="23922" y="156835"/>
                  </a:lnTo>
                  <a:cubicBezTo>
                    <a:pt x="28817" y="156835"/>
                    <a:pt x="32746" y="152905"/>
                    <a:pt x="32746" y="148011"/>
                  </a:cubicBezTo>
                  <a:cubicBezTo>
                    <a:pt x="32746" y="143116"/>
                    <a:pt x="28817" y="139186"/>
                    <a:pt x="23922" y="139186"/>
                  </a:cubicBezTo>
                  <a:lnTo>
                    <a:pt x="17925" y="139186"/>
                  </a:lnTo>
                  <a:cubicBezTo>
                    <a:pt x="19923" y="109888"/>
                    <a:pt x="31574" y="83208"/>
                    <a:pt x="49843" y="62320"/>
                  </a:cubicBezTo>
                  <a:lnTo>
                    <a:pt x="54048" y="66525"/>
                  </a:lnTo>
                  <a:cubicBezTo>
                    <a:pt x="55772" y="68249"/>
                    <a:pt x="58046" y="69076"/>
                    <a:pt x="60253" y="69076"/>
                  </a:cubicBezTo>
                  <a:cubicBezTo>
                    <a:pt x="62459" y="69076"/>
                    <a:pt x="64733" y="68249"/>
                    <a:pt x="66457" y="66525"/>
                  </a:cubicBezTo>
                  <a:cubicBezTo>
                    <a:pt x="69904" y="63079"/>
                    <a:pt x="69904" y="57495"/>
                    <a:pt x="66457" y="54048"/>
                  </a:cubicBezTo>
                  <a:lnTo>
                    <a:pt x="62252" y="49842"/>
                  </a:lnTo>
                  <a:cubicBezTo>
                    <a:pt x="83071" y="31643"/>
                    <a:pt x="109819" y="19923"/>
                    <a:pt x="139118" y="17924"/>
                  </a:cubicBezTo>
                  <a:lnTo>
                    <a:pt x="139118" y="23922"/>
                  </a:lnTo>
                  <a:cubicBezTo>
                    <a:pt x="139118" y="28816"/>
                    <a:pt x="143047" y="32746"/>
                    <a:pt x="147942" y="32746"/>
                  </a:cubicBezTo>
                  <a:cubicBezTo>
                    <a:pt x="152837" y="32746"/>
                    <a:pt x="156767" y="28816"/>
                    <a:pt x="156767" y="23922"/>
                  </a:cubicBezTo>
                  <a:lnTo>
                    <a:pt x="156767" y="17924"/>
                  </a:lnTo>
                  <a:cubicBezTo>
                    <a:pt x="186065" y="19923"/>
                    <a:pt x="212744" y="31574"/>
                    <a:pt x="233632" y="49842"/>
                  </a:cubicBezTo>
                  <a:lnTo>
                    <a:pt x="229427" y="54048"/>
                  </a:lnTo>
                  <a:cubicBezTo>
                    <a:pt x="225980" y="57495"/>
                    <a:pt x="225980" y="63079"/>
                    <a:pt x="229427" y="66525"/>
                  </a:cubicBezTo>
                  <a:cubicBezTo>
                    <a:pt x="232874" y="69972"/>
                    <a:pt x="238458" y="69972"/>
                    <a:pt x="241905" y="66525"/>
                  </a:cubicBezTo>
                  <a:lnTo>
                    <a:pt x="246110" y="62320"/>
                  </a:lnTo>
                  <a:cubicBezTo>
                    <a:pt x="264310" y="83140"/>
                    <a:pt x="276029" y="109888"/>
                    <a:pt x="278029" y="139186"/>
                  </a:cubicBezTo>
                  <a:lnTo>
                    <a:pt x="272031" y="139186"/>
                  </a:lnTo>
                  <a:cubicBezTo>
                    <a:pt x="267136" y="139186"/>
                    <a:pt x="263207" y="143116"/>
                    <a:pt x="263207" y="148011"/>
                  </a:cubicBezTo>
                  <a:cubicBezTo>
                    <a:pt x="263207" y="152905"/>
                    <a:pt x="267136" y="156835"/>
                    <a:pt x="272031" y="156835"/>
                  </a:cubicBezTo>
                  <a:lnTo>
                    <a:pt x="272031" y="15683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2" name="Google Shape;1222;p37"/>
          <p:cNvGrpSpPr/>
          <p:nvPr/>
        </p:nvGrpSpPr>
        <p:grpSpPr>
          <a:xfrm>
            <a:off x="6688986" y="2003899"/>
            <a:ext cx="347958" cy="296086"/>
            <a:chOff x="9875843" y="1923869"/>
            <a:chExt cx="602107" cy="512349"/>
          </a:xfrm>
        </p:grpSpPr>
        <p:sp>
          <p:nvSpPr>
            <p:cNvPr id="1223" name="Google Shape;1223;p37"/>
            <p:cNvSpPr/>
            <p:nvPr/>
          </p:nvSpPr>
          <p:spPr>
            <a:xfrm>
              <a:off x="9875981" y="2153020"/>
              <a:ext cx="245007" cy="243076"/>
            </a:xfrm>
            <a:custGeom>
              <a:avLst/>
              <a:gdLst/>
              <a:ahLst/>
              <a:cxnLst/>
              <a:rect l="l" t="t" r="r" b="b"/>
              <a:pathLst>
                <a:path w="245007" h="243076" extrusionOk="0">
                  <a:moveTo>
                    <a:pt x="236183" y="225428"/>
                  </a:moveTo>
                  <a:lnTo>
                    <a:pt x="34607" y="225428"/>
                  </a:lnTo>
                  <a:cubicBezTo>
                    <a:pt x="25301" y="225428"/>
                    <a:pt x="17648" y="217845"/>
                    <a:pt x="17648" y="208469"/>
                  </a:cubicBezTo>
                  <a:lnTo>
                    <a:pt x="17648" y="8824"/>
                  </a:lnTo>
                  <a:cubicBezTo>
                    <a:pt x="17648" y="3929"/>
                    <a:pt x="13719" y="0"/>
                    <a:pt x="8824" y="0"/>
                  </a:cubicBezTo>
                  <a:cubicBezTo>
                    <a:pt x="3929" y="0"/>
                    <a:pt x="0" y="3929"/>
                    <a:pt x="0" y="8824"/>
                  </a:cubicBezTo>
                  <a:lnTo>
                    <a:pt x="0" y="208469"/>
                  </a:lnTo>
                  <a:cubicBezTo>
                    <a:pt x="0" y="227565"/>
                    <a:pt x="15511" y="243077"/>
                    <a:pt x="34607" y="243077"/>
                  </a:cubicBezTo>
                  <a:lnTo>
                    <a:pt x="236183" y="243077"/>
                  </a:lnTo>
                  <a:cubicBezTo>
                    <a:pt x="241077" y="243077"/>
                    <a:pt x="245007" y="239147"/>
                    <a:pt x="245007" y="234252"/>
                  </a:cubicBezTo>
                  <a:cubicBezTo>
                    <a:pt x="245007" y="229358"/>
                    <a:pt x="241077" y="225428"/>
                    <a:pt x="236183" y="22542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37"/>
            <p:cNvSpPr/>
            <p:nvPr/>
          </p:nvSpPr>
          <p:spPr>
            <a:xfrm>
              <a:off x="9921411" y="2099800"/>
              <a:ext cx="88379" cy="88378"/>
            </a:xfrm>
            <a:custGeom>
              <a:avLst/>
              <a:gdLst/>
              <a:ahLst/>
              <a:cxnLst/>
              <a:rect l="l" t="t" r="r" b="b"/>
              <a:pathLst>
                <a:path w="88379" h="88378" extrusionOk="0">
                  <a:moveTo>
                    <a:pt x="16683" y="88379"/>
                  </a:moveTo>
                  <a:lnTo>
                    <a:pt x="71696" y="88379"/>
                  </a:lnTo>
                  <a:cubicBezTo>
                    <a:pt x="80865" y="88379"/>
                    <a:pt x="88379" y="80934"/>
                    <a:pt x="88379" y="71696"/>
                  </a:cubicBezTo>
                  <a:lnTo>
                    <a:pt x="88379" y="16683"/>
                  </a:lnTo>
                  <a:cubicBezTo>
                    <a:pt x="88379" y="7514"/>
                    <a:pt x="80934" y="0"/>
                    <a:pt x="71696" y="0"/>
                  </a:cubicBezTo>
                  <a:lnTo>
                    <a:pt x="16683" y="0"/>
                  </a:lnTo>
                  <a:cubicBezTo>
                    <a:pt x="7514" y="0"/>
                    <a:pt x="0" y="7445"/>
                    <a:pt x="0" y="16683"/>
                  </a:cubicBezTo>
                  <a:lnTo>
                    <a:pt x="0" y="71696"/>
                  </a:lnTo>
                  <a:cubicBezTo>
                    <a:pt x="0" y="80865"/>
                    <a:pt x="7514" y="88379"/>
                    <a:pt x="16683" y="88379"/>
                  </a:cubicBezTo>
                  <a:close/>
                  <a:moveTo>
                    <a:pt x="17649" y="17717"/>
                  </a:moveTo>
                  <a:lnTo>
                    <a:pt x="70662" y="17717"/>
                  </a:lnTo>
                  <a:lnTo>
                    <a:pt x="70662" y="70731"/>
                  </a:lnTo>
                  <a:lnTo>
                    <a:pt x="17649" y="70731"/>
                  </a:lnTo>
                  <a:lnTo>
                    <a:pt x="17649" y="1771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37"/>
            <p:cNvSpPr/>
            <p:nvPr/>
          </p:nvSpPr>
          <p:spPr>
            <a:xfrm>
              <a:off x="10032816" y="2099869"/>
              <a:ext cx="88378" cy="88378"/>
            </a:xfrm>
            <a:custGeom>
              <a:avLst/>
              <a:gdLst/>
              <a:ahLst/>
              <a:cxnLst/>
              <a:rect l="l" t="t" r="r" b="b"/>
              <a:pathLst>
                <a:path w="88378" h="88378" extrusionOk="0">
                  <a:moveTo>
                    <a:pt x="71696" y="0"/>
                  </a:moveTo>
                  <a:lnTo>
                    <a:pt x="16683" y="0"/>
                  </a:lnTo>
                  <a:cubicBezTo>
                    <a:pt x="7514" y="0"/>
                    <a:pt x="0" y="7445"/>
                    <a:pt x="0" y="16683"/>
                  </a:cubicBezTo>
                  <a:lnTo>
                    <a:pt x="0" y="71696"/>
                  </a:lnTo>
                  <a:cubicBezTo>
                    <a:pt x="0" y="80865"/>
                    <a:pt x="7445" y="88379"/>
                    <a:pt x="16683" y="88379"/>
                  </a:cubicBezTo>
                  <a:lnTo>
                    <a:pt x="71696" y="88379"/>
                  </a:lnTo>
                  <a:cubicBezTo>
                    <a:pt x="80865" y="88379"/>
                    <a:pt x="88379" y="80934"/>
                    <a:pt x="88379" y="71696"/>
                  </a:cubicBezTo>
                  <a:lnTo>
                    <a:pt x="88379" y="16683"/>
                  </a:lnTo>
                  <a:cubicBezTo>
                    <a:pt x="88379" y="7514"/>
                    <a:pt x="80865" y="0"/>
                    <a:pt x="71696" y="0"/>
                  </a:cubicBezTo>
                  <a:lnTo>
                    <a:pt x="71696" y="0"/>
                  </a:lnTo>
                  <a:close/>
                  <a:moveTo>
                    <a:pt x="70731" y="70662"/>
                  </a:moveTo>
                  <a:lnTo>
                    <a:pt x="17717" y="70662"/>
                  </a:lnTo>
                  <a:lnTo>
                    <a:pt x="17717" y="17648"/>
                  </a:lnTo>
                  <a:lnTo>
                    <a:pt x="70731" y="17648"/>
                  </a:lnTo>
                  <a:lnTo>
                    <a:pt x="70731" y="7066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6" name="Google Shape;1226;p37"/>
            <p:cNvSpPr/>
            <p:nvPr/>
          </p:nvSpPr>
          <p:spPr>
            <a:xfrm>
              <a:off x="10144357" y="2099800"/>
              <a:ext cx="88379" cy="88378"/>
            </a:xfrm>
            <a:custGeom>
              <a:avLst/>
              <a:gdLst/>
              <a:ahLst/>
              <a:cxnLst/>
              <a:rect l="l" t="t" r="r" b="b"/>
              <a:pathLst>
                <a:path w="88379" h="88378" extrusionOk="0">
                  <a:moveTo>
                    <a:pt x="16683" y="88379"/>
                  </a:moveTo>
                  <a:lnTo>
                    <a:pt x="71696" y="88379"/>
                  </a:lnTo>
                  <a:cubicBezTo>
                    <a:pt x="80865" y="88379"/>
                    <a:pt x="88379" y="80934"/>
                    <a:pt x="88379" y="71696"/>
                  </a:cubicBezTo>
                  <a:lnTo>
                    <a:pt x="88379" y="16683"/>
                  </a:lnTo>
                  <a:cubicBezTo>
                    <a:pt x="88379" y="7514"/>
                    <a:pt x="80934" y="0"/>
                    <a:pt x="71696" y="0"/>
                  </a:cubicBezTo>
                  <a:lnTo>
                    <a:pt x="16683" y="0"/>
                  </a:lnTo>
                  <a:cubicBezTo>
                    <a:pt x="7515" y="0"/>
                    <a:pt x="0" y="7445"/>
                    <a:pt x="0" y="16683"/>
                  </a:cubicBezTo>
                  <a:lnTo>
                    <a:pt x="0" y="71696"/>
                  </a:lnTo>
                  <a:cubicBezTo>
                    <a:pt x="0" y="80865"/>
                    <a:pt x="7515" y="88379"/>
                    <a:pt x="16683" y="88379"/>
                  </a:cubicBezTo>
                  <a:lnTo>
                    <a:pt x="16683" y="88379"/>
                  </a:lnTo>
                  <a:close/>
                  <a:moveTo>
                    <a:pt x="17649" y="17717"/>
                  </a:moveTo>
                  <a:lnTo>
                    <a:pt x="70662" y="17717"/>
                  </a:lnTo>
                  <a:lnTo>
                    <a:pt x="70662" y="70731"/>
                  </a:lnTo>
                  <a:lnTo>
                    <a:pt x="17649" y="70731"/>
                  </a:lnTo>
                  <a:lnTo>
                    <a:pt x="17649" y="1771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37"/>
            <p:cNvSpPr/>
            <p:nvPr/>
          </p:nvSpPr>
          <p:spPr>
            <a:xfrm>
              <a:off x="9921411" y="2240434"/>
              <a:ext cx="88379" cy="88378"/>
            </a:xfrm>
            <a:custGeom>
              <a:avLst/>
              <a:gdLst/>
              <a:ahLst/>
              <a:cxnLst/>
              <a:rect l="l" t="t" r="r" b="b"/>
              <a:pathLst>
                <a:path w="88379" h="88378" extrusionOk="0">
                  <a:moveTo>
                    <a:pt x="0" y="71696"/>
                  </a:moveTo>
                  <a:cubicBezTo>
                    <a:pt x="0" y="80865"/>
                    <a:pt x="7446" y="88379"/>
                    <a:pt x="16683" y="88379"/>
                  </a:cubicBezTo>
                  <a:lnTo>
                    <a:pt x="71696" y="88379"/>
                  </a:lnTo>
                  <a:cubicBezTo>
                    <a:pt x="80865" y="88379"/>
                    <a:pt x="88379" y="80934"/>
                    <a:pt x="88379" y="71696"/>
                  </a:cubicBezTo>
                  <a:lnTo>
                    <a:pt x="88379" y="16683"/>
                  </a:lnTo>
                  <a:cubicBezTo>
                    <a:pt x="88379" y="7514"/>
                    <a:pt x="80934" y="0"/>
                    <a:pt x="71696" y="0"/>
                  </a:cubicBezTo>
                  <a:lnTo>
                    <a:pt x="16683" y="0"/>
                  </a:lnTo>
                  <a:cubicBezTo>
                    <a:pt x="7514" y="0"/>
                    <a:pt x="0" y="7445"/>
                    <a:pt x="0" y="16683"/>
                  </a:cubicBezTo>
                  <a:lnTo>
                    <a:pt x="0" y="71696"/>
                  </a:lnTo>
                  <a:lnTo>
                    <a:pt x="0" y="71696"/>
                  </a:lnTo>
                  <a:close/>
                  <a:moveTo>
                    <a:pt x="17649" y="17717"/>
                  </a:moveTo>
                  <a:lnTo>
                    <a:pt x="70662" y="17717"/>
                  </a:lnTo>
                  <a:lnTo>
                    <a:pt x="70662" y="70731"/>
                  </a:lnTo>
                  <a:lnTo>
                    <a:pt x="17649" y="70731"/>
                  </a:lnTo>
                  <a:lnTo>
                    <a:pt x="17649" y="1771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37"/>
            <p:cNvSpPr/>
            <p:nvPr/>
          </p:nvSpPr>
          <p:spPr>
            <a:xfrm>
              <a:off x="10032816" y="2240503"/>
              <a:ext cx="88378" cy="88378"/>
            </a:xfrm>
            <a:custGeom>
              <a:avLst/>
              <a:gdLst/>
              <a:ahLst/>
              <a:cxnLst/>
              <a:rect l="l" t="t" r="r" b="b"/>
              <a:pathLst>
                <a:path w="88378" h="88378" extrusionOk="0">
                  <a:moveTo>
                    <a:pt x="71696" y="0"/>
                  </a:moveTo>
                  <a:lnTo>
                    <a:pt x="16683" y="0"/>
                  </a:lnTo>
                  <a:cubicBezTo>
                    <a:pt x="7514" y="0"/>
                    <a:pt x="0" y="7445"/>
                    <a:pt x="0" y="16683"/>
                  </a:cubicBezTo>
                  <a:lnTo>
                    <a:pt x="0" y="71696"/>
                  </a:lnTo>
                  <a:cubicBezTo>
                    <a:pt x="0" y="80865"/>
                    <a:pt x="7445" y="88379"/>
                    <a:pt x="16683" y="88379"/>
                  </a:cubicBezTo>
                  <a:lnTo>
                    <a:pt x="71696" y="88379"/>
                  </a:lnTo>
                  <a:cubicBezTo>
                    <a:pt x="80865" y="88379"/>
                    <a:pt x="88379" y="80934"/>
                    <a:pt x="88379" y="71696"/>
                  </a:cubicBezTo>
                  <a:lnTo>
                    <a:pt x="88379" y="16683"/>
                  </a:lnTo>
                  <a:cubicBezTo>
                    <a:pt x="88379" y="7514"/>
                    <a:pt x="80865" y="0"/>
                    <a:pt x="71696" y="0"/>
                  </a:cubicBezTo>
                  <a:close/>
                  <a:moveTo>
                    <a:pt x="70731" y="70662"/>
                  </a:moveTo>
                  <a:lnTo>
                    <a:pt x="17717" y="70662"/>
                  </a:lnTo>
                  <a:lnTo>
                    <a:pt x="17717" y="17648"/>
                  </a:lnTo>
                  <a:lnTo>
                    <a:pt x="70731" y="17648"/>
                  </a:lnTo>
                  <a:lnTo>
                    <a:pt x="70731" y="7066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9" name="Google Shape;1229;p37"/>
            <p:cNvSpPr/>
            <p:nvPr/>
          </p:nvSpPr>
          <p:spPr>
            <a:xfrm>
              <a:off x="9875843" y="1923869"/>
              <a:ext cx="602107" cy="512349"/>
            </a:xfrm>
            <a:custGeom>
              <a:avLst/>
              <a:gdLst/>
              <a:ahLst/>
              <a:cxnLst/>
              <a:rect l="l" t="t" r="r" b="b"/>
              <a:pathLst>
                <a:path w="602107" h="512349" extrusionOk="0">
                  <a:moveTo>
                    <a:pt x="602107" y="425280"/>
                  </a:moveTo>
                  <a:cubicBezTo>
                    <a:pt x="602038" y="403082"/>
                    <a:pt x="588802" y="382952"/>
                    <a:pt x="568534" y="374059"/>
                  </a:cubicBezTo>
                  <a:cubicBezTo>
                    <a:pt x="557435" y="369165"/>
                    <a:pt x="540408" y="365580"/>
                    <a:pt x="525517" y="363098"/>
                  </a:cubicBezTo>
                  <a:cubicBezTo>
                    <a:pt x="525517" y="363098"/>
                    <a:pt x="525517" y="363098"/>
                    <a:pt x="525517" y="363098"/>
                  </a:cubicBezTo>
                  <a:cubicBezTo>
                    <a:pt x="525517" y="363098"/>
                    <a:pt x="525517" y="363098"/>
                    <a:pt x="525517" y="363098"/>
                  </a:cubicBezTo>
                  <a:cubicBezTo>
                    <a:pt x="518416" y="361926"/>
                    <a:pt x="511798" y="361030"/>
                    <a:pt x="506559" y="360341"/>
                  </a:cubicBezTo>
                  <a:lnTo>
                    <a:pt x="506559" y="360341"/>
                  </a:lnTo>
                  <a:cubicBezTo>
                    <a:pt x="506076" y="360341"/>
                    <a:pt x="505731" y="359927"/>
                    <a:pt x="505731" y="359444"/>
                  </a:cubicBezTo>
                  <a:lnTo>
                    <a:pt x="505731" y="338280"/>
                  </a:lnTo>
                  <a:cubicBezTo>
                    <a:pt x="520622" y="326906"/>
                    <a:pt x="528826" y="311670"/>
                    <a:pt x="531170" y="294987"/>
                  </a:cubicBezTo>
                  <a:cubicBezTo>
                    <a:pt x="540132" y="293057"/>
                    <a:pt x="546887" y="285060"/>
                    <a:pt x="546819" y="275546"/>
                  </a:cubicBezTo>
                  <a:lnTo>
                    <a:pt x="546819" y="263413"/>
                  </a:lnTo>
                  <a:cubicBezTo>
                    <a:pt x="546750" y="258036"/>
                    <a:pt x="544544" y="253004"/>
                    <a:pt x="540821" y="249350"/>
                  </a:cubicBezTo>
                  <a:lnTo>
                    <a:pt x="540684" y="219913"/>
                  </a:lnTo>
                  <a:cubicBezTo>
                    <a:pt x="540615" y="199921"/>
                    <a:pt x="529791" y="182411"/>
                    <a:pt x="513659" y="172897"/>
                  </a:cubicBezTo>
                  <a:lnTo>
                    <a:pt x="513659" y="78521"/>
                  </a:lnTo>
                  <a:cubicBezTo>
                    <a:pt x="513659" y="59425"/>
                    <a:pt x="498148" y="43914"/>
                    <a:pt x="479052" y="43914"/>
                  </a:cubicBezTo>
                  <a:lnTo>
                    <a:pt x="457958" y="43914"/>
                  </a:lnTo>
                  <a:lnTo>
                    <a:pt x="457958" y="34883"/>
                  </a:lnTo>
                  <a:cubicBezTo>
                    <a:pt x="457958" y="15649"/>
                    <a:pt x="442308" y="0"/>
                    <a:pt x="423074" y="0"/>
                  </a:cubicBezTo>
                  <a:cubicBezTo>
                    <a:pt x="403840" y="0"/>
                    <a:pt x="388192" y="15649"/>
                    <a:pt x="388192" y="34883"/>
                  </a:cubicBezTo>
                  <a:lnTo>
                    <a:pt x="388192" y="43914"/>
                  </a:lnTo>
                  <a:lnTo>
                    <a:pt x="347104" y="43914"/>
                  </a:lnTo>
                  <a:lnTo>
                    <a:pt x="347104" y="34883"/>
                  </a:lnTo>
                  <a:cubicBezTo>
                    <a:pt x="347104" y="15649"/>
                    <a:pt x="331455" y="0"/>
                    <a:pt x="312222" y="0"/>
                  </a:cubicBezTo>
                  <a:cubicBezTo>
                    <a:pt x="292988" y="0"/>
                    <a:pt x="277339" y="15649"/>
                    <a:pt x="277339" y="34883"/>
                  </a:cubicBezTo>
                  <a:lnTo>
                    <a:pt x="277339" y="43914"/>
                  </a:lnTo>
                  <a:lnTo>
                    <a:pt x="236252" y="43914"/>
                  </a:lnTo>
                  <a:lnTo>
                    <a:pt x="236252" y="34883"/>
                  </a:lnTo>
                  <a:cubicBezTo>
                    <a:pt x="236252" y="15649"/>
                    <a:pt x="220603" y="0"/>
                    <a:pt x="201369" y="0"/>
                  </a:cubicBezTo>
                  <a:cubicBezTo>
                    <a:pt x="182135" y="0"/>
                    <a:pt x="166486" y="15649"/>
                    <a:pt x="166486" y="34883"/>
                  </a:cubicBezTo>
                  <a:lnTo>
                    <a:pt x="166486" y="43914"/>
                  </a:lnTo>
                  <a:lnTo>
                    <a:pt x="125399" y="43914"/>
                  </a:lnTo>
                  <a:lnTo>
                    <a:pt x="125399" y="34883"/>
                  </a:lnTo>
                  <a:cubicBezTo>
                    <a:pt x="125399" y="15649"/>
                    <a:pt x="109750" y="0"/>
                    <a:pt x="90516" y="0"/>
                  </a:cubicBezTo>
                  <a:cubicBezTo>
                    <a:pt x="71282" y="0"/>
                    <a:pt x="55702" y="15649"/>
                    <a:pt x="55702" y="34883"/>
                  </a:cubicBezTo>
                  <a:lnTo>
                    <a:pt x="55702" y="43914"/>
                  </a:lnTo>
                  <a:lnTo>
                    <a:pt x="34607" y="43914"/>
                  </a:lnTo>
                  <a:cubicBezTo>
                    <a:pt x="15511" y="43914"/>
                    <a:pt x="0" y="59425"/>
                    <a:pt x="0" y="78521"/>
                  </a:cubicBezTo>
                  <a:lnTo>
                    <a:pt x="0" y="196681"/>
                  </a:lnTo>
                  <a:cubicBezTo>
                    <a:pt x="0" y="201576"/>
                    <a:pt x="3930" y="205505"/>
                    <a:pt x="8824" y="205505"/>
                  </a:cubicBezTo>
                  <a:cubicBezTo>
                    <a:pt x="13719" y="205505"/>
                    <a:pt x="17649" y="201576"/>
                    <a:pt x="17649" y="196681"/>
                  </a:cubicBezTo>
                  <a:lnTo>
                    <a:pt x="17649" y="139462"/>
                  </a:lnTo>
                  <a:lnTo>
                    <a:pt x="495805" y="139462"/>
                  </a:lnTo>
                  <a:lnTo>
                    <a:pt x="495805" y="166210"/>
                  </a:lnTo>
                  <a:cubicBezTo>
                    <a:pt x="492496" y="165590"/>
                    <a:pt x="489049" y="165245"/>
                    <a:pt x="485602" y="165245"/>
                  </a:cubicBezTo>
                  <a:lnTo>
                    <a:pt x="485395" y="165245"/>
                  </a:lnTo>
                  <a:lnTo>
                    <a:pt x="437896" y="165452"/>
                  </a:lnTo>
                  <a:cubicBezTo>
                    <a:pt x="426108" y="165452"/>
                    <a:pt x="415560" y="172759"/>
                    <a:pt x="411286" y="183721"/>
                  </a:cubicBezTo>
                  <a:cubicBezTo>
                    <a:pt x="395844" y="184341"/>
                    <a:pt x="383573" y="197095"/>
                    <a:pt x="383642" y="212675"/>
                  </a:cubicBezTo>
                  <a:lnTo>
                    <a:pt x="383780" y="250039"/>
                  </a:lnTo>
                  <a:cubicBezTo>
                    <a:pt x="380057" y="253693"/>
                    <a:pt x="377920" y="258726"/>
                    <a:pt x="377920" y="264103"/>
                  </a:cubicBezTo>
                  <a:lnTo>
                    <a:pt x="377920" y="276236"/>
                  </a:lnTo>
                  <a:cubicBezTo>
                    <a:pt x="377989" y="285749"/>
                    <a:pt x="384814" y="293677"/>
                    <a:pt x="393776" y="295539"/>
                  </a:cubicBezTo>
                  <a:cubicBezTo>
                    <a:pt x="396188" y="312084"/>
                    <a:pt x="404461" y="327319"/>
                    <a:pt x="419628" y="338625"/>
                  </a:cubicBezTo>
                  <a:lnTo>
                    <a:pt x="419628" y="359789"/>
                  </a:lnTo>
                  <a:cubicBezTo>
                    <a:pt x="419697" y="360272"/>
                    <a:pt x="419351" y="360616"/>
                    <a:pt x="418938" y="360685"/>
                  </a:cubicBezTo>
                  <a:lnTo>
                    <a:pt x="418938" y="360685"/>
                  </a:lnTo>
                  <a:cubicBezTo>
                    <a:pt x="413699" y="361375"/>
                    <a:pt x="407081" y="362340"/>
                    <a:pt x="399980" y="363581"/>
                  </a:cubicBezTo>
                  <a:cubicBezTo>
                    <a:pt x="399980" y="363581"/>
                    <a:pt x="399980" y="363581"/>
                    <a:pt x="399980" y="363581"/>
                  </a:cubicBezTo>
                  <a:cubicBezTo>
                    <a:pt x="399980" y="363581"/>
                    <a:pt x="399980" y="363581"/>
                    <a:pt x="399980" y="363581"/>
                  </a:cubicBezTo>
                  <a:cubicBezTo>
                    <a:pt x="385089" y="366200"/>
                    <a:pt x="368062" y="369923"/>
                    <a:pt x="357032" y="374887"/>
                  </a:cubicBezTo>
                  <a:cubicBezTo>
                    <a:pt x="356894" y="374887"/>
                    <a:pt x="356756" y="375025"/>
                    <a:pt x="356618" y="375093"/>
                  </a:cubicBezTo>
                  <a:lnTo>
                    <a:pt x="356618" y="333248"/>
                  </a:lnTo>
                  <a:cubicBezTo>
                    <a:pt x="356618" y="324079"/>
                    <a:pt x="349173" y="316565"/>
                    <a:pt x="339935" y="316565"/>
                  </a:cubicBezTo>
                  <a:lnTo>
                    <a:pt x="284922" y="316565"/>
                  </a:lnTo>
                  <a:cubicBezTo>
                    <a:pt x="275753" y="316565"/>
                    <a:pt x="268239" y="324010"/>
                    <a:pt x="268239" y="333248"/>
                  </a:cubicBezTo>
                  <a:lnTo>
                    <a:pt x="268239" y="388261"/>
                  </a:lnTo>
                  <a:cubicBezTo>
                    <a:pt x="268239" y="397429"/>
                    <a:pt x="275684" y="404944"/>
                    <a:pt x="284922" y="404944"/>
                  </a:cubicBezTo>
                  <a:lnTo>
                    <a:pt x="328008" y="404944"/>
                  </a:lnTo>
                  <a:cubicBezTo>
                    <a:pt x="325251" y="411631"/>
                    <a:pt x="323803" y="418938"/>
                    <a:pt x="323803" y="426452"/>
                  </a:cubicBezTo>
                  <a:lnTo>
                    <a:pt x="323941" y="454579"/>
                  </a:lnTo>
                  <a:lnTo>
                    <a:pt x="277408" y="454579"/>
                  </a:lnTo>
                  <a:cubicBezTo>
                    <a:pt x="272513" y="454579"/>
                    <a:pt x="268583" y="458509"/>
                    <a:pt x="268583" y="463403"/>
                  </a:cubicBezTo>
                  <a:cubicBezTo>
                    <a:pt x="268583" y="468298"/>
                    <a:pt x="272513" y="472228"/>
                    <a:pt x="277408" y="472228"/>
                  </a:cubicBezTo>
                  <a:lnTo>
                    <a:pt x="324079" y="472228"/>
                  </a:lnTo>
                  <a:lnTo>
                    <a:pt x="324079" y="480569"/>
                  </a:lnTo>
                  <a:cubicBezTo>
                    <a:pt x="324217" y="498217"/>
                    <a:pt x="338487" y="512350"/>
                    <a:pt x="355998" y="512350"/>
                  </a:cubicBezTo>
                  <a:lnTo>
                    <a:pt x="570327" y="512350"/>
                  </a:lnTo>
                  <a:cubicBezTo>
                    <a:pt x="588250" y="512281"/>
                    <a:pt x="602176" y="496770"/>
                    <a:pt x="602107" y="479397"/>
                  </a:cubicBezTo>
                  <a:lnTo>
                    <a:pt x="601901" y="425280"/>
                  </a:lnTo>
                  <a:close/>
                  <a:moveTo>
                    <a:pt x="339108" y="387296"/>
                  </a:moveTo>
                  <a:lnTo>
                    <a:pt x="286094" y="387296"/>
                  </a:lnTo>
                  <a:lnTo>
                    <a:pt x="286094" y="334282"/>
                  </a:lnTo>
                  <a:lnTo>
                    <a:pt x="339108" y="334282"/>
                  </a:lnTo>
                  <a:lnTo>
                    <a:pt x="339108" y="387296"/>
                  </a:lnTo>
                  <a:close/>
                  <a:moveTo>
                    <a:pt x="405909" y="34883"/>
                  </a:moveTo>
                  <a:cubicBezTo>
                    <a:pt x="405909" y="25438"/>
                    <a:pt x="413630" y="17717"/>
                    <a:pt x="423074" y="17717"/>
                  </a:cubicBezTo>
                  <a:cubicBezTo>
                    <a:pt x="432519" y="17717"/>
                    <a:pt x="440240" y="25438"/>
                    <a:pt x="440240" y="34883"/>
                  </a:cubicBezTo>
                  <a:lnTo>
                    <a:pt x="440240" y="70593"/>
                  </a:lnTo>
                  <a:cubicBezTo>
                    <a:pt x="440240" y="80037"/>
                    <a:pt x="432519" y="87758"/>
                    <a:pt x="423074" y="87758"/>
                  </a:cubicBezTo>
                  <a:cubicBezTo>
                    <a:pt x="413630" y="87758"/>
                    <a:pt x="405909" y="80037"/>
                    <a:pt x="405909" y="70593"/>
                  </a:cubicBezTo>
                  <a:lnTo>
                    <a:pt x="405909" y="34883"/>
                  </a:lnTo>
                  <a:close/>
                  <a:moveTo>
                    <a:pt x="295125" y="34883"/>
                  </a:moveTo>
                  <a:cubicBezTo>
                    <a:pt x="295125" y="25438"/>
                    <a:pt x="302846" y="17717"/>
                    <a:pt x="312291" y="17717"/>
                  </a:cubicBezTo>
                  <a:cubicBezTo>
                    <a:pt x="321735" y="17717"/>
                    <a:pt x="329457" y="25438"/>
                    <a:pt x="329457" y="34883"/>
                  </a:cubicBezTo>
                  <a:lnTo>
                    <a:pt x="329457" y="70593"/>
                  </a:lnTo>
                  <a:cubicBezTo>
                    <a:pt x="329457" y="80037"/>
                    <a:pt x="321735" y="87758"/>
                    <a:pt x="312291" y="87758"/>
                  </a:cubicBezTo>
                  <a:cubicBezTo>
                    <a:pt x="302846" y="87758"/>
                    <a:pt x="295125" y="80037"/>
                    <a:pt x="295125" y="70593"/>
                  </a:cubicBezTo>
                  <a:lnTo>
                    <a:pt x="295125" y="34883"/>
                  </a:lnTo>
                  <a:close/>
                  <a:moveTo>
                    <a:pt x="184341" y="34883"/>
                  </a:moveTo>
                  <a:cubicBezTo>
                    <a:pt x="184341" y="25438"/>
                    <a:pt x="192062" y="17717"/>
                    <a:pt x="201507" y="17717"/>
                  </a:cubicBezTo>
                  <a:cubicBezTo>
                    <a:pt x="210951" y="17717"/>
                    <a:pt x="218672" y="25438"/>
                    <a:pt x="218672" y="34883"/>
                  </a:cubicBezTo>
                  <a:lnTo>
                    <a:pt x="218672" y="70593"/>
                  </a:lnTo>
                  <a:cubicBezTo>
                    <a:pt x="218672" y="80037"/>
                    <a:pt x="210951" y="87758"/>
                    <a:pt x="201507" y="87758"/>
                  </a:cubicBezTo>
                  <a:cubicBezTo>
                    <a:pt x="192062" y="87758"/>
                    <a:pt x="184341" y="80037"/>
                    <a:pt x="184341" y="70593"/>
                  </a:cubicBezTo>
                  <a:lnTo>
                    <a:pt x="184341" y="34883"/>
                  </a:lnTo>
                  <a:close/>
                  <a:moveTo>
                    <a:pt x="73557" y="34883"/>
                  </a:moveTo>
                  <a:cubicBezTo>
                    <a:pt x="73557" y="25438"/>
                    <a:pt x="81279" y="17717"/>
                    <a:pt x="90723" y="17717"/>
                  </a:cubicBezTo>
                  <a:cubicBezTo>
                    <a:pt x="100168" y="17717"/>
                    <a:pt x="107889" y="25438"/>
                    <a:pt x="107889" y="34883"/>
                  </a:cubicBezTo>
                  <a:lnTo>
                    <a:pt x="107889" y="70593"/>
                  </a:lnTo>
                  <a:cubicBezTo>
                    <a:pt x="107889" y="80037"/>
                    <a:pt x="100168" y="87758"/>
                    <a:pt x="90723" y="87758"/>
                  </a:cubicBezTo>
                  <a:cubicBezTo>
                    <a:pt x="81279" y="87758"/>
                    <a:pt x="73557" y="80037"/>
                    <a:pt x="73557" y="70593"/>
                  </a:cubicBezTo>
                  <a:lnTo>
                    <a:pt x="73557" y="34883"/>
                  </a:lnTo>
                  <a:close/>
                  <a:moveTo>
                    <a:pt x="17855" y="121745"/>
                  </a:moveTo>
                  <a:lnTo>
                    <a:pt x="17855" y="78452"/>
                  </a:lnTo>
                  <a:cubicBezTo>
                    <a:pt x="17855" y="69145"/>
                    <a:pt x="25439" y="61493"/>
                    <a:pt x="34814" y="61493"/>
                  </a:cubicBezTo>
                  <a:lnTo>
                    <a:pt x="55909" y="61493"/>
                  </a:lnTo>
                  <a:lnTo>
                    <a:pt x="55909" y="70524"/>
                  </a:lnTo>
                  <a:cubicBezTo>
                    <a:pt x="55909" y="89758"/>
                    <a:pt x="71558" y="105407"/>
                    <a:pt x="90792" y="105407"/>
                  </a:cubicBezTo>
                  <a:cubicBezTo>
                    <a:pt x="110025" y="105407"/>
                    <a:pt x="125674" y="89758"/>
                    <a:pt x="125674" y="70524"/>
                  </a:cubicBezTo>
                  <a:lnTo>
                    <a:pt x="125674" y="61493"/>
                  </a:lnTo>
                  <a:lnTo>
                    <a:pt x="166762" y="61493"/>
                  </a:lnTo>
                  <a:lnTo>
                    <a:pt x="166762" y="70524"/>
                  </a:lnTo>
                  <a:cubicBezTo>
                    <a:pt x="166762" y="89758"/>
                    <a:pt x="182411" y="105407"/>
                    <a:pt x="201645" y="105407"/>
                  </a:cubicBezTo>
                  <a:cubicBezTo>
                    <a:pt x="220879" y="105407"/>
                    <a:pt x="236528" y="89758"/>
                    <a:pt x="236528" y="70524"/>
                  </a:cubicBezTo>
                  <a:lnTo>
                    <a:pt x="236528" y="61493"/>
                  </a:lnTo>
                  <a:lnTo>
                    <a:pt x="277615" y="61493"/>
                  </a:lnTo>
                  <a:lnTo>
                    <a:pt x="277615" y="70524"/>
                  </a:lnTo>
                  <a:cubicBezTo>
                    <a:pt x="277615" y="89758"/>
                    <a:pt x="293264" y="105407"/>
                    <a:pt x="312497" y="105407"/>
                  </a:cubicBezTo>
                  <a:cubicBezTo>
                    <a:pt x="331731" y="105407"/>
                    <a:pt x="347380" y="89758"/>
                    <a:pt x="347380" y="70524"/>
                  </a:cubicBezTo>
                  <a:lnTo>
                    <a:pt x="347380" y="61493"/>
                  </a:lnTo>
                  <a:lnTo>
                    <a:pt x="388467" y="61493"/>
                  </a:lnTo>
                  <a:lnTo>
                    <a:pt x="388467" y="70524"/>
                  </a:lnTo>
                  <a:cubicBezTo>
                    <a:pt x="388467" y="89758"/>
                    <a:pt x="404116" y="105407"/>
                    <a:pt x="423350" y="105407"/>
                  </a:cubicBezTo>
                  <a:cubicBezTo>
                    <a:pt x="442584" y="105407"/>
                    <a:pt x="458233" y="89758"/>
                    <a:pt x="458233" y="70524"/>
                  </a:cubicBezTo>
                  <a:lnTo>
                    <a:pt x="458233" y="61493"/>
                  </a:lnTo>
                  <a:lnTo>
                    <a:pt x="479328" y="61493"/>
                  </a:lnTo>
                  <a:cubicBezTo>
                    <a:pt x="488635" y="61493"/>
                    <a:pt x="496287" y="69076"/>
                    <a:pt x="496287" y="78452"/>
                  </a:cubicBezTo>
                  <a:lnTo>
                    <a:pt x="496287" y="121745"/>
                  </a:lnTo>
                  <a:lnTo>
                    <a:pt x="18131" y="121745"/>
                  </a:lnTo>
                  <a:close/>
                  <a:moveTo>
                    <a:pt x="412596" y="201300"/>
                  </a:moveTo>
                  <a:cubicBezTo>
                    <a:pt x="419420" y="201300"/>
                    <a:pt x="425556" y="196957"/>
                    <a:pt x="427763" y="190477"/>
                  </a:cubicBezTo>
                  <a:cubicBezTo>
                    <a:pt x="429279" y="186065"/>
                    <a:pt x="433484" y="183100"/>
                    <a:pt x="438172" y="183031"/>
                  </a:cubicBezTo>
                  <a:lnTo>
                    <a:pt x="485670" y="182824"/>
                  </a:lnTo>
                  <a:lnTo>
                    <a:pt x="485808" y="182824"/>
                  </a:lnTo>
                  <a:cubicBezTo>
                    <a:pt x="506283" y="182824"/>
                    <a:pt x="522966" y="199439"/>
                    <a:pt x="523035" y="219913"/>
                  </a:cubicBezTo>
                  <a:lnTo>
                    <a:pt x="523173" y="246110"/>
                  </a:lnTo>
                  <a:cubicBezTo>
                    <a:pt x="520277" y="246937"/>
                    <a:pt x="517037" y="248247"/>
                    <a:pt x="514005" y="250384"/>
                  </a:cubicBezTo>
                  <a:lnTo>
                    <a:pt x="514005" y="230599"/>
                  </a:lnTo>
                  <a:cubicBezTo>
                    <a:pt x="513866" y="216259"/>
                    <a:pt x="502146" y="204609"/>
                    <a:pt x="487808" y="204609"/>
                  </a:cubicBezTo>
                  <a:lnTo>
                    <a:pt x="487532" y="204609"/>
                  </a:lnTo>
                  <a:cubicBezTo>
                    <a:pt x="483809" y="204609"/>
                    <a:pt x="480087" y="205229"/>
                    <a:pt x="476502" y="206332"/>
                  </a:cubicBezTo>
                  <a:cubicBezTo>
                    <a:pt x="467195" y="209297"/>
                    <a:pt x="457337" y="209366"/>
                    <a:pt x="448030" y="206470"/>
                  </a:cubicBezTo>
                  <a:cubicBezTo>
                    <a:pt x="444514" y="205367"/>
                    <a:pt x="440860" y="204816"/>
                    <a:pt x="437138" y="204816"/>
                  </a:cubicBezTo>
                  <a:lnTo>
                    <a:pt x="436793" y="204816"/>
                  </a:lnTo>
                  <a:cubicBezTo>
                    <a:pt x="422385" y="204816"/>
                    <a:pt x="410734" y="216604"/>
                    <a:pt x="410803" y="231012"/>
                  </a:cubicBezTo>
                  <a:lnTo>
                    <a:pt x="410803" y="247489"/>
                  </a:lnTo>
                  <a:cubicBezTo>
                    <a:pt x="407770" y="246661"/>
                    <a:pt x="404530" y="246110"/>
                    <a:pt x="401704" y="245834"/>
                  </a:cubicBezTo>
                  <a:lnTo>
                    <a:pt x="401566" y="212468"/>
                  </a:lnTo>
                  <a:cubicBezTo>
                    <a:pt x="401566" y="206332"/>
                    <a:pt x="406529" y="201231"/>
                    <a:pt x="412665" y="201231"/>
                  </a:cubicBezTo>
                  <a:lnTo>
                    <a:pt x="412665" y="201231"/>
                  </a:lnTo>
                  <a:close/>
                  <a:moveTo>
                    <a:pt x="410941" y="286783"/>
                  </a:moveTo>
                  <a:cubicBezTo>
                    <a:pt x="410803" y="282027"/>
                    <a:pt x="406874" y="278166"/>
                    <a:pt x="402117" y="278166"/>
                  </a:cubicBezTo>
                  <a:lnTo>
                    <a:pt x="397912" y="278166"/>
                  </a:lnTo>
                  <a:cubicBezTo>
                    <a:pt x="397912" y="278166"/>
                    <a:pt x="397912" y="278166"/>
                    <a:pt x="397912" y="278166"/>
                  </a:cubicBezTo>
                  <a:cubicBezTo>
                    <a:pt x="396740" y="278166"/>
                    <a:pt x="395844" y="277201"/>
                    <a:pt x="395775" y="276098"/>
                  </a:cubicBezTo>
                  <a:lnTo>
                    <a:pt x="395775" y="263965"/>
                  </a:lnTo>
                  <a:cubicBezTo>
                    <a:pt x="395775" y="263965"/>
                    <a:pt x="395775" y="263413"/>
                    <a:pt x="395913" y="263138"/>
                  </a:cubicBezTo>
                  <a:cubicBezTo>
                    <a:pt x="402186" y="263413"/>
                    <a:pt x="408529" y="264654"/>
                    <a:pt x="410114" y="266102"/>
                  </a:cubicBezTo>
                  <a:cubicBezTo>
                    <a:pt x="412182" y="268101"/>
                    <a:pt x="414871" y="269204"/>
                    <a:pt x="417697" y="269204"/>
                  </a:cubicBezTo>
                  <a:cubicBezTo>
                    <a:pt x="419145" y="269204"/>
                    <a:pt x="420524" y="268928"/>
                    <a:pt x="421902" y="268377"/>
                  </a:cubicBezTo>
                  <a:cubicBezTo>
                    <a:pt x="425901" y="266653"/>
                    <a:pt x="428521" y="262724"/>
                    <a:pt x="428521" y="258381"/>
                  </a:cubicBezTo>
                  <a:lnTo>
                    <a:pt x="428383" y="230943"/>
                  </a:lnTo>
                  <a:cubicBezTo>
                    <a:pt x="428383" y="226325"/>
                    <a:pt x="432106" y="222533"/>
                    <a:pt x="436793" y="222464"/>
                  </a:cubicBezTo>
                  <a:cubicBezTo>
                    <a:pt x="436931" y="222464"/>
                    <a:pt x="439551" y="222326"/>
                    <a:pt x="442722" y="223291"/>
                  </a:cubicBezTo>
                  <a:cubicBezTo>
                    <a:pt x="455407" y="227221"/>
                    <a:pt x="469057" y="227221"/>
                    <a:pt x="481810" y="223153"/>
                  </a:cubicBezTo>
                  <a:cubicBezTo>
                    <a:pt x="484912" y="222188"/>
                    <a:pt x="487601" y="222257"/>
                    <a:pt x="487739" y="222257"/>
                  </a:cubicBezTo>
                  <a:lnTo>
                    <a:pt x="487739" y="222257"/>
                  </a:lnTo>
                  <a:cubicBezTo>
                    <a:pt x="492358" y="222257"/>
                    <a:pt x="496149" y="225980"/>
                    <a:pt x="496149" y="230668"/>
                  </a:cubicBezTo>
                  <a:lnTo>
                    <a:pt x="496287" y="258105"/>
                  </a:lnTo>
                  <a:cubicBezTo>
                    <a:pt x="496287" y="259622"/>
                    <a:pt x="496770" y="264654"/>
                    <a:pt x="502768" y="267136"/>
                  </a:cubicBezTo>
                  <a:cubicBezTo>
                    <a:pt x="504491" y="267825"/>
                    <a:pt x="517382" y="271341"/>
                    <a:pt x="523035" y="265688"/>
                  </a:cubicBezTo>
                  <a:cubicBezTo>
                    <a:pt x="524620" y="264103"/>
                    <a:pt x="527033" y="263275"/>
                    <a:pt x="528964" y="262862"/>
                  </a:cubicBezTo>
                  <a:cubicBezTo>
                    <a:pt x="528964" y="263000"/>
                    <a:pt x="529033" y="263207"/>
                    <a:pt x="529033" y="263413"/>
                  </a:cubicBezTo>
                  <a:lnTo>
                    <a:pt x="529033" y="275546"/>
                  </a:lnTo>
                  <a:cubicBezTo>
                    <a:pt x="529033" y="276718"/>
                    <a:pt x="528136" y="277684"/>
                    <a:pt x="526965" y="277684"/>
                  </a:cubicBezTo>
                  <a:lnTo>
                    <a:pt x="522828" y="277684"/>
                  </a:lnTo>
                  <a:cubicBezTo>
                    <a:pt x="518003" y="277684"/>
                    <a:pt x="514142" y="281544"/>
                    <a:pt x="514005" y="286370"/>
                  </a:cubicBezTo>
                  <a:cubicBezTo>
                    <a:pt x="513728" y="301812"/>
                    <a:pt x="506904" y="316220"/>
                    <a:pt x="491944" y="326216"/>
                  </a:cubicBezTo>
                  <a:cubicBezTo>
                    <a:pt x="482913" y="332007"/>
                    <a:pt x="473813" y="335109"/>
                    <a:pt x="462645" y="335316"/>
                  </a:cubicBezTo>
                  <a:cubicBezTo>
                    <a:pt x="451546" y="335247"/>
                    <a:pt x="442308" y="332145"/>
                    <a:pt x="433277" y="326492"/>
                  </a:cubicBezTo>
                  <a:cubicBezTo>
                    <a:pt x="418318" y="316703"/>
                    <a:pt x="411286" y="302363"/>
                    <a:pt x="410872" y="286852"/>
                  </a:cubicBezTo>
                  <a:lnTo>
                    <a:pt x="410872" y="286852"/>
                  </a:lnTo>
                  <a:close/>
                  <a:moveTo>
                    <a:pt x="437551" y="348345"/>
                  </a:moveTo>
                  <a:cubicBezTo>
                    <a:pt x="445479" y="351379"/>
                    <a:pt x="453890" y="352895"/>
                    <a:pt x="462714" y="352964"/>
                  </a:cubicBezTo>
                  <a:lnTo>
                    <a:pt x="462714" y="352964"/>
                  </a:lnTo>
                  <a:cubicBezTo>
                    <a:pt x="462714" y="352964"/>
                    <a:pt x="462783" y="352964"/>
                    <a:pt x="462852" y="352964"/>
                  </a:cubicBezTo>
                  <a:cubicBezTo>
                    <a:pt x="471676" y="352826"/>
                    <a:pt x="480087" y="351241"/>
                    <a:pt x="487946" y="348139"/>
                  </a:cubicBezTo>
                  <a:lnTo>
                    <a:pt x="487946" y="359444"/>
                  </a:lnTo>
                  <a:cubicBezTo>
                    <a:pt x="487946" y="362547"/>
                    <a:pt x="488842" y="365511"/>
                    <a:pt x="490220" y="368131"/>
                  </a:cubicBezTo>
                  <a:lnTo>
                    <a:pt x="462852" y="385365"/>
                  </a:lnTo>
                  <a:lnTo>
                    <a:pt x="435346" y="368338"/>
                  </a:lnTo>
                  <a:cubicBezTo>
                    <a:pt x="436724" y="365718"/>
                    <a:pt x="437551" y="362754"/>
                    <a:pt x="437482" y="359582"/>
                  </a:cubicBezTo>
                  <a:lnTo>
                    <a:pt x="437482" y="348276"/>
                  </a:lnTo>
                  <a:close/>
                  <a:moveTo>
                    <a:pt x="434863" y="494633"/>
                  </a:moveTo>
                  <a:lnTo>
                    <a:pt x="384538" y="494633"/>
                  </a:lnTo>
                  <a:lnTo>
                    <a:pt x="384400" y="468229"/>
                  </a:lnTo>
                  <a:cubicBezTo>
                    <a:pt x="384400" y="463334"/>
                    <a:pt x="380402" y="459405"/>
                    <a:pt x="375576" y="459405"/>
                  </a:cubicBezTo>
                  <a:lnTo>
                    <a:pt x="375576" y="459405"/>
                  </a:lnTo>
                  <a:cubicBezTo>
                    <a:pt x="370681" y="459405"/>
                    <a:pt x="366752" y="463403"/>
                    <a:pt x="366752" y="468298"/>
                  </a:cubicBezTo>
                  <a:lnTo>
                    <a:pt x="366890" y="494633"/>
                  </a:lnTo>
                  <a:lnTo>
                    <a:pt x="356274" y="494633"/>
                  </a:lnTo>
                  <a:cubicBezTo>
                    <a:pt x="348415" y="494633"/>
                    <a:pt x="342003" y="488290"/>
                    <a:pt x="342003" y="480431"/>
                  </a:cubicBezTo>
                  <a:lnTo>
                    <a:pt x="341796" y="426315"/>
                  </a:lnTo>
                  <a:cubicBezTo>
                    <a:pt x="341796" y="411079"/>
                    <a:pt x="350689" y="397223"/>
                    <a:pt x="364546" y="390949"/>
                  </a:cubicBezTo>
                  <a:cubicBezTo>
                    <a:pt x="370612" y="388192"/>
                    <a:pt x="379161" y="385848"/>
                    <a:pt x="388054" y="383917"/>
                  </a:cubicBezTo>
                  <a:cubicBezTo>
                    <a:pt x="388536" y="385434"/>
                    <a:pt x="389294" y="386951"/>
                    <a:pt x="390260" y="388261"/>
                  </a:cubicBezTo>
                  <a:lnTo>
                    <a:pt x="409907" y="415009"/>
                  </a:lnTo>
                  <a:cubicBezTo>
                    <a:pt x="414181" y="420799"/>
                    <a:pt x="420386" y="424522"/>
                    <a:pt x="427556" y="425418"/>
                  </a:cubicBezTo>
                  <a:cubicBezTo>
                    <a:pt x="430657" y="425832"/>
                    <a:pt x="433691" y="425694"/>
                    <a:pt x="436931" y="424936"/>
                  </a:cubicBezTo>
                  <a:lnTo>
                    <a:pt x="444032" y="437138"/>
                  </a:lnTo>
                  <a:lnTo>
                    <a:pt x="435001" y="494633"/>
                  </a:lnTo>
                  <a:close/>
                  <a:moveTo>
                    <a:pt x="436035" y="406116"/>
                  </a:moveTo>
                  <a:cubicBezTo>
                    <a:pt x="434242" y="407563"/>
                    <a:pt x="432037" y="408184"/>
                    <a:pt x="429692" y="407908"/>
                  </a:cubicBezTo>
                  <a:cubicBezTo>
                    <a:pt x="427418" y="407632"/>
                    <a:pt x="425418" y="406391"/>
                    <a:pt x="424040" y="404530"/>
                  </a:cubicBezTo>
                  <a:lnTo>
                    <a:pt x="406323" y="380402"/>
                  </a:lnTo>
                  <a:cubicBezTo>
                    <a:pt x="410872" y="379643"/>
                    <a:pt x="415008" y="379023"/>
                    <a:pt x="418318" y="378540"/>
                  </a:cubicBezTo>
                  <a:lnTo>
                    <a:pt x="447686" y="396740"/>
                  </a:lnTo>
                  <a:lnTo>
                    <a:pt x="436035" y="406116"/>
                  </a:lnTo>
                  <a:close/>
                  <a:moveTo>
                    <a:pt x="452718" y="494633"/>
                  </a:moveTo>
                  <a:lnTo>
                    <a:pt x="461818" y="436793"/>
                  </a:lnTo>
                  <a:cubicBezTo>
                    <a:pt x="462163" y="434794"/>
                    <a:pt x="461680" y="432657"/>
                    <a:pt x="460714" y="431002"/>
                  </a:cubicBezTo>
                  <a:lnTo>
                    <a:pt x="451960" y="415974"/>
                  </a:lnTo>
                  <a:lnTo>
                    <a:pt x="462921" y="407150"/>
                  </a:lnTo>
                  <a:lnTo>
                    <a:pt x="473882" y="415905"/>
                  </a:lnTo>
                  <a:lnTo>
                    <a:pt x="465265" y="431002"/>
                  </a:lnTo>
                  <a:cubicBezTo>
                    <a:pt x="464230" y="432795"/>
                    <a:pt x="463886" y="434932"/>
                    <a:pt x="464230" y="436862"/>
                  </a:cubicBezTo>
                  <a:lnTo>
                    <a:pt x="473882" y="494701"/>
                  </a:lnTo>
                  <a:lnTo>
                    <a:pt x="452649" y="494701"/>
                  </a:lnTo>
                  <a:close/>
                  <a:moveTo>
                    <a:pt x="507386" y="378196"/>
                  </a:moveTo>
                  <a:cubicBezTo>
                    <a:pt x="510764" y="378609"/>
                    <a:pt x="514901" y="379230"/>
                    <a:pt x="519381" y="379919"/>
                  </a:cubicBezTo>
                  <a:lnTo>
                    <a:pt x="501802" y="404254"/>
                  </a:lnTo>
                  <a:cubicBezTo>
                    <a:pt x="500423" y="406116"/>
                    <a:pt x="498424" y="407357"/>
                    <a:pt x="496149" y="407632"/>
                  </a:cubicBezTo>
                  <a:cubicBezTo>
                    <a:pt x="493805" y="407977"/>
                    <a:pt x="491531" y="407288"/>
                    <a:pt x="489807" y="405909"/>
                  </a:cubicBezTo>
                  <a:lnTo>
                    <a:pt x="478156" y="396602"/>
                  </a:lnTo>
                  <a:lnTo>
                    <a:pt x="507386" y="378127"/>
                  </a:lnTo>
                  <a:close/>
                  <a:moveTo>
                    <a:pt x="570465" y="494633"/>
                  </a:moveTo>
                  <a:lnTo>
                    <a:pt x="559848" y="494633"/>
                  </a:lnTo>
                  <a:lnTo>
                    <a:pt x="559711" y="467471"/>
                  </a:lnTo>
                  <a:cubicBezTo>
                    <a:pt x="559711" y="462576"/>
                    <a:pt x="555712" y="458647"/>
                    <a:pt x="550886" y="458647"/>
                  </a:cubicBezTo>
                  <a:lnTo>
                    <a:pt x="550886" y="458647"/>
                  </a:lnTo>
                  <a:cubicBezTo>
                    <a:pt x="545991" y="458647"/>
                    <a:pt x="542062" y="462645"/>
                    <a:pt x="542062" y="467540"/>
                  </a:cubicBezTo>
                  <a:lnTo>
                    <a:pt x="542200" y="494564"/>
                  </a:lnTo>
                  <a:lnTo>
                    <a:pt x="491875" y="494564"/>
                  </a:lnTo>
                  <a:lnTo>
                    <a:pt x="482223" y="436931"/>
                  </a:lnTo>
                  <a:lnTo>
                    <a:pt x="489186" y="424729"/>
                  </a:lnTo>
                  <a:cubicBezTo>
                    <a:pt x="492289" y="425418"/>
                    <a:pt x="495391" y="425556"/>
                    <a:pt x="498562" y="425143"/>
                  </a:cubicBezTo>
                  <a:cubicBezTo>
                    <a:pt x="505662" y="424178"/>
                    <a:pt x="511936" y="420386"/>
                    <a:pt x="516141" y="414595"/>
                  </a:cubicBezTo>
                  <a:lnTo>
                    <a:pt x="535582" y="387640"/>
                  </a:lnTo>
                  <a:cubicBezTo>
                    <a:pt x="536547" y="386262"/>
                    <a:pt x="537306" y="384814"/>
                    <a:pt x="537788" y="383228"/>
                  </a:cubicBezTo>
                  <a:cubicBezTo>
                    <a:pt x="546681" y="385089"/>
                    <a:pt x="555299" y="387433"/>
                    <a:pt x="561365" y="390053"/>
                  </a:cubicBezTo>
                  <a:cubicBezTo>
                    <a:pt x="575290" y="396189"/>
                    <a:pt x="584321" y="409976"/>
                    <a:pt x="584390" y="425212"/>
                  </a:cubicBezTo>
                  <a:lnTo>
                    <a:pt x="584597" y="479328"/>
                  </a:lnTo>
                  <a:cubicBezTo>
                    <a:pt x="584597" y="487118"/>
                    <a:pt x="578324" y="494495"/>
                    <a:pt x="570396" y="494564"/>
                  </a:cubicBezTo>
                  <a:lnTo>
                    <a:pt x="570396" y="49456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30" name="Google Shape;1230;p37"/>
          <p:cNvSpPr/>
          <p:nvPr/>
        </p:nvSpPr>
        <p:spPr>
          <a:xfrm>
            <a:off x="6055436" y="2005142"/>
            <a:ext cx="347796" cy="293612"/>
          </a:xfrm>
          <a:custGeom>
            <a:avLst/>
            <a:gdLst/>
            <a:ahLst/>
            <a:cxnLst/>
            <a:rect l="l" t="t" r="r" b="b"/>
            <a:pathLst>
              <a:path w="602245" h="508419" extrusionOk="0">
                <a:moveTo>
                  <a:pt x="602245" y="362753"/>
                </a:moveTo>
                <a:cubicBezTo>
                  <a:pt x="602245" y="282785"/>
                  <a:pt x="537237" y="217087"/>
                  <a:pt x="456578" y="217087"/>
                </a:cubicBezTo>
                <a:cubicBezTo>
                  <a:pt x="407770" y="217087"/>
                  <a:pt x="364477" y="241215"/>
                  <a:pt x="338074" y="278166"/>
                </a:cubicBezTo>
                <a:lnTo>
                  <a:pt x="154422" y="278166"/>
                </a:lnTo>
                <a:lnTo>
                  <a:pt x="154422" y="242870"/>
                </a:lnTo>
                <a:cubicBezTo>
                  <a:pt x="154422" y="231564"/>
                  <a:pt x="145254" y="222395"/>
                  <a:pt x="133948" y="222395"/>
                </a:cubicBezTo>
                <a:lnTo>
                  <a:pt x="92240" y="222395"/>
                </a:lnTo>
                <a:cubicBezTo>
                  <a:pt x="80934" y="222395"/>
                  <a:pt x="71765" y="231564"/>
                  <a:pt x="71765" y="242870"/>
                </a:cubicBezTo>
                <a:lnTo>
                  <a:pt x="71765" y="278166"/>
                </a:lnTo>
                <a:lnTo>
                  <a:pt x="61700" y="278166"/>
                </a:lnTo>
                <a:cubicBezTo>
                  <a:pt x="37434" y="278166"/>
                  <a:pt x="17718" y="258450"/>
                  <a:pt x="17718" y="234183"/>
                </a:cubicBezTo>
                <a:lnTo>
                  <a:pt x="17718" y="168485"/>
                </a:lnTo>
                <a:cubicBezTo>
                  <a:pt x="17718" y="144219"/>
                  <a:pt x="37434" y="124503"/>
                  <a:pt x="61700" y="124503"/>
                </a:cubicBezTo>
                <a:lnTo>
                  <a:pt x="478363" y="124503"/>
                </a:lnTo>
                <a:cubicBezTo>
                  <a:pt x="502630" y="124503"/>
                  <a:pt x="522346" y="144219"/>
                  <a:pt x="522346" y="168485"/>
                </a:cubicBezTo>
                <a:lnTo>
                  <a:pt x="522346" y="208263"/>
                </a:lnTo>
                <a:cubicBezTo>
                  <a:pt x="522346" y="213088"/>
                  <a:pt x="526275" y="217018"/>
                  <a:pt x="531101" y="217018"/>
                </a:cubicBezTo>
                <a:cubicBezTo>
                  <a:pt x="535926" y="217018"/>
                  <a:pt x="539856" y="213088"/>
                  <a:pt x="539856" y="208263"/>
                </a:cubicBezTo>
                <a:lnTo>
                  <a:pt x="539856" y="168485"/>
                </a:lnTo>
                <a:cubicBezTo>
                  <a:pt x="539856" y="134499"/>
                  <a:pt x="512212" y="106923"/>
                  <a:pt x="478294" y="106923"/>
                </a:cubicBezTo>
                <a:lnTo>
                  <a:pt x="387089" y="106923"/>
                </a:lnTo>
                <a:lnTo>
                  <a:pt x="387089" y="68800"/>
                </a:lnTo>
                <a:cubicBezTo>
                  <a:pt x="387089" y="30884"/>
                  <a:pt x="356205" y="0"/>
                  <a:pt x="318289" y="0"/>
                </a:cubicBezTo>
                <a:lnTo>
                  <a:pt x="221568" y="0"/>
                </a:lnTo>
                <a:cubicBezTo>
                  <a:pt x="183652" y="0"/>
                  <a:pt x="152768" y="30884"/>
                  <a:pt x="152768" y="68800"/>
                </a:cubicBezTo>
                <a:lnTo>
                  <a:pt x="152768" y="106923"/>
                </a:lnTo>
                <a:lnTo>
                  <a:pt x="61562" y="106923"/>
                </a:lnTo>
                <a:cubicBezTo>
                  <a:pt x="27575" y="106923"/>
                  <a:pt x="0" y="134568"/>
                  <a:pt x="0" y="168485"/>
                </a:cubicBezTo>
                <a:lnTo>
                  <a:pt x="0" y="429003"/>
                </a:lnTo>
                <a:cubicBezTo>
                  <a:pt x="0" y="462990"/>
                  <a:pt x="27644" y="490565"/>
                  <a:pt x="61562" y="490565"/>
                </a:cubicBezTo>
                <a:lnTo>
                  <a:pt x="342348" y="490565"/>
                </a:lnTo>
                <a:cubicBezTo>
                  <a:pt x="347173" y="490565"/>
                  <a:pt x="351103" y="486635"/>
                  <a:pt x="351103" y="481810"/>
                </a:cubicBezTo>
                <a:cubicBezTo>
                  <a:pt x="351103" y="476984"/>
                  <a:pt x="347173" y="473055"/>
                  <a:pt x="342348" y="473055"/>
                </a:cubicBezTo>
                <a:lnTo>
                  <a:pt x="61562" y="473055"/>
                </a:lnTo>
                <a:cubicBezTo>
                  <a:pt x="37296" y="473055"/>
                  <a:pt x="17580" y="453338"/>
                  <a:pt x="17580" y="429072"/>
                </a:cubicBezTo>
                <a:lnTo>
                  <a:pt x="17580" y="277201"/>
                </a:lnTo>
                <a:cubicBezTo>
                  <a:pt x="28748" y="288645"/>
                  <a:pt x="44328" y="295745"/>
                  <a:pt x="61562" y="295745"/>
                </a:cubicBezTo>
                <a:lnTo>
                  <a:pt x="71627" y="295745"/>
                </a:lnTo>
                <a:lnTo>
                  <a:pt x="71627" y="304707"/>
                </a:lnTo>
                <a:cubicBezTo>
                  <a:pt x="71627" y="327526"/>
                  <a:pt x="90171" y="346070"/>
                  <a:pt x="112990" y="346070"/>
                </a:cubicBezTo>
                <a:cubicBezTo>
                  <a:pt x="135809" y="346070"/>
                  <a:pt x="154353" y="327526"/>
                  <a:pt x="154353" y="304707"/>
                </a:cubicBezTo>
                <a:lnTo>
                  <a:pt x="154353" y="295745"/>
                </a:lnTo>
                <a:lnTo>
                  <a:pt x="327250" y="295745"/>
                </a:lnTo>
                <a:cubicBezTo>
                  <a:pt x="316840" y="315806"/>
                  <a:pt x="310912" y="338625"/>
                  <a:pt x="310912" y="362753"/>
                </a:cubicBezTo>
                <a:cubicBezTo>
                  <a:pt x="310912" y="442722"/>
                  <a:pt x="375921" y="508420"/>
                  <a:pt x="456578" y="508420"/>
                </a:cubicBezTo>
                <a:cubicBezTo>
                  <a:pt x="537237" y="508420"/>
                  <a:pt x="602245" y="442791"/>
                  <a:pt x="602245" y="362753"/>
                </a:cubicBezTo>
                <a:close/>
                <a:moveTo>
                  <a:pt x="334282" y="106923"/>
                </a:moveTo>
                <a:lnTo>
                  <a:pt x="205781" y="106923"/>
                </a:lnTo>
                <a:lnTo>
                  <a:pt x="205781" y="68800"/>
                </a:lnTo>
                <a:cubicBezTo>
                  <a:pt x="205781" y="60045"/>
                  <a:pt x="212882" y="52945"/>
                  <a:pt x="221637" y="52945"/>
                </a:cubicBezTo>
                <a:lnTo>
                  <a:pt x="318358" y="52945"/>
                </a:lnTo>
                <a:cubicBezTo>
                  <a:pt x="327113" y="52945"/>
                  <a:pt x="334213" y="60045"/>
                  <a:pt x="334213" y="68800"/>
                </a:cubicBezTo>
                <a:lnTo>
                  <a:pt x="334213" y="106923"/>
                </a:lnTo>
                <a:close/>
                <a:moveTo>
                  <a:pt x="170415" y="68800"/>
                </a:moveTo>
                <a:cubicBezTo>
                  <a:pt x="170415" y="40536"/>
                  <a:pt x="193372" y="17579"/>
                  <a:pt x="221637" y="17579"/>
                </a:cubicBezTo>
                <a:lnTo>
                  <a:pt x="318358" y="17579"/>
                </a:lnTo>
                <a:cubicBezTo>
                  <a:pt x="346622" y="17579"/>
                  <a:pt x="369578" y="40536"/>
                  <a:pt x="369578" y="68800"/>
                </a:cubicBezTo>
                <a:lnTo>
                  <a:pt x="369578" y="106923"/>
                </a:lnTo>
                <a:lnTo>
                  <a:pt x="351792" y="106923"/>
                </a:lnTo>
                <a:lnTo>
                  <a:pt x="351792" y="68800"/>
                </a:lnTo>
                <a:cubicBezTo>
                  <a:pt x="351792" y="50325"/>
                  <a:pt x="336764" y="35365"/>
                  <a:pt x="318358" y="35365"/>
                </a:cubicBezTo>
                <a:lnTo>
                  <a:pt x="221637" y="35365"/>
                </a:lnTo>
                <a:cubicBezTo>
                  <a:pt x="203161" y="35365"/>
                  <a:pt x="188202" y="50394"/>
                  <a:pt x="188202" y="68800"/>
                </a:cubicBezTo>
                <a:lnTo>
                  <a:pt x="188202" y="106923"/>
                </a:lnTo>
                <a:lnTo>
                  <a:pt x="170415" y="106923"/>
                </a:lnTo>
                <a:lnTo>
                  <a:pt x="170415" y="68800"/>
                </a:lnTo>
                <a:close/>
                <a:moveTo>
                  <a:pt x="92170" y="239974"/>
                </a:moveTo>
                <a:lnTo>
                  <a:pt x="133879" y="239974"/>
                </a:lnTo>
                <a:cubicBezTo>
                  <a:pt x="135464" y="239974"/>
                  <a:pt x="136773" y="241284"/>
                  <a:pt x="136773" y="242870"/>
                </a:cubicBezTo>
                <a:lnTo>
                  <a:pt x="136773" y="256313"/>
                </a:lnTo>
                <a:lnTo>
                  <a:pt x="89207" y="256313"/>
                </a:lnTo>
                <a:lnTo>
                  <a:pt x="89207" y="242870"/>
                </a:lnTo>
                <a:cubicBezTo>
                  <a:pt x="89207" y="241284"/>
                  <a:pt x="90516" y="239974"/>
                  <a:pt x="92101" y="239974"/>
                </a:cubicBezTo>
                <a:close/>
                <a:moveTo>
                  <a:pt x="136773" y="304707"/>
                </a:moveTo>
                <a:cubicBezTo>
                  <a:pt x="136773" y="317806"/>
                  <a:pt x="126088" y="328491"/>
                  <a:pt x="112990" y="328491"/>
                </a:cubicBezTo>
                <a:cubicBezTo>
                  <a:pt x="99892" y="328491"/>
                  <a:pt x="89207" y="317806"/>
                  <a:pt x="89207" y="304707"/>
                </a:cubicBezTo>
                <a:lnTo>
                  <a:pt x="89207" y="273961"/>
                </a:lnTo>
                <a:lnTo>
                  <a:pt x="136773" y="273961"/>
                </a:lnTo>
                <a:lnTo>
                  <a:pt x="136773" y="304707"/>
                </a:lnTo>
                <a:lnTo>
                  <a:pt x="136773" y="304707"/>
                </a:lnTo>
                <a:close/>
                <a:moveTo>
                  <a:pt x="571292" y="419696"/>
                </a:moveTo>
                <a:cubicBezTo>
                  <a:pt x="560124" y="416525"/>
                  <a:pt x="546060" y="413906"/>
                  <a:pt x="530136" y="411975"/>
                </a:cubicBezTo>
                <a:cubicBezTo>
                  <a:pt x="535995" y="380471"/>
                  <a:pt x="535995" y="345174"/>
                  <a:pt x="530136" y="313600"/>
                </a:cubicBezTo>
                <a:cubicBezTo>
                  <a:pt x="546060" y="311670"/>
                  <a:pt x="560055" y="309050"/>
                  <a:pt x="571292" y="305879"/>
                </a:cubicBezTo>
                <a:cubicBezTo>
                  <a:pt x="579840" y="323045"/>
                  <a:pt x="584666" y="342348"/>
                  <a:pt x="584666" y="362822"/>
                </a:cubicBezTo>
                <a:cubicBezTo>
                  <a:pt x="584666" y="383228"/>
                  <a:pt x="579840" y="402600"/>
                  <a:pt x="571292" y="419765"/>
                </a:cubicBezTo>
                <a:lnTo>
                  <a:pt x="571292" y="419765"/>
                </a:lnTo>
                <a:close/>
                <a:moveTo>
                  <a:pt x="508489" y="298089"/>
                </a:moveTo>
                <a:cubicBezTo>
                  <a:pt x="494977" y="299192"/>
                  <a:pt x="480432" y="299882"/>
                  <a:pt x="465403" y="300089"/>
                </a:cubicBezTo>
                <a:lnTo>
                  <a:pt x="465403" y="236183"/>
                </a:lnTo>
                <a:cubicBezTo>
                  <a:pt x="487877" y="243766"/>
                  <a:pt x="502009" y="275271"/>
                  <a:pt x="508489" y="298089"/>
                </a:cubicBezTo>
                <a:close/>
                <a:moveTo>
                  <a:pt x="447823" y="236114"/>
                </a:moveTo>
                <a:lnTo>
                  <a:pt x="447823" y="300089"/>
                </a:lnTo>
                <a:cubicBezTo>
                  <a:pt x="432795" y="299882"/>
                  <a:pt x="418249" y="299192"/>
                  <a:pt x="404737" y="298089"/>
                </a:cubicBezTo>
                <a:cubicBezTo>
                  <a:pt x="413975" y="265481"/>
                  <a:pt x="429899" y="241973"/>
                  <a:pt x="447823" y="236114"/>
                </a:cubicBezTo>
                <a:lnTo>
                  <a:pt x="447823" y="236114"/>
                </a:lnTo>
                <a:close/>
                <a:moveTo>
                  <a:pt x="404737" y="427417"/>
                </a:moveTo>
                <a:cubicBezTo>
                  <a:pt x="418249" y="426314"/>
                  <a:pt x="432795" y="425625"/>
                  <a:pt x="447823" y="425418"/>
                </a:cubicBezTo>
                <a:lnTo>
                  <a:pt x="447823" y="489393"/>
                </a:lnTo>
                <a:cubicBezTo>
                  <a:pt x="429899" y="483533"/>
                  <a:pt x="413975" y="460163"/>
                  <a:pt x="404737" y="427417"/>
                </a:cubicBezTo>
                <a:close/>
                <a:moveTo>
                  <a:pt x="465403" y="489324"/>
                </a:moveTo>
                <a:lnTo>
                  <a:pt x="465403" y="425418"/>
                </a:lnTo>
                <a:cubicBezTo>
                  <a:pt x="480432" y="425625"/>
                  <a:pt x="494977" y="426314"/>
                  <a:pt x="508489" y="427417"/>
                </a:cubicBezTo>
                <a:cubicBezTo>
                  <a:pt x="502009" y="450236"/>
                  <a:pt x="487877" y="481741"/>
                  <a:pt x="465403" y="489324"/>
                </a:cubicBezTo>
                <a:close/>
                <a:moveTo>
                  <a:pt x="465403" y="407839"/>
                </a:moveTo>
                <a:lnTo>
                  <a:pt x="465403" y="317599"/>
                </a:lnTo>
                <a:cubicBezTo>
                  <a:pt x="482017" y="317392"/>
                  <a:pt x="497872" y="316634"/>
                  <a:pt x="512625" y="315324"/>
                </a:cubicBezTo>
                <a:cubicBezTo>
                  <a:pt x="518485" y="345519"/>
                  <a:pt x="518554" y="379574"/>
                  <a:pt x="512625" y="410045"/>
                </a:cubicBezTo>
                <a:cubicBezTo>
                  <a:pt x="497941" y="408804"/>
                  <a:pt x="482017" y="407977"/>
                  <a:pt x="465403" y="407770"/>
                </a:cubicBezTo>
                <a:lnTo>
                  <a:pt x="465403" y="407770"/>
                </a:lnTo>
                <a:close/>
                <a:moveTo>
                  <a:pt x="562054" y="290092"/>
                </a:moveTo>
                <a:cubicBezTo>
                  <a:pt x="552127" y="292574"/>
                  <a:pt x="539925" y="294711"/>
                  <a:pt x="526275" y="296297"/>
                </a:cubicBezTo>
                <a:cubicBezTo>
                  <a:pt x="520484" y="274650"/>
                  <a:pt x="511867" y="256313"/>
                  <a:pt x="501319" y="242732"/>
                </a:cubicBezTo>
                <a:cubicBezTo>
                  <a:pt x="526069" y="251969"/>
                  <a:pt x="547232" y="268722"/>
                  <a:pt x="562054" y="290092"/>
                </a:cubicBezTo>
                <a:close/>
                <a:moveTo>
                  <a:pt x="411768" y="242732"/>
                </a:moveTo>
                <a:cubicBezTo>
                  <a:pt x="401290" y="256244"/>
                  <a:pt x="392741" y="274581"/>
                  <a:pt x="386951" y="296297"/>
                </a:cubicBezTo>
                <a:cubicBezTo>
                  <a:pt x="373301" y="294642"/>
                  <a:pt x="361168" y="292574"/>
                  <a:pt x="351172" y="290092"/>
                </a:cubicBezTo>
                <a:cubicBezTo>
                  <a:pt x="365924" y="268722"/>
                  <a:pt x="387089" y="252038"/>
                  <a:pt x="411768" y="242732"/>
                </a:cubicBezTo>
                <a:close/>
                <a:moveTo>
                  <a:pt x="341865" y="305810"/>
                </a:moveTo>
                <a:cubicBezTo>
                  <a:pt x="353102" y="308982"/>
                  <a:pt x="367097" y="311601"/>
                  <a:pt x="383022" y="313531"/>
                </a:cubicBezTo>
                <a:cubicBezTo>
                  <a:pt x="381160" y="323527"/>
                  <a:pt x="379850" y="334144"/>
                  <a:pt x="379161" y="345174"/>
                </a:cubicBezTo>
                <a:cubicBezTo>
                  <a:pt x="378885" y="350000"/>
                  <a:pt x="382539" y="354205"/>
                  <a:pt x="387365" y="354481"/>
                </a:cubicBezTo>
                <a:cubicBezTo>
                  <a:pt x="392190" y="354757"/>
                  <a:pt x="396395" y="351103"/>
                  <a:pt x="396671" y="346277"/>
                </a:cubicBezTo>
                <a:cubicBezTo>
                  <a:pt x="397361" y="335523"/>
                  <a:pt x="398670" y="325182"/>
                  <a:pt x="400600" y="315393"/>
                </a:cubicBezTo>
                <a:cubicBezTo>
                  <a:pt x="415284" y="316634"/>
                  <a:pt x="431210" y="317461"/>
                  <a:pt x="447823" y="317599"/>
                </a:cubicBezTo>
                <a:lnTo>
                  <a:pt x="447823" y="407839"/>
                </a:lnTo>
                <a:cubicBezTo>
                  <a:pt x="431279" y="408046"/>
                  <a:pt x="415353" y="408804"/>
                  <a:pt x="400600" y="410045"/>
                </a:cubicBezTo>
                <a:cubicBezTo>
                  <a:pt x="399084" y="402393"/>
                  <a:pt x="397981" y="394327"/>
                  <a:pt x="397223" y="385986"/>
                </a:cubicBezTo>
                <a:cubicBezTo>
                  <a:pt x="396809" y="381160"/>
                  <a:pt x="392535" y="377575"/>
                  <a:pt x="387709" y="377989"/>
                </a:cubicBezTo>
                <a:cubicBezTo>
                  <a:pt x="382884" y="378402"/>
                  <a:pt x="379299" y="382677"/>
                  <a:pt x="379712" y="387502"/>
                </a:cubicBezTo>
                <a:cubicBezTo>
                  <a:pt x="380471" y="395775"/>
                  <a:pt x="381573" y="403909"/>
                  <a:pt x="383091" y="411769"/>
                </a:cubicBezTo>
                <a:cubicBezTo>
                  <a:pt x="367097" y="413699"/>
                  <a:pt x="353102" y="416319"/>
                  <a:pt x="341865" y="419559"/>
                </a:cubicBezTo>
                <a:cubicBezTo>
                  <a:pt x="333317" y="402393"/>
                  <a:pt x="328491" y="383090"/>
                  <a:pt x="328491" y="362616"/>
                </a:cubicBezTo>
                <a:cubicBezTo>
                  <a:pt x="328491" y="342210"/>
                  <a:pt x="333317" y="322838"/>
                  <a:pt x="341865" y="305672"/>
                </a:cubicBezTo>
                <a:lnTo>
                  <a:pt x="341865" y="305672"/>
                </a:lnTo>
                <a:close/>
                <a:moveTo>
                  <a:pt x="351172" y="435345"/>
                </a:moveTo>
                <a:cubicBezTo>
                  <a:pt x="361168" y="432864"/>
                  <a:pt x="373301" y="430727"/>
                  <a:pt x="387020" y="429141"/>
                </a:cubicBezTo>
                <a:cubicBezTo>
                  <a:pt x="392052" y="447823"/>
                  <a:pt x="399980" y="467402"/>
                  <a:pt x="411906" y="482775"/>
                </a:cubicBezTo>
                <a:cubicBezTo>
                  <a:pt x="387158" y="473537"/>
                  <a:pt x="365993" y="456785"/>
                  <a:pt x="351172" y="435414"/>
                </a:cubicBezTo>
                <a:lnTo>
                  <a:pt x="351172" y="435414"/>
                </a:lnTo>
                <a:close/>
                <a:moveTo>
                  <a:pt x="501319" y="482706"/>
                </a:moveTo>
                <a:cubicBezTo>
                  <a:pt x="511867" y="469125"/>
                  <a:pt x="520484" y="450719"/>
                  <a:pt x="526275" y="429141"/>
                </a:cubicBezTo>
                <a:cubicBezTo>
                  <a:pt x="539925" y="430796"/>
                  <a:pt x="552127" y="432864"/>
                  <a:pt x="562054" y="435345"/>
                </a:cubicBezTo>
                <a:cubicBezTo>
                  <a:pt x="547232" y="456785"/>
                  <a:pt x="526069" y="473468"/>
                  <a:pt x="501319" y="4827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1" name="Google Shape;1231;p37"/>
          <p:cNvSpPr/>
          <p:nvPr/>
        </p:nvSpPr>
        <p:spPr>
          <a:xfrm>
            <a:off x="5370181" y="1987321"/>
            <a:ext cx="347757" cy="329216"/>
          </a:xfrm>
          <a:custGeom>
            <a:avLst/>
            <a:gdLst/>
            <a:ahLst/>
            <a:cxnLst/>
            <a:rect l="l" t="t" r="r" b="b"/>
            <a:pathLst>
              <a:path w="602176" h="570071" extrusionOk="0">
                <a:moveTo>
                  <a:pt x="574050" y="513473"/>
                </a:moveTo>
                <a:lnTo>
                  <a:pt x="531928" y="513473"/>
                </a:lnTo>
                <a:lnTo>
                  <a:pt x="531928" y="286528"/>
                </a:lnTo>
                <a:cubicBezTo>
                  <a:pt x="531928" y="281634"/>
                  <a:pt x="527998" y="277704"/>
                  <a:pt x="523104" y="277704"/>
                </a:cubicBezTo>
                <a:cubicBezTo>
                  <a:pt x="518210" y="277704"/>
                  <a:pt x="514280" y="281634"/>
                  <a:pt x="514280" y="286528"/>
                </a:cubicBezTo>
                <a:lnTo>
                  <a:pt x="514280" y="513473"/>
                </a:lnTo>
                <a:lnTo>
                  <a:pt x="384745" y="513473"/>
                </a:lnTo>
                <a:lnTo>
                  <a:pt x="384745" y="217521"/>
                </a:lnTo>
                <a:cubicBezTo>
                  <a:pt x="384745" y="215246"/>
                  <a:pt x="386606" y="213385"/>
                  <a:pt x="388881" y="213385"/>
                </a:cubicBezTo>
                <a:lnTo>
                  <a:pt x="510144" y="213385"/>
                </a:lnTo>
                <a:cubicBezTo>
                  <a:pt x="512418" y="213385"/>
                  <a:pt x="514280" y="215246"/>
                  <a:pt x="514280" y="217521"/>
                </a:cubicBezTo>
                <a:lnTo>
                  <a:pt x="514280" y="245303"/>
                </a:lnTo>
                <a:cubicBezTo>
                  <a:pt x="514280" y="250198"/>
                  <a:pt x="518210" y="254127"/>
                  <a:pt x="523104" y="254127"/>
                </a:cubicBezTo>
                <a:cubicBezTo>
                  <a:pt x="527998" y="254127"/>
                  <a:pt x="531928" y="250198"/>
                  <a:pt x="531928" y="245303"/>
                </a:cubicBezTo>
                <a:lnTo>
                  <a:pt x="531928" y="217521"/>
                </a:lnTo>
                <a:cubicBezTo>
                  <a:pt x="531928" y="205526"/>
                  <a:pt x="522139" y="195737"/>
                  <a:pt x="510144" y="195737"/>
                </a:cubicBezTo>
                <a:lnTo>
                  <a:pt x="458302" y="195737"/>
                </a:lnTo>
                <a:lnTo>
                  <a:pt x="458302" y="130314"/>
                </a:lnTo>
                <a:lnTo>
                  <a:pt x="563020" y="79369"/>
                </a:lnTo>
                <a:cubicBezTo>
                  <a:pt x="568741" y="76542"/>
                  <a:pt x="572326" y="70889"/>
                  <a:pt x="572326" y="64478"/>
                </a:cubicBezTo>
                <a:cubicBezTo>
                  <a:pt x="572326" y="58067"/>
                  <a:pt x="568741" y="52414"/>
                  <a:pt x="563020" y="49587"/>
                </a:cubicBezTo>
                <a:lnTo>
                  <a:pt x="464437" y="1675"/>
                </a:lnTo>
                <a:cubicBezTo>
                  <a:pt x="459267" y="-807"/>
                  <a:pt x="453269" y="-531"/>
                  <a:pt x="448444" y="2503"/>
                </a:cubicBezTo>
                <a:cubicBezTo>
                  <a:pt x="443549" y="5536"/>
                  <a:pt x="440654" y="10775"/>
                  <a:pt x="440654" y="16566"/>
                </a:cubicBezTo>
                <a:lnTo>
                  <a:pt x="440654" y="195737"/>
                </a:lnTo>
                <a:lnTo>
                  <a:pt x="388812" y="195737"/>
                </a:lnTo>
                <a:cubicBezTo>
                  <a:pt x="376817" y="195737"/>
                  <a:pt x="367028" y="205526"/>
                  <a:pt x="367028" y="217521"/>
                </a:cubicBezTo>
                <a:lnTo>
                  <a:pt x="367028" y="312311"/>
                </a:lnTo>
                <a:lnTo>
                  <a:pt x="241629" y="312311"/>
                </a:lnTo>
                <a:cubicBezTo>
                  <a:pt x="229634" y="312311"/>
                  <a:pt x="219844" y="322101"/>
                  <a:pt x="219844" y="334096"/>
                </a:cubicBezTo>
                <a:lnTo>
                  <a:pt x="219844" y="412134"/>
                </a:lnTo>
                <a:lnTo>
                  <a:pt x="94446" y="412134"/>
                </a:lnTo>
                <a:cubicBezTo>
                  <a:pt x="82450" y="412134"/>
                  <a:pt x="72661" y="421923"/>
                  <a:pt x="72661" y="433918"/>
                </a:cubicBezTo>
                <a:lnTo>
                  <a:pt x="72661" y="513542"/>
                </a:lnTo>
                <a:lnTo>
                  <a:pt x="28265" y="513542"/>
                </a:lnTo>
                <a:cubicBezTo>
                  <a:pt x="12685" y="513542"/>
                  <a:pt x="0" y="526227"/>
                  <a:pt x="0" y="541807"/>
                </a:cubicBezTo>
                <a:cubicBezTo>
                  <a:pt x="0" y="557387"/>
                  <a:pt x="12685" y="570072"/>
                  <a:pt x="28265" y="570072"/>
                </a:cubicBezTo>
                <a:lnTo>
                  <a:pt x="573912" y="570072"/>
                </a:lnTo>
                <a:cubicBezTo>
                  <a:pt x="589492" y="570072"/>
                  <a:pt x="602176" y="557387"/>
                  <a:pt x="602176" y="541807"/>
                </a:cubicBezTo>
                <a:cubicBezTo>
                  <a:pt x="602176" y="526227"/>
                  <a:pt x="589492" y="513542"/>
                  <a:pt x="573912" y="513542"/>
                </a:cubicBezTo>
                <a:lnTo>
                  <a:pt x="573912" y="513542"/>
                </a:lnTo>
                <a:close/>
                <a:moveTo>
                  <a:pt x="458371" y="18358"/>
                </a:moveTo>
                <a:lnTo>
                  <a:pt x="553368" y="64547"/>
                </a:lnTo>
                <a:lnTo>
                  <a:pt x="458371" y="110736"/>
                </a:lnTo>
                <a:lnTo>
                  <a:pt x="458371" y="18358"/>
                </a:lnTo>
                <a:close/>
                <a:moveTo>
                  <a:pt x="90447" y="433918"/>
                </a:moveTo>
                <a:cubicBezTo>
                  <a:pt x="90447" y="431644"/>
                  <a:pt x="92309" y="429782"/>
                  <a:pt x="94584" y="429782"/>
                </a:cubicBezTo>
                <a:lnTo>
                  <a:pt x="219982" y="429782"/>
                </a:lnTo>
                <a:lnTo>
                  <a:pt x="219982" y="453152"/>
                </a:lnTo>
                <a:cubicBezTo>
                  <a:pt x="219982" y="458047"/>
                  <a:pt x="223912" y="461976"/>
                  <a:pt x="228807" y="461976"/>
                </a:cubicBezTo>
                <a:cubicBezTo>
                  <a:pt x="233701" y="461976"/>
                  <a:pt x="237630" y="458047"/>
                  <a:pt x="237630" y="453152"/>
                </a:cubicBezTo>
                <a:lnTo>
                  <a:pt x="237630" y="334096"/>
                </a:lnTo>
                <a:cubicBezTo>
                  <a:pt x="237630" y="331821"/>
                  <a:pt x="239492" y="329960"/>
                  <a:pt x="241766" y="329960"/>
                </a:cubicBezTo>
                <a:lnTo>
                  <a:pt x="367166" y="329960"/>
                </a:lnTo>
                <a:lnTo>
                  <a:pt x="367166" y="513473"/>
                </a:lnTo>
                <a:lnTo>
                  <a:pt x="237630" y="513473"/>
                </a:lnTo>
                <a:lnTo>
                  <a:pt x="237630" y="494377"/>
                </a:lnTo>
                <a:cubicBezTo>
                  <a:pt x="237630" y="489483"/>
                  <a:pt x="233701" y="485553"/>
                  <a:pt x="228807" y="485553"/>
                </a:cubicBezTo>
                <a:cubicBezTo>
                  <a:pt x="223912" y="485553"/>
                  <a:pt x="219982" y="489483"/>
                  <a:pt x="219982" y="494377"/>
                </a:cubicBezTo>
                <a:lnTo>
                  <a:pt x="219982" y="513473"/>
                </a:lnTo>
                <a:lnTo>
                  <a:pt x="90447" y="513473"/>
                </a:lnTo>
                <a:lnTo>
                  <a:pt x="90447" y="433850"/>
                </a:lnTo>
                <a:close/>
                <a:moveTo>
                  <a:pt x="574050" y="552354"/>
                </a:moveTo>
                <a:lnTo>
                  <a:pt x="28403" y="552354"/>
                </a:lnTo>
                <a:cubicBezTo>
                  <a:pt x="22543" y="552354"/>
                  <a:pt x="17786" y="547598"/>
                  <a:pt x="17786" y="541738"/>
                </a:cubicBezTo>
                <a:cubicBezTo>
                  <a:pt x="17786" y="535878"/>
                  <a:pt x="22543" y="531122"/>
                  <a:pt x="28403" y="531122"/>
                </a:cubicBezTo>
                <a:lnTo>
                  <a:pt x="574050" y="531122"/>
                </a:lnTo>
                <a:cubicBezTo>
                  <a:pt x="579909" y="531122"/>
                  <a:pt x="584666" y="535878"/>
                  <a:pt x="584666" y="541738"/>
                </a:cubicBezTo>
                <a:cubicBezTo>
                  <a:pt x="584666" y="547598"/>
                  <a:pt x="579909" y="552354"/>
                  <a:pt x="574050" y="552354"/>
                </a:cubicBezTo>
                <a:lnTo>
                  <a:pt x="574050" y="55235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32" name="Google Shape;1232;p37"/>
          <p:cNvGrpSpPr/>
          <p:nvPr/>
        </p:nvGrpSpPr>
        <p:grpSpPr>
          <a:xfrm>
            <a:off x="4719961" y="1977963"/>
            <a:ext cx="348017" cy="348017"/>
            <a:chOff x="6468636" y="1878990"/>
            <a:chExt cx="602210" cy="602210"/>
          </a:xfrm>
        </p:grpSpPr>
        <p:sp>
          <p:nvSpPr>
            <p:cNvPr id="1233" name="Google Shape;1233;p37"/>
            <p:cNvSpPr/>
            <p:nvPr/>
          </p:nvSpPr>
          <p:spPr>
            <a:xfrm>
              <a:off x="6468636" y="1878990"/>
              <a:ext cx="602210" cy="602210"/>
            </a:xfrm>
            <a:custGeom>
              <a:avLst/>
              <a:gdLst/>
              <a:ahLst/>
              <a:cxnLst/>
              <a:rect l="l" t="t" r="r" b="b"/>
              <a:pathLst>
                <a:path w="602210" h="602210" extrusionOk="0">
                  <a:moveTo>
                    <a:pt x="588044" y="519519"/>
                  </a:moveTo>
                  <a:lnTo>
                    <a:pt x="466023" y="397498"/>
                  </a:lnTo>
                  <a:cubicBezTo>
                    <a:pt x="457888" y="389364"/>
                    <a:pt x="445617" y="387778"/>
                    <a:pt x="435828" y="392742"/>
                  </a:cubicBezTo>
                  <a:lnTo>
                    <a:pt x="417490" y="374404"/>
                  </a:lnTo>
                  <a:cubicBezTo>
                    <a:pt x="534548" y="221981"/>
                    <a:pt x="425694" y="0"/>
                    <a:pt x="232736" y="0"/>
                  </a:cubicBezTo>
                  <a:cubicBezTo>
                    <a:pt x="103959" y="0"/>
                    <a:pt x="0" y="103890"/>
                    <a:pt x="0" y="232736"/>
                  </a:cubicBezTo>
                  <a:cubicBezTo>
                    <a:pt x="0" y="361581"/>
                    <a:pt x="103890" y="465471"/>
                    <a:pt x="232736" y="465471"/>
                  </a:cubicBezTo>
                  <a:cubicBezTo>
                    <a:pt x="284715" y="465471"/>
                    <a:pt x="334006" y="448582"/>
                    <a:pt x="374473" y="417490"/>
                  </a:cubicBezTo>
                  <a:lnTo>
                    <a:pt x="392810" y="435828"/>
                  </a:lnTo>
                  <a:cubicBezTo>
                    <a:pt x="387847" y="445479"/>
                    <a:pt x="389294" y="457750"/>
                    <a:pt x="397567" y="466023"/>
                  </a:cubicBezTo>
                  <a:lnTo>
                    <a:pt x="519588" y="588044"/>
                  </a:lnTo>
                  <a:cubicBezTo>
                    <a:pt x="538477" y="606933"/>
                    <a:pt x="569155" y="606933"/>
                    <a:pt x="588044" y="588044"/>
                  </a:cubicBezTo>
                  <a:lnTo>
                    <a:pt x="588044" y="588044"/>
                  </a:lnTo>
                  <a:cubicBezTo>
                    <a:pt x="606933" y="569155"/>
                    <a:pt x="606933" y="538477"/>
                    <a:pt x="588044" y="519588"/>
                  </a:cubicBezTo>
                  <a:lnTo>
                    <a:pt x="588044" y="519588"/>
                  </a:lnTo>
                  <a:close/>
                  <a:moveTo>
                    <a:pt x="232736" y="447754"/>
                  </a:moveTo>
                  <a:cubicBezTo>
                    <a:pt x="113679" y="447754"/>
                    <a:pt x="17648" y="351792"/>
                    <a:pt x="17648" y="232667"/>
                  </a:cubicBezTo>
                  <a:cubicBezTo>
                    <a:pt x="17648" y="113541"/>
                    <a:pt x="113610" y="17579"/>
                    <a:pt x="232736" y="17579"/>
                  </a:cubicBezTo>
                  <a:cubicBezTo>
                    <a:pt x="414733" y="17579"/>
                    <a:pt x="513728" y="230116"/>
                    <a:pt x="398808" y="369440"/>
                  </a:cubicBezTo>
                  <a:cubicBezTo>
                    <a:pt x="398808" y="369440"/>
                    <a:pt x="398808" y="369440"/>
                    <a:pt x="398808" y="369440"/>
                  </a:cubicBezTo>
                  <a:cubicBezTo>
                    <a:pt x="390122" y="379988"/>
                    <a:pt x="380540" y="389570"/>
                    <a:pt x="369716" y="398601"/>
                  </a:cubicBezTo>
                  <a:cubicBezTo>
                    <a:pt x="369578" y="398739"/>
                    <a:pt x="369441" y="398808"/>
                    <a:pt x="369303" y="398946"/>
                  </a:cubicBezTo>
                  <a:cubicBezTo>
                    <a:pt x="330973" y="430520"/>
                    <a:pt x="283199" y="447685"/>
                    <a:pt x="232736" y="447685"/>
                  </a:cubicBezTo>
                  <a:lnTo>
                    <a:pt x="232736" y="447685"/>
                  </a:lnTo>
                  <a:close/>
                  <a:moveTo>
                    <a:pt x="406115" y="388054"/>
                  </a:moveTo>
                  <a:lnTo>
                    <a:pt x="422385" y="404323"/>
                  </a:lnTo>
                  <a:lnTo>
                    <a:pt x="404323" y="422385"/>
                  </a:lnTo>
                  <a:lnTo>
                    <a:pt x="388054" y="406116"/>
                  </a:lnTo>
                  <a:cubicBezTo>
                    <a:pt x="394465" y="400394"/>
                    <a:pt x="400187" y="394672"/>
                    <a:pt x="406115" y="388054"/>
                  </a:cubicBezTo>
                  <a:lnTo>
                    <a:pt x="406115" y="388054"/>
                  </a:lnTo>
                  <a:close/>
                  <a:moveTo>
                    <a:pt x="575497" y="575497"/>
                  </a:moveTo>
                  <a:cubicBezTo>
                    <a:pt x="563502" y="587492"/>
                    <a:pt x="543992" y="587492"/>
                    <a:pt x="531997" y="575497"/>
                  </a:cubicBezTo>
                  <a:lnTo>
                    <a:pt x="409976" y="453476"/>
                  </a:lnTo>
                  <a:cubicBezTo>
                    <a:pt x="406736" y="450236"/>
                    <a:pt x="406736" y="444928"/>
                    <a:pt x="409976" y="441688"/>
                  </a:cubicBezTo>
                  <a:cubicBezTo>
                    <a:pt x="410114" y="441550"/>
                    <a:pt x="443273" y="408391"/>
                    <a:pt x="441688" y="409976"/>
                  </a:cubicBezTo>
                  <a:cubicBezTo>
                    <a:pt x="444928" y="406736"/>
                    <a:pt x="450236" y="406736"/>
                    <a:pt x="453476" y="409976"/>
                  </a:cubicBezTo>
                  <a:lnTo>
                    <a:pt x="575497" y="531997"/>
                  </a:lnTo>
                  <a:cubicBezTo>
                    <a:pt x="587492" y="543992"/>
                    <a:pt x="587492" y="563502"/>
                    <a:pt x="575497" y="5754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37"/>
            <p:cNvSpPr/>
            <p:nvPr/>
          </p:nvSpPr>
          <p:spPr>
            <a:xfrm>
              <a:off x="6511238" y="1967162"/>
              <a:ext cx="380323" cy="335729"/>
            </a:xfrm>
            <a:custGeom>
              <a:avLst/>
              <a:gdLst/>
              <a:ahLst/>
              <a:cxnLst/>
              <a:rect l="l" t="t" r="r" b="b"/>
              <a:pathLst>
                <a:path w="380323" h="335729" extrusionOk="0">
                  <a:moveTo>
                    <a:pt x="380266" y="166900"/>
                  </a:moveTo>
                  <a:cubicBezTo>
                    <a:pt x="380817" y="162074"/>
                    <a:pt x="377370" y="157662"/>
                    <a:pt x="372545" y="157111"/>
                  </a:cubicBezTo>
                  <a:cubicBezTo>
                    <a:pt x="367719" y="156559"/>
                    <a:pt x="363307" y="160006"/>
                    <a:pt x="362755" y="164832"/>
                  </a:cubicBezTo>
                  <a:cubicBezTo>
                    <a:pt x="359102" y="196405"/>
                    <a:pt x="347038" y="225153"/>
                    <a:pt x="329045" y="249005"/>
                  </a:cubicBezTo>
                  <a:cubicBezTo>
                    <a:pt x="322702" y="239699"/>
                    <a:pt x="313809" y="232184"/>
                    <a:pt x="303469" y="227634"/>
                  </a:cubicBezTo>
                  <a:cubicBezTo>
                    <a:pt x="285682" y="219776"/>
                    <a:pt x="253626" y="214950"/>
                    <a:pt x="236116" y="212744"/>
                  </a:cubicBezTo>
                  <a:lnTo>
                    <a:pt x="236116" y="212744"/>
                  </a:lnTo>
                  <a:cubicBezTo>
                    <a:pt x="235220" y="212606"/>
                    <a:pt x="234530" y="211848"/>
                    <a:pt x="234530" y="210951"/>
                  </a:cubicBezTo>
                  <a:lnTo>
                    <a:pt x="234530" y="187443"/>
                  </a:lnTo>
                  <a:cubicBezTo>
                    <a:pt x="236047" y="186203"/>
                    <a:pt x="237701" y="184893"/>
                    <a:pt x="239287" y="183514"/>
                  </a:cubicBezTo>
                  <a:cubicBezTo>
                    <a:pt x="251903" y="172553"/>
                    <a:pt x="260038" y="156973"/>
                    <a:pt x="262312" y="139945"/>
                  </a:cubicBezTo>
                  <a:cubicBezTo>
                    <a:pt x="266449" y="139187"/>
                    <a:pt x="270240" y="137187"/>
                    <a:pt x="273274" y="134154"/>
                  </a:cubicBezTo>
                  <a:cubicBezTo>
                    <a:pt x="277203" y="130225"/>
                    <a:pt x="279340" y="124985"/>
                    <a:pt x="279271" y="119470"/>
                  </a:cubicBezTo>
                  <a:lnTo>
                    <a:pt x="279271" y="106234"/>
                  </a:lnTo>
                  <a:cubicBezTo>
                    <a:pt x="279202" y="100443"/>
                    <a:pt x="276790" y="95066"/>
                    <a:pt x="272722" y="91275"/>
                  </a:cubicBezTo>
                  <a:lnTo>
                    <a:pt x="272584" y="58805"/>
                  </a:lnTo>
                  <a:cubicBezTo>
                    <a:pt x="272446" y="26266"/>
                    <a:pt x="245836" y="-69"/>
                    <a:pt x="213297" y="0"/>
                  </a:cubicBezTo>
                  <a:lnTo>
                    <a:pt x="161525" y="207"/>
                  </a:lnTo>
                  <a:cubicBezTo>
                    <a:pt x="148840" y="207"/>
                    <a:pt x="137465" y="8204"/>
                    <a:pt x="133053" y="20061"/>
                  </a:cubicBezTo>
                  <a:cubicBezTo>
                    <a:pt x="116439" y="20475"/>
                    <a:pt x="103065" y="34125"/>
                    <a:pt x="103134" y="50808"/>
                  </a:cubicBezTo>
                  <a:lnTo>
                    <a:pt x="103341" y="91895"/>
                  </a:lnTo>
                  <a:cubicBezTo>
                    <a:pt x="99273" y="95755"/>
                    <a:pt x="96929" y="101133"/>
                    <a:pt x="96998" y="106924"/>
                  </a:cubicBezTo>
                  <a:lnTo>
                    <a:pt x="96998" y="120160"/>
                  </a:lnTo>
                  <a:cubicBezTo>
                    <a:pt x="97067" y="130363"/>
                    <a:pt x="104513" y="138842"/>
                    <a:pt x="114233" y="140496"/>
                  </a:cubicBezTo>
                  <a:cubicBezTo>
                    <a:pt x="116646" y="157524"/>
                    <a:pt x="124849" y="172966"/>
                    <a:pt x="137603" y="183859"/>
                  </a:cubicBezTo>
                  <a:cubicBezTo>
                    <a:pt x="139189" y="185237"/>
                    <a:pt x="140843" y="186547"/>
                    <a:pt x="142497" y="187719"/>
                  </a:cubicBezTo>
                  <a:lnTo>
                    <a:pt x="142497" y="211227"/>
                  </a:lnTo>
                  <a:cubicBezTo>
                    <a:pt x="142635" y="212123"/>
                    <a:pt x="141946" y="212882"/>
                    <a:pt x="141050" y="213020"/>
                  </a:cubicBezTo>
                  <a:cubicBezTo>
                    <a:pt x="123539" y="215363"/>
                    <a:pt x="91483" y="220465"/>
                    <a:pt x="73766" y="228462"/>
                  </a:cubicBezTo>
                  <a:cubicBezTo>
                    <a:pt x="64322" y="232667"/>
                    <a:pt x="56256" y="239216"/>
                    <a:pt x="50189" y="247351"/>
                  </a:cubicBezTo>
                  <a:cubicBezTo>
                    <a:pt x="32817" y="223774"/>
                    <a:pt x="21166" y="195509"/>
                    <a:pt x="17581" y="164556"/>
                  </a:cubicBezTo>
                  <a:cubicBezTo>
                    <a:pt x="17030" y="159730"/>
                    <a:pt x="12687" y="156214"/>
                    <a:pt x="7792" y="156835"/>
                  </a:cubicBezTo>
                  <a:cubicBezTo>
                    <a:pt x="2966" y="157386"/>
                    <a:pt x="-550" y="161798"/>
                    <a:pt x="71" y="166624"/>
                  </a:cubicBezTo>
                  <a:cubicBezTo>
                    <a:pt x="11239" y="263069"/>
                    <a:pt x="92931" y="335730"/>
                    <a:pt x="190134" y="335730"/>
                  </a:cubicBezTo>
                  <a:cubicBezTo>
                    <a:pt x="287268" y="335730"/>
                    <a:pt x="368960" y="263069"/>
                    <a:pt x="380197" y="166762"/>
                  </a:cubicBezTo>
                  <a:lnTo>
                    <a:pt x="380197" y="166762"/>
                  </a:lnTo>
                  <a:close/>
                  <a:moveTo>
                    <a:pt x="219088" y="256244"/>
                  </a:moveTo>
                  <a:cubicBezTo>
                    <a:pt x="219088" y="256244"/>
                    <a:pt x="219088" y="256244"/>
                    <a:pt x="219088" y="256244"/>
                  </a:cubicBezTo>
                  <a:cubicBezTo>
                    <a:pt x="219019" y="256244"/>
                    <a:pt x="218950" y="256175"/>
                    <a:pt x="218812" y="256106"/>
                  </a:cubicBezTo>
                  <a:lnTo>
                    <a:pt x="206541" y="249902"/>
                  </a:lnTo>
                  <a:lnTo>
                    <a:pt x="236943" y="230668"/>
                  </a:lnTo>
                  <a:cubicBezTo>
                    <a:pt x="240528" y="231150"/>
                    <a:pt x="244940" y="231771"/>
                    <a:pt x="249834" y="232529"/>
                  </a:cubicBezTo>
                  <a:lnTo>
                    <a:pt x="230601" y="253969"/>
                  </a:lnTo>
                  <a:cubicBezTo>
                    <a:pt x="227706" y="257209"/>
                    <a:pt x="222949" y="258105"/>
                    <a:pt x="219088" y="256175"/>
                  </a:cubicBezTo>
                  <a:lnTo>
                    <a:pt x="219088" y="256175"/>
                  </a:lnTo>
                  <a:close/>
                  <a:moveTo>
                    <a:pt x="146841" y="254314"/>
                  </a:moveTo>
                  <a:lnTo>
                    <a:pt x="127400" y="233081"/>
                  </a:lnTo>
                  <a:cubicBezTo>
                    <a:pt x="132226" y="232253"/>
                    <a:pt x="136707" y="231633"/>
                    <a:pt x="140223" y="231150"/>
                  </a:cubicBezTo>
                  <a:lnTo>
                    <a:pt x="170762" y="250108"/>
                  </a:lnTo>
                  <a:lnTo>
                    <a:pt x="158560" y="256382"/>
                  </a:lnTo>
                  <a:cubicBezTo>
                    <a:pt x="158560" y="256382"/>
                    <a:pt x="158422" y="256382"/>
                    <a:pt x="158422" y="256451"/>
                  </a:cubicBezTo>
                  <a:cubicBezTo>
                    <a:pt x="158422" y="256451"/>
                    <a:pt x="158422" y="256451"/>
                    <a:pt x="158422" y="256451"/>
                  </a:cubicBezTo>
                  <a:cubicBezTo>
                    <a:pt x="154562" y="258381"/>
                    <a:pt x="149805" y="257554"/>
                    <a:pt x="146841" y="254314"/>
                  </a:cubicBezTo>
                  <a:lnTo>
                    <a:pt x="146841" y="254314"/>
                  </a:lnTo>
                  <a:close/>
                  <a:moveTo>
                    <a:pt x="179311" y="276994"/>
                  </a:moveTo>
                  <a:lnTo>
                    <a:pt x="174416" y="268032"/>
                  </a:lnTo>
                  <a:lnTo>
                    <a:pt x="188686" y="260656"/>
                  </a:lnTo>
                  <a:lnTo>
                    <a:pt x="203026" y="267894"/>
                  </a:lnTo>
                  <a:lnTo>
                    <a:pt x="198200" y="276856"/>
                  </a:lnTo>
                  <a:lnTo>
                    <a:pt x="179242" y="276856"/>
                  </a:lnTo>
                  <a:close/>
                  <a:moveTo>
                    <a:pt x="133743" y="38054"/>
                  </a:moveTo>
                  <a:cubicBezTo>
                    <a:pt x="140843" y="38054"/>
                    <a:pt x="147186" y="33504"/>
                    <a:pt x="149529" y="26817"/>
                  </a:cubicBezTo>
                  <a:cubicBezTo>
                    <a:pt x="151322" y="21647"/>
                    <a:pt x="156148" y="18200"/>
                    <a:pt x="161594" y="18200"/>
                  </a:cubicBezTo>
                  <a:lnTo>
                    <a:pt x="213366" y="17993"/>
                  </a:lnTo>
                  <a:cubicBezTo>
                    <a:pt x="224396" y="17924"/>
                    <a:pt x="234806" y="22198"/>
                    <a:pt x="242665" y="29988"/>
                  </a:cubicBezTo>
                  <a:cubicBezTo>
                    <a:pt x="250524" y="37778"/>
                    <a:pt x="254867" y="48119"/>
                    <a:pt x="254936" y="59218"/>
                  </a:cubicBezTo>
                  <a:lnTo>
                    <a:pt x="255074" y="88379"/>
                  </a:lnTo>
                  <a:cubicBezTo>
                    <a:pt x="251420" y="89344"/>
                    <a:pt x="247215" y="90999"/>
                    <a:pt x="243492" y="93963"/>
                  </a:cubicBezTo>
                  <a:lnTo>
                    <a:pt x="243492" y="70800"/>
                  </a:lnTo>
                  <a:cubicBezTo>
                    <a:pt x="243285" y="52807"/>
                    <a:pt x="226258" y="37916"/>
                    <a:pt x="203646" y="45155"/>
                  </a:cubicBezTo>
                  <a:cubicBezTo>
                    <a:pt x="198544" y="46809"/>
                    <a:pt x="193650" y="47637"/>
                    <a:pt x="189031" y="47637"/>
                  </a:cubicBezTo>
                  <a:lnTo>
                    <a:pt x="186687" y="47637"/>
                  </a:lnTo>
                  <a:cubicBezTo>
                    <a:pt x="182068" y="47637"/>
                    <a:pt x="177174" y="46878"/>
                    <a:pt x="172072" y="45293"/>
                  </a:cubicBezTo>
                  <a:cubicBezTo>
                    <a:pt x="149874" y="38399"/>
                    <a:pt x="132502" y="52807"/>
                    <a:pt x="132570" y="71282"/>
                  </a:cubicBezTo>
                  <a:lnTo>
                    <a:pt x="132570" y="90309"/>
                  </a:lnTo>
                  <a:cubicBezTo>
                    <a:pt x="128710" y="89137"/>
                    <a:pt x="124574" y="88517"/>
                    <a:pt x="120989" y="88172"/>
                  </a:cubicBezTo>
                  <a:lnTo>
                    <a:pt x="120851" y="51083"/>
                  </a:lnTo>
                  <a:cubicBezTo>
                    <a:pt x="120851" y="43914"/>
                    <a:pt x="126642" y="38054"/>
                    <a:pt x="133812" y="38054"/>
                  </a:cubicBezTo>
                  <a:lnTo>
                    <a:pt x="133812" y="38054"/>
                  </a:lnTo>
                  <a:close/>
                  <a:moveTo>
                    <a:pt x="131123" y="132086"/>
                  </a:moveTo>
                  <a:cubicBezTo>
                    <a:pt x="130985" y="127329"/>
                    <a:pt x="127055" y="123469"/>
                    <a:pt x="122299" y="123469"/>
                  </a:cubicBezTo>
                  <a:lnTo>
                    <a:pt x="117749" y="123469"/>
                  </a:lnTo>
                  <a:cubicBezTo>
                    <a:pt x="117749" y="123469"/>
                    <a:pt x="117749" y="123469"/>
                    <a:pt x="117749" y="123469"/>
                  </a:cubicBezTo>
                  <a:cubicBezTo>
                    <a:pt x="116025" y="123469"/>
                    <a:pt x="114647" y="122090"/>
                    <a:pt x="114647" y="120366"/>
                  </a:cubicBezTo>
                  <a:lnTo>
                    <a:pt x="114647" y="107130"/>
                  </a:lnTo>
                  <a:cubicBezTo>
                    <a:pt x="114647" y="106441"/>
                    <a:pt x="114785" y="105889"/>
                    <a:pt x="115129" y="105407"/>
                  </a:cubicBezTo>
                  <a:cubicBezTo>
                    <a:pt x="122368" y="105683"/>
                    <a:pt x="129882" y="107199"/>
                    <a:pt x="131675" y="108923"/>
                  </a:cubicBezTo>
                  <a:cubicBezTo>
                    <a:pt x="138637" y="115679"/>
                    <a:pt x="150357" y="110784"/>
                    <a:pt x="150288" y="101064"/>
                  </a:cubicBezTo>
                  <a:lnTo>
                    <a:pt x="150150" y="71145"/>
                  </a:lnTo>
                  <a:cubicBezTo>
                    <a:pt x="150150" y="63975"/>
                    <a:pt x="156561" y="58942"/>
                    <a:pt x="166764" y="62114"/>
                  </a:cubicBezTo>
                  <a:cubicBezTo>
                    <a:pt x="173589" y="64251"/>
                    <a:pt x="180345" y="65285"/>
                    <a:pt x="186687" y="65285"/>
                  </a:cubicBezTo>
                  <a:lnTo>
                    <a:pt x="189031" y="65285"/>
                  </a:lnTo>
                  <a:cubicBezTo>
                    <a:pt x="195442" y="65285"/>
                    <a:pt x="202129" y="64113"/>
                    <a:pt x="208954" y="61976"/>
                  </a:cubicBezTo>
                  <a:cubicBezTo>
                    <a:pt x="218743" y="58805"/>
                    <a:pt x="225637" y="63423"/>
                    <a:pt x="225637" y="70869"/>
                  </a:cubicBezTo>
                  <a:lnTo>
                    <a:pt x="225775" y="100788"/>
                  </a:lnTo>
                  <a:cubicBezTo>
                    <a:pt x="225775" y="102305"/>
                    <a:pt x="226258" y="107406"/>
                    <a:pt x="232324" y="109888"/>
                  </a:cubicBezTo>
                  <a:cubicBezTo>
                    <a:pt x="234048" y="110577"/>
                    <a:pt x="247766" y="114231"/>
                    <a:pt x="253557" y="108509"/>
                  </a:cubicBezTo>
                  <a:cubicBezTo>
                    <a:pt x="255625" y="106441"/>
                    <a:pt x="258728" y="105545"/>
                    <a:pt x="261071" y="105131"/>
                  </a:cubicBezTo>
                  <a:cubicBezTo>
                    <a:pt x="261347" y="105545"/>
                    <a:pt x="261485" y="106027"/>
                    <a:pt x="261485" y="106648"/>
                  </a:cubicBezTo>
                  <a:lnTo>
                    <a:pt x="261485" y="119884"/>
                  </a:lnTo>
                  <a:cubicBezTo>
                    <a:pt x="261485" y="121607"/>
                    <a:pt x="260175" y="122986"/>
                    <a:pt x="258452" y="122986"/>
                  </a:cubicBezTo>
                  <a:lnTo>
                    <a:pt x="253971" y="122986"/>
                  </a:lnTo>
                  <a:cubicBezTo>
                    <a:pt x="249145" y="122986"/>
                    <a:pt x="245285" y="126847"/>
                    <a:pt x="245216" y="131672"/>
                  </a:cubicBezTo>
                  <a:cubicBezTo>
                    <a:pt x="244940" y="146908"/>
                    <a:pt x="238529" y="161040"/>
                    <a:pt x="227637" y="170485"/>
                  </a:cubicBezTo>
                  <a:cubicBezTo>
                    <a:pt x="204266" y="190752"/>
                    <a:pt x="172417" y="190821"/>
                    <a:pt x="148978" y="170829"/>
                  </a:cubicBezTo>
                  <a:cubicBezTo>
                    <a:pt x="138017" y="161454"/>
                    <a:pt x="131468" y="147390"/>
                    <a:pt x="131123" y="132155"/>
                  </a:cubicBezTo>
                  <a:lnTo>
                    <a:pt x="131123" y="132155"/>
                  </a:lnTo>
                  <a:close/>
                  <a:moveTo>
                    <a:pt x="216744" y="197715"/>
                  </a:moveTo>
                  <a:lnTo>
                    <a:pt x="216744" y="211227"/>
                  </a:lnTo>
                  <a:cubicBezTo>
                    <a:pt x="216813" y="214743"/>
                    <a:pt x="217778" y="218121"/>
                    <a:pt x="219502" y="221016"/>
                  </a:cubicBezTo>
                  <a:lnTo>
                    <a:pt x="188617" y="240526"/>
                  </a:lnTo>
                  <a:lnTo>
                    <a:pt x="157595" y="221292"/>
                  </a:lnTo>
                  <a:cubicBezTo>
                    <a:pt x="159250" y="218397"/>
                    <a:pt x="160215" y="215019"/>
                    <a:pt x="160215" y="211503"/>
                  </a:cubicBezTo>
                  <a:lnTo>
                    <a:pt x="160215" y="197991"/>
                  </a:lnTo>
                  <a:cubicBezTo>
                    <a:pt x="178345" y="205230"/>
                    <a:pt x="198269" y="205298"/>
                    <a:pt x="216744" y="197784"/>
                  </a:cubicBezTo>
                  <a:lnTo>
                    <a:pt x="216744" y="197784"/>
                  </a:lnTo>
                  <a:close/>
                  <a:moveTo>
                    <a:pt x="61840" y="261897"/>
                  </a:moveTo>
                  <a:cubicBezTo>
                    <a:pt x="66321" y="254451"/>
                    <a:pt x="72939" y="248454"/>
                    <a:pt x="81005" y="244869"/>
                  </a:cubicBezTo>
                  <a:cubicBezTo>
                    <a:pt x="87692" y="241836"/>
                    <a:pt x="97205" y="239216"/>
                    <a:pt x="106994" y="237079"/>
                  </a:cubicBezTo>
                  <a:lnTo>
                    <a:pt x="133812" y="266378"/>
                  </a:lnTo>
                  <a:cubicBezTo>
                    <a:pt x="139809" y="272927"/>
                    <a:pt x="148840" y="276305"/>
                    <a:pt x="158078" y="274926"/>
                  </a:cubicBezTo>
                  <a:lnTo>
                    <a:pt x="164765" y="287197"/>
                  </a:lnTo>
                  <a:lnTo>
                    <a:pt x="158216" y="315462"/>
                  </a:lnTo>
                  <a:cubicBezTo>
                    <a:pt x="120506" y="308430"/>
                    <a:pt x="86933" y="289265"/>
                    <a:pt x="61909" y="261897"/>
                  </a:cubicBezTo>
                  <a:close/>
                  <a:moveTo>
                    <a:pt x="175726" y="317806"/>
                  </a:moveTo>
                  <a:lnTo>
                    <a:pt x="181103" y="294711"/>
                  </a:lnTo>
                  <a:lnTo>
                    <a:pt x="196614" y="294711"/>
                  </a:lnTo>
                  <a:cubicBezTo>
                    <a:pt x="196614" y="294711"/>
                    <a:pt x="202267" y="317944"/>
                    <a:pt x="202267" y="317944"/>
                  </a:cubicBezTo>
                  <a:cubicBezTo>
                    <a:pt x="193098" y="318564"/>
                    <a:pt x="184412" y="318495"/>
                    <a:pt x="175795" y="317737"/>
                  </a:cubicBezTo>
                  <a:lnTo>
                    <a:pt x="175795" y="317737"/>
                  </a:lnTo>
                  <a:close/>
                  <a:moveTo>
                    <a:pt x="219846" y="315876"/>
                  </a:moveTo>
                  <a:lnTo>
                    <a:pt x="212884" y="287059"/>
                  </a:lnTo>
                  <a:lnTo>
                    <a:pt x="219502" y="274788"/>
                  </a:lnTo>
                  <a:cubicBezTo>
                    <a:pt x="228670" y="276098"/>
                    <a:pt x="237701" y="272651"/>
                    <a:pt x="243699" y="265964"/>
                  </a:cubicBezTo>
                  <a:lnTo>
                    <a:pt x="270240" y="236459"/>
                  </a:lnTo>
                  <a:cubicBezTo>
                    <a:pt x="280029" y="238527"/>
                    <a:pt x="289612" y="241077"/>
                    <a:pt x="296299" y="244042"/>
                  </a:cubicBezTo>
                  <a:cubicBezTo>
                    <a:pt x="305192" y="247971"/>
                    <a:pt x="312500" y="254934"/>
                    <a:pt x="316980" y="263482"/>
                  </a:cubicBezTo>
                  <a:cubicBezTo>
                    <a:pt x="291611" y="290575"/>
                    <a:pt x="257694" y="309395"/>
                    <a:pt x="219846" y="315876"/>
                  </a:cubicBezTo>
                  <a:lnTo>
                    <a:pt x="219846" y="3158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37"/>
            <p:cNvSpPr/>
            <p:nvPr/>
          </p:nvSpPr>
          <p:spPr>
            <a:xfrm>
              <a:off x="6511183" y="1920353"/>
              <a:ext cx="380515" cy="180135"/>
            </a:xfrm>
            <a:custGeom>
              <a:avLst/>
              <a:gdLst/>
              <a:ahLst/>
              <a:cxnLst/>
              <a:rect l="l" t="t" r="r" b="b"/>
              <a:pathLst>
                <a:path w="380515" h="180135" extrusionOk="0">
                  <a:moveTo>
                    <a:pt x="7847" y="180067"/>
                  </a:moveTo>
                  <a:cubicBezTo>
                    <a:pt x="12673" y="180618"/>
                    <a:pt x="17016" y="177103"/>
                    <a:pt x="17567" y="172277"/>
                  </a:cubicBezTo>
                  <a:cubicBezTo>
                    <a:pt x="27150" y="84380"/>
                    <a:pt x="101672" y="17648"/>
                    <a:pt x="190258" y="17648"/>
                  </a:cubicBezTo>
                  <a:cubicBezTo>
                    <a:pt x="278844" y="17648"/>
                    <a:pt x="353366" y="84312"/>
                    <a:pt x="362948" y="172277"/>
                  </a:cubicBezTo>
                  <a:cubicBezTo>
                    <a:pt x="363431" y="176827"/>
                    <a:pt x="367292" y="180136"/>
                    <a:pt x="371704" y="180136"/>
                  </a:cubicBezTo>
                  <a:cubicBezTo>
                    <a:pt x="372048" y="180136"/>
                    <a:pt x="372324" y="180136"/>
                    <a:pt x="372669" y="180136"/>
                  </a:cubicBezTo>
                  <a:cubicBezTo>
                    <a:pt x="377494" y="179584"/>
                    <a:pt x="381010" y="175241"/>
                    <a:pt x="380459" y="170416"/>
                  </a:cubicBezTo>
                  <a:cubicBezTo>
                    <a:pt x="369911" y="73557"/>
                    <a:pt x="287805" y="0"/>
                    <a:pt x="190258" y="0"/>
                  </a:cubicBezTo>
                  <a:cubicBezTo>
                    <a:pt x="92710" y="0"/>
                    <a:pt x="10605" y="73488"/>
                    <a:pt x="57" y="170347"/>
                  </a:cubicBezTo>
                  <a:cubicBezTo>
                    <a:pt x="-495" y="175172"/>
                    <a:pt x="3021" y="179515"/>
                    <a:pt x="7847" y="180067"/>
                  </a:cubicBezTo>
                  <a:lnTo>
                    <a:pt x="7847" y="1800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36" name="Google Shape;1236;p37"/>
          <p:cNvSpPr/>
          <p:nvPr/>
        </p:nvSpPr>
        <p:spPr>
          <a:xfrm>
            <a:off x="3352945" y="1983946"/>
            <a:ext cx="347796" cy="335774"/>
          </a:xfrm>
          <a:custGeom>
            <a:avLst/>
            <a:gdLst/>
            <a:ahLst/>
            <a:cxnLst/>
            <a:rect l="l" t="t" r="r" b="b"/>
            <a:pathLst>
              <a:path w="602245" h="581426" extrusionOk="0">
                <a:moveTo>
                  <a:pt x="601969" y="481052"/>
                </a:moveTo>
                <a:cubicBezTo>
                  <a:pt x="601831" y="455683"/>
                  <a:pt x="586803" y="432589"/>
                  <a:pt x="563502" y="422386"/>
                </a:cubicBezTo>
                <a:cubicBezTo>
                  <a:pt x="544475" y="413975"/>
                  <a:pt x="510075" y="408805"/>
                  <a:pt x="491255" y="406461"/>
                </a:cubicBezTo>
                <a:lnTo>
                  <a:pt x="491255" y="406461"/>
                </a:lnTo>
                <a:cubicBezTo>
                  <a:pt x="489945" y="406323"/>
                  <a:pt x="488979" y="405220"/>
                  <a:pt x="488979" y="403910"/>
                </a:cubicBezTo>
                <a:lnTo>
                  <a:pt x="488841" y="378334"/>
                </a:lnTo>
                <a:cubicBezTo>
                  <a:pt x="490703" y="376955"/>
                  <a:pt x="492495" y="375508"/>
                  <a:pt x="494288" y="373922"/>
                </a:cubicBezTo>
                <a:cubicBezTo>
                  <a:pt x="508420" y="361651"/>
                  <a:pt x="517244" y="344210"/>
                  <a:pt x="519105" y="325320"/>
                </a:cubicBezTo>
                <a:cubicBezTo>
                  <a:pt x="522070" y="323252"/>
                  <a:pt x="524276" y="320219"/>
                  <a:pt x="525172" y="316496"/>
                </a:cubicBezTo>
                <a:lnTo>
                  <a:pt x="525448" y="315255"/>
                </a:lnTo>
                <a:cubicBezTo>
                  <a:pt x="527585" y="306500"/>
                  <a:pt x="528964" y="297538"/>
                  <a:pt x="529584" y="288576"/>
                </a:cubicBezTo>
                <a:cubicBezTo>
                  <a:pt x="529929" y="283682"/>
                  <a:pt x="526206" y="279476"/>
                  <a:pt x="521312" y="279201"/>
                </a:cubicBezTo>
                <a:cubicBezTo>
                  <a:pt x="516417" y="278856"/>
                  <a:pt x="512212" y="282579"/>
                  <a:pt x="511936" y="287473"/>
                </a:cubicBezTo>
                <a:cubicBezTo>
                  <a:pt x="511453" y="295263"/>
                  <a:pt x="510282" y="303053"/>
                  <a:pt x="508420" y="310568"/>
                </a:cubicBezTo>
                <a:cubicBezTo>
                  <a:pt x="504629" y="311533"/>
                  <a:pt x="501802" y="314911"/>
                  <a:pt x="501733" y="318978"/>
                </a:cubicBezTo>
                <a:cubicBezTo>
                  <a:pt x="501457" y="335110"/>
                  <a:pt x="494494" y="350276"/>
                  <a:pt x="482637" y="360548"/>
                </a:cubicBezTo>
                <a:cubicBezTo>
                  <a:pt x="478777" y="363857"/>
                  <a:pt x="476157" y="365580"/>
                  <a:pt x="474847" y="366408"/>
                </a:cubicBezTo>
                <a:cubicBezTo>
                  <a:pt x="453476" y="380471"/>
                  <a:pt x="426797" y="380678"/>
                  <a:pt x="405082" y="366683"/>
                </a:cubicBezTo>
                <a:cubicBezTo>
                  <a:pt x="404944" y="366615"/>
                  <a:pt x="401359" y="364340"/>
                  <a:pt x="397223" y="360824"/>
                </a:cubicBezTo>
                <a:cubicBezTo>
                  <a:pt x="385296" y="350621"/>
                  <a:pt x="378196" y="335316"/>
                  <a:pt x="377782" y="318771"/>
                </a:cubicBezTo>
                <a:cubicBezTo>
                  <a:pt x="377644" y="314704"/>
                  <a:pt x="374749" y="311326"/>
                  <a:pt x="370957" y="310430"/>
                </a:cubicBezTo>
                <a:cubicBezTo>
                  <a:pt x="368199" y="299675"/>
                  <a:pt x="366821" y="288645"/>
                  <a:pt x="366821" y="277546"/>
                </a:cubicBezTo>
                <a:cubicBezTo>
                  <a:pt x="366821" y="252453"/>
                  <a:pt x="366683" y="231771"/>
                  <a:pt x="366683" y="231771"/>
                </a:cubicBezTo>
                <a:cubicBezTo>
                  <a:pt x="366683" y="223705"/>
                  <a:pt x="373163" y="217156"/>
                  <a:pt x="381229" y="217087"/>
                </a:cubicBezTo>
                <a:cubicBezTo>
                  <a:pt x="388605" y="217087"/>
                  <a:pt x="395154" y="212331"/>
                  <a:pt x="397567" y="205368"/>
                </a:cubicBezTo>
                <a:cubicBezTo>
                  <a:pt x="399567" y="199577"/>
                  <a:pt x="405013" y="195716"/>
                  <a:pt x="411148" y="195716"/>
                </a:cubicBezTo>
                <a:lnTo>
                  <a:pt x="466782" y="195510"/>
                </a:lnTo>
                <a:lnTo>
                  <a:pt x="466988" y="195510"/>
                </a:lnTo>
                <a:cubicBezTo>
                  <a:pt x="491806" y="195510"/>
                  <a:pt x="512005" y="215571"/>
                  <a:pt x="512074" y="240388"/>
                </a:cubicBezTo>
                <a:lnTo>
                  <a:pt x="512074" y="246524"/>
                </a:lnTo>
                <a:cubicBezTo>
                  <a:pt x="512074" y="251419"/>
                  <a:pt x="516072" y="255348"/>
                  <a:pt x="520898" y="255348"/>
                </a:cubicBezTo>
                <a:lnTo>
                  <a:pt x="520898" y="255348"/>
                </a:lnTo>
                <a:cubicBezTo>
                  <a:pt x="525793" y="255348"/>
                  <a:pt x="529722" y="251350"/>
                  <a:pt x="529722" y="246455"/>
                </a:cubicBezTo>
                <a:lnTo>
                  <a:pt x="529722" y="240319"/>
                </a:lnTo>
                <a:cubicBezTo>
                  <a:pt x="529584" y="205781"/>
                  <a:pt x="501388" y="177792"/>
                  <a:pt x="466919" y="177792"/>
                </a:cubicBezTo>
                <a:lnTo>
                  <a:pt x="466643" y="177792"/>
                </a:lnTo>
                <a:lnTo>
                  <a:pt x="411010" y="177999"/>
                </a:lnTo>
                <a:cubicBezTo>
                  <a:pt x="397498" y="177999"/>
                  <a:pt x="385434" y="186617"/>
                  <a:pt x="380884" y="199370"/>
                </a:cubicBezTo>
                <a:cubicBezTo>
                  <a:pt x="363167" y="199577"/>
                  <a:pt x="348897" y="214054"/>
                  <a:pt x="348966" y="231771"/>
                </a:cubicBezTo>
                <a:cubicBezTo>
                  <a:pt x="348966" y="231771"/>
                  <a:pt x="348966" y="234115"/>
                  <a:pt x="348966" y="238113"/>
                </a:cubicBezTo>
                <a:cubicBezTo>
                  <a:pt x="338970" y="235494"/>
                  <a:pt x="327940" y="233357"/>
                  <a:pt x="317943" y="231702"/>
                </a:cubicBezTo>
                <a:cubicBezTo>
                  <a:pt x="317943" y="231702"/>
                  <a:pt x="317943" y="231702"/>
                  <a:pt x="317943" y="231702"/>
                </a:cubicBezTo>
                <a:cubicBezTo>
                  <a:pt x="317943" y="231702"/>
                  <a:pt x="317943" y="231702"/>
                  <a:pt x="317943" y="231702"/>
                </a:cubicBezTo>
                <a:cubicBezTo>
                  <a:pt x="309464" y="230323"/>
                  <a:pt x="301674" y="229220"/>
                  <a:pt x="295814" y="228531"/>
                </a:cubicBezTo>
                <a:lnTo>
                  <a:pt x="295814" y="228531"/>
                </a:lnTo>
                <a:cubicBezTo>
                  <a:pt x="294504" y="228393"/>
                  <a:pt x="293539" y="227290"/>
                  <a:pt x="293539" y="225980"/>
                </a:cubicBezTo>
                <a:lnTo>
                  <a:pt x="293401" y="200404"/>
                </a:lnTo>
                <a:cubicBezTo>
                  <a:pt x="295263" y="199025"/>
                  <a:pt x="297055" y="197578"/>
                  <a:pt x="298847" y="195992"/>
                </a:cubicBezTo>
                <a:cubicBezTo>
                  <a:pt x="312429" y="184204"/>
                  <a:pt x="321115" y="167452"/>
                  <a:pt x="323389" y="149114"/>
                </a:cubicBezTo>
                <a:cubicBezTo>
                  <a:pt x="333730" y="147460"/>
                  <a:pt x="341658" y="138429"/>
                  <a:pt x="341589" y="127674"/>
                </a:cubicBezTo>
                <a:lnTo>
                  <a:pt x="341589" y="113473"/>
                </a:lnTo>
                <a:cubicBezTo>
                  <a:pt x="341520" y="107338"/>
                  <a:pt x="338901" y="101685"/>
                  <a:pt x="334557" y="97686"/>
                </a:cubicBezTo>
                <a:lnTo>
                  <a:pt x="334420" y="62528"/>
                </a:lnTo>
                <a:cubicBezTo>
                  <a:pt x="334282" y="27921"/>
                  <a:pt x="306017" y="-137"/>
                  <a:pt x="271341" y="1"/>
                </a:cubicBezTo>
                <a:lnTo>
                  <a:pt x="215708" y="207"/>
                </a:lnTo>
                <a:cubicBezTo>
                  <a:pt x="202196" y="207"/>
                  <a:pt x="190132" y="8825"/>
                  <a:pt x="185582" y="21578"/>
                </a:cubicBezTo>
                <a:cubicBezTo>
                  <a:pt x="167865" y="21785"/>
                  <a:pt x="153594" y="36262"/>
                  <a:pt x="153663" y="53979"/>
                </a:cubicBezTo>
                <a:lnTo>
                  <a:pt x="153870" y="98376"/>
                </a:lnTo>
                <a:cubicBezTo>
                  <a:pt x="149527" y="102443"/>
                  <a:pt x="146977" y="108165"/>
                  <a:pt x="147046" y="114231"/>
                </a:cubicBezTo>
                <a:lnTo>
                  <a:pt x="147046" y="128433"/>
                </a:lnTo>
                <a:cubicBezTo>
                  <a:pt x="147183" y="139256"/>
                  <a:pt x="155111" y="148149"/>
                  <a:pt x="165452" y="149735"/>
                </a:cubicBezTo>
                <a:cubicBezTo>
                  <a:pt x="167934" y="168072"/>
                  <a:pt x="176758" y="184755"/>
                  <a:pt x="190408" y="196406"/>
                </a:cubicBezTo>
                <a:cubicBezTo>
                  <a:pt x="192200" y="197922"/>
                  <a:pt x="194061" y="199370"/>
                  <a:pt x="195923" y="200749"/>
                </a:cubicBezTo>
                <a:lnTo>
                  <a:pt x="196061" y="226325"/>
                </a:lnTo>
                <a:cubicBezTo>
                  <a:pt x="196061" y="227635"/>
                  <a:pt x="195095" y="228738"/>
                  <a:pt x="193855" y="228876"/>
                </a:cubicBezTo>
                <a:lnTo>
                  <a:pt x="193855" y="228876"/>
                </a:lnTo>
                <a:cubicBezTo>
                  <a:pt x="175034" y="231426"/>
                  <a:pt x="140703" y="236873"/>
                  <a:pt x="121745" y="245421"/>
                </a:cubicBezTo>
                <a:cubicBezTo>
                  <a:pt x="98582" y="255831"/>
                  <a:pt x="83691" y="278994"/>
                  <a:pt x="83760" y="304432"/>
                </a:cubicBezTo>
                <a:lnTo>
                  <a:pt x="84036" y="364408"/>
                </a:lnTo>
                <a:lnTo>
                  <a:pt x="21302" y="364408"/>
                </a:lnTo>
                <a:cubicBezTo>
                  <a:pt x="9514" y="364408"/>
                  <a:pt x="0" y="373991"/>
                  <a:pt x="0" y="385710"/>
                </a:cubicBezTo>
                <a:lnTo>
                  <a:pt x="0" y="433140"/>
                </a:lnTo>
                <a:cubicBezTo>
                  <a:pt x="0" y="444928"/>
                  <a:pt x="9582" y="454442"/>
                  <a:pt x="21302" y="454442"/>
                </a:cubicBezTo>
                <a:lnTo>
                  <a:pt x="27575" y="454442"/>
                </a:lnTo>
                <a:lnTo>
                  <a:pt x="27575" y="482431"/>
                </a:lnTo>
                <a:cubicBezTo>
                  <a:pt x="27575" y="487325"/>
                  <a:pt x="31505" y="491255"/>
                  <a:pt x="36399" y="491255"/>
                </a:cubicBezTo>
                <a:cubicBezTo>
                  <a:pt x="41294" y="491255"/>
                  <a:pt x="45224" y="487325"/>
                  <a:pt x="45224" y="482431"/>
                </a:cubicBezTo>
                <a:lnTo>
                  <a:pt x="45224" y="454442"/>
                </a:lnTo>
                <a:lnTo>
                  <a:pt x="285198" y="454442"/>
                </a:lnTo>
                <a:cubicBezTo>
                  <a:pt x="281130" y="462990"/>
                  <a:pt x="278925" y="472435"/>
                  <a:pt x="278993" y="482224"/>
                </a:cubicBezTo>
                <a:lnTo>
                  <a:pt x="279338" y="558401"/>
                </a:lnTo>
                <a:cubicBezTo>
                  <a:pt x="279338" y="560193"/>
                  <a:pt x="279614" y="561986"/>
                  <a:pt x="280027" y="563709"/>
                </a:cubicBezTo>
                <a:lnTo>
                  <a:pt x="56874" y="563709"/>
                </a:lnTo>
                <a:cubicBezTo>
                  <a:pt x="50463" y="563709"/>
                  <a:pt x="45293" y="558539"/>
                  <a:pt x="45293" y="552128"/>
                </a:cubicBezTo>
                <a:lnTo>
                  <a:pt x="45293" y="523725"/>
                </a:lnTo>
                <a:cubicBezTo>
                  <a:pt x="45293" y="518830"/>
                  <a:pt x="41363" y="514901"/>
                  <a:pt x="36468" y="514901"/>
                </a:cubicBezTo>
                <a:cubicBezTo>
                  <a:pt x="31574" y="514901"/>
                  <a:pt x="27644" y="518830"/>
                  <a:pt x="27644" y="523725"/>
                </a:cubicBezTo>
                <a:lnTo>
                  <a:pt x="27644" y="552128"/>
                </a:lnTo>
                <a:cubicBezTo>
                  <a:pt x="27644" y="568259"/>
                  <a:pt x="40811" y="581426"/>
                  <a:pt x="56943" y="581426"/>
                </a:cubicBezTo>
                <a:lnTo>
                  <a:pt x="579220" y="581426"/>
                </a:lnTo>
                <a:cubicBezTo>
                  <a:pt x="591766" y="581426"/>
                  <a:pt x="602245" y="570189"/>
                  <a:pt x="602245" y="557091"/>
                </a:cubicBezTo>
                <a:lnTo>
                  <a:pt x="601900" y="480914"/>
                </a:lnTo>
                <a:close/>
                <a:moveTo>
                  <a:pt x="409149" y="388744"/>
                </a:moveTo>
                <a:cubicBezTo>
                  <a:pt x="428520" y="396741"/>
                  <a:pt x="450581" y="397223"/>
                  <a:pt x="471262" y="388468"/>
                </a:cubicBezTo>
                <a:lnTo>
                  <a:pt x="471262" y="403910"/>
                </a:lnTo>
                <a:cubicBezTo>
                  <a:pt x="471331" y="407426"/>
                  <a:pt x="472296" y="410804"/>
                  <a:pt x="473951" y="413699"/>
                </a:cubicBezTo>
                <a:cubicBezTo>
                  <a:pt x="452580" y="422937"/>
                  <a:pt x="428107" y="423006"/>
                  <a:pt x="406667" y="413975"/>
                </a:cubicBezTo>
                <a:cubicBezTo>
                  <a:pt x="408322" y="411011"/>
                  <a:pt x="409218" y="407702"/>
                  <a:pt x="409218" y="404117"/>
                </a:cubicBezTo>
                <a:lnTo>
                  <a:pt x="409218" y="388675"/>
                </a:lnTo>
                <a:close/>
                <a:moveTo>
                  <a:pt x="328973" y="258381"/>
                </a:moveTo>
                <a:cubicBezTo>
                  <a:pt x="330283" y="256520"/>
                  <a:pt x="331249" y="254521"/>
                  <a:pt x="331731" y="252384"/>
                </a:cubicBezTo>
                <a:cubicBezTo>
                  <a:pt x="337798" y="253625"/>
                  <a:pt x="343726" y="255072"/>
                  <a:pt x="349172" y="256658"/>
                </a:cubicBezTo>
                <a:cubicBezTo>
                  <a:pt x="349172" y="263000"/>
                  <a:pt x="349172" y="270170"/>
                  <a:pt x="349172" y="277753"/>
                </a:cubicBezTo>
                <a:cubicBezTo>
                  <a:pt x="349172" y="290989"/>
                  <a:pt x="350965" y="304156"/>
                  <a:pt x="354412" y="316910"/>
                </a:cubicBezTo>
                <a:cubicBezTo>
                  <a:pt x="355377" y="320495"/>
                  <a:pt x="357652" y="323528"/>
                  <a:pt x="360616" y="325527"/>
                </a:cubicBezTo>
                <a:cubicBezTo>
                  <a:pt x="362133" y="340004"/>
                  <a:pt x="367648" y="353585"/>
                  <a:pt x="376334" y="364615"/>
                </a:cubicBezTo>
                <a:lnTo>
                  <a:pt x="276167" y="364615"/>
                </a:lnTo>
                <a:lnTo>
                  <a:pt x="267756" y="314428"/>
                </a:lnTo>
                <a:lnTo>
                  <a:pt x="274995" y="301744"/>
                </a:lnTo>
                <a:cubicBezTo>
                  <a:pt x="278856" y="302984"/>
                  <a:pt x="282716" y="303260"/>
                  <a:pt x="286714" y="302709"/>
                </a:cubicBezTo>
                <a:cubicBezTo>
                  <a:pt x="294091" y="301675"/>
                  <a:pt x="300502" y="297814"/>
                  <a:pt x="304845" y="291816"/>
                </a:cubicBezTo>
                <a:lnTo>
                  <a:pt x="328905" y="258450"/>
                </a:lnTo>
                <a:close/>
                <a:moveTo>
                  <a:pt x="296779" y="246593"/>
                </a:moveTo>
                <a:cubicBezTo>
                  <a:pt x="301674" y="247213"/>
                  <a:pt x="307534" y="248041"/>
                  <a:pt x="313876" y="249075"/>
                </a:cubicBezTo>
                <a:lnTo>
                  <a:pt x="290575" y="281407"/>
                </a:lnTo>
                <a:cubicBezTo>
                  <a:pt x="289058" y="283475"/>
                  <a:pt x="286852" y="284785"/>
                  <a:pt x="284371" y="285129"/>
                </a:cubicBezTo>
                <a:cubicBezTo>
                  <a:pt x="281820" y="285474"/>
                  <a:pt x="279407" y="284785"/>
                  <a:pt x="277408" y="283199"/>
                </a:cubicBezTo>
                <a:lnTo>
                  <a:pt x="260311" y="269618"/>
                </a:lnTo>
                <a:lnTo>
                  <a:pt x="296779" y="246593"/>
                </a:lnTo>
                <a:close/>
                <a:moveTo>
                  <a:pt x="253348" y="303881"/>
                </a:moveTo>
                <a:lnTo>
                  <a:pt x="236872" y="303881"/>
                </a:lnTo>
                <a:cubicBezTo>
                  <a:pt x="236872" y="303881"/>
                  <a:pt x="230047" y="292161"/>
                  <a:pt x="230047" y="292161"/>
                </a:cubicBezTo>
                <a:lnTo>
                  <a:pt x="245007" y="280097"/>
                </a:lnTo>
                <a:lnTo>
                  <a:pt x="260035" y="292092"/>
                </a:lnTo>
                <a:lnTo>
                  <a:pt x="253279" y="303881"/>
                </a:lnTo>
                <a:close/>
                <a:moveTo>
                  <a:pt x="258174" y="364546"/>
                </a:moveTo>
                <a:lnTo>
                  <a:pt x="232598" y="364546"/>
                </a:lnTo>
                <a:lnTo>
                  <a:pt x="239354" y="321598"/>
                </a:lnTo>
                <a:lnTo>
                  <a:pt x="251004" y="321598"/>
                </a:lnTo>
                <a:cubicBezTo>
                  <a:pt x="251004" y="321598"/>
                  <a:pt x="258174" y="364546"/>
                  <a:pt x="258174" y="364546"/>
                </a:cubicBezTo>
                <a:close/>
                <a:moveTo>
                  <a:pt x="244938" y="258381"/>
                </a:moveTo>
                <a:lnTo>
                  <a:pt x="210675" y="237148"/>
                </a:lnTo>
                <a:cubicBezTo>
                  <a:pt x="212606" y="234046"/>
                  <a:pt x="213709" y="230323"/>
                  <a:pt x="213709" y="226394"/>
                </a:cubicBezTo>
                <a:lnTo>
                  <a:pt x="213709" y="210952"/>
                </a:lnTo>
                <a:cubicBezTo>
                  <a:pt x="223360" y="214950"/>
                  <a:pt x="233701" y="217018"/>
                  <a:pt x="244593" y="217087"/>
                </a:cubicBezTo>
                <a:lnTo>
                  <a:pt x="244593" y="217087"/>
                </a:lnTo>
                <a:cubicBezTo>
                  <a:pt x="244593" y="217087"/>
                  <a:pt x="244662" y="217087"/>
                  <a:pt x="244731" y="217087"/>
                </a:cubicBezTo>
                <a:cubicBezTo>
                  <a:pt x="255692" y="216949"/>
                  <a:pt x="265964" y="214743"/>
                  <a:pt x="275684" y="210676"/>
                </a:cubicBezTo>
                <a:lnTo>
                  <a:pt x="275684" y="226118"/>
                </a:lnTo>
                <a:cubicBezTo>
                  <a:pt x="275753" y="230048"/>
                  <a:pt x="276925" y="233701"/>
                  <a:pt x="278856" y="236804"/>
                </a:cubicBezTo>
                <a:lnTo>
                  <a:pt x="244800" y="258312"/>
                </a:lnTo>
                <a:close/>
                <a:moveTo>
                  <a:pt x="185926" y="39433"/>
                </a:moveTo>
                <a:cubicBezTo>
                  <a:pt x="193303" y="39433"/>
                  <a:pt x="199852" y="34745"/>
                  <a:pt x="202265" y="27783"/>
                </a:cubicBezTo>
                <a:cubicBezTo>
                  <a:pt x="204264" y="21992"/>
                  <a:pt x="209710" y="18062"/>
                  <a:pt x="215846" y="18062"/>
                </a:cubicBezTo>
                <a:lnTo>
                  <a:pt x="271479" y="17856"/>
                </a:lnTo>
                <a:lnTo>
                  <a:pt x="271686" y="17856"/>
                </a:lnTo>
                <a:cubicBezTo>
                  <a:pt x="296504" y="17856"/>
                  <a:pt x="316703" y="37985"/>
                  <a:pt x="316772" y="62803"/>
                </a:cubicBezTo>
                <a:lnTo>
                  <a:pt x="316909" y="94653"/>
                </a:lnTo>
                <a:cubicBezTo>
                  <a:pt x="312911" y="95618"/>
                  <a:pt x="308154" y="97479"/>
                  <a:pt x="303880" y="100926"/>
                </a:cubicBezTo>
                <a:cubicBezTo>
                  <a:pt x="303673" y="100926"/>
                  <a:pt x="303398" y="100926"/>
                  <a:pt x="303122" y="100926"/>
                </a:cubicBezTo>
                <a:lnTo>
                  <a:pt x="302984" y="75350"/>
                </a:lnTo>
                <a:cubicBezTo>
                  <a:pt x="302984" y="59356"/>
                  <a:pt x="289886" y="46396"/>
                  <a:pt x="273961" y="46396"/>
                </a:cubicBezTo>
                <a:lnTo>
                  <a:pt x="273616" y="46396"/>
                </a:lnTo>
                <a:cubicBezTo>
                  <a:pt x="269411" y="46396"/>
                  <a:pt x="265206" y="47085"/>
                  <a:pt x="261138" y="48395"/>
                </a:cubicBezTo>
                <a:cubicBezTo>
                  <a:pt x="249901" y="51980"/>
                  <a:pt x="237906" y="51980"/>
                  <a:pt x="226876" y="48533"/>
                </a:cubicBezTo>
                <a:cubicBezTo>
                  <a:pt x="222809" y="47292"/>
                  <a:pt x="218604" y="46603"/>
                  <a:pt x="214398" y="46672"/>
                </a:cubicBezTo>
                <a:lnTo>
                  <a:pt x="214191" y="46672"/>
                </a:lnTo>
                <a:cubicBezTo>
                  <a:pt x="198198" y="46741"/>
                  <a:pt x="185168" y="59839"/>
                  <a:pt x="185237" y="75833"/>
                </a:cubicBezTo>
                <a:lnTo>
                  <a:pt x="185237" y="97135"/>
                </a:lnTo>
                <a:cubicBezTo>
                  <a:pt x="180687" y="95687"/>
                  <a:pt x="175724" y="94929"/>
                  <a:pt x="171519" y="94584"/>
                </a:cubicBezTo>
                <a:lnTo>
                  <a:pt x="171381" y="54186"/>
                </a:lnTo>
                <a:cubicBezTo>
                  <a:pt x="171381" y="46120"/>
                  <a:pt x="177861" y="39571"/>
                  <a:pt x="185926" y="39502"/>
                </a:cubicBezTo>
                <a:lnTo>
                  <a:pt x="185926" y="39502"/>
                </a:lnTo>
                <a:close/>
                <a:moveTo>
                  <a:pt x="182480" y="141117"/>
                </a:moveTo>
                <a:cubicBezTo>
                  <a:pt x="182342" y="136292"/>
                  <a:pt x="178412" y="132500"/>
                  <a:pt x="173656" y="132500"/>
                </a:cubicBezTo>
                <a:lnTo>
                  <a:pt x="168761" y="132500"/>
                </a:lnTo>
                <a:cubicBezTo>
                  <a:pt x="168761" y="132500"/>
                  <a:pt x="168761" y="132500"/>
                  <a:pt x="168761" y="132500"/>
                </a:cubicBezTo>
                <a:cubicBezTo>
                  <a:pt x="166555" y="132500"/>
                  <a:pt x="164831" y="130708"/>
                  <a:pt x="164762" y="128570"/>
                </a:cubicBezTo>
                <a:lnTo>
                  <a:pt x="164762" y="114369"/>
                </a:lnTo>
                <a:cubicBezTo>
                  <a:pt x="164762" y="113335"/>
                  <a:pt x="165107" y="112508"/>
                  <a:pt x="165590" y="111887"/>
                </a:cubicBezTo>
                <a:cubicBezTo>
                  <a:pt x="173173" y="112094"/>
                  <a:pt x="181928" y="113680"/>
                  <a:pt x="184065" y="115817"/>
                </a:cubicBezTo>
                <a:cubicBezTo>
                  <a:pt x="191097" y="122711"/>
                  <a:pt x="203092" y="117747"/>
                  <a:pt x="203023" y="107820"/>
                </a:cubicBezTo>
                <a:lnTo>
                  <a:pt x="202885" y="75695"/>
                </a:lnTo>
                <a:cubicBezTo>
                  <a:pt x="202885" y="69421"/>
                  <a:pt x="207918" y="64320"/>
                  <a:pt x="214191" y="64251"/>
                </a:cubicBezTo>
                <a:lnTo>
                  <a:pt x="214398" y="64251"/>
                </a:lnTo>
                <a:cubicBezTo>
                  <a:pt x="216880" y="64251"/>
                  <a:pt x="219224" y="64596"/>
                  <a:pt x="221568" y="65354"/>
                </a:cubicBezTo>
                <a:cubicBezTo>
                  <a:pt x="236252" y="69904"/>
                  <a:pt x="251763" y="69835"/>
                  <a:pt x="266446" y="65147"/>
                </a:cubicBezTo>
                <a:cubicBezTo>
                  <a:pt x="268790" y="64389"/>
                  <a:pt x="271203" y="64044"/>
                  <a:pt x="273616" y="64044"/>
                </a:cubicBezTo>
                <a:lnTo>
                  <a:pt x="273823" y="64044"/>
                </a:lnTo>
                <a:cubicBezTo>
                  <a:pt x="273823" y="64044"/>
                  <a:pt x="273823" y="64044"/>
                  <a:pt x="273823" y="64044"/>
                </a:cubicBezTo>
                <a:cubicBezTo>
                  <a:pt x="280096" y="64044"/>
                  <a:pt x="285129" y="69077"/>
                  <a:pt x="285198" y="75350"/>
                </a:cubicBezTo>
                <a:lnTo>
                  <a:pt x="285336" y="107475"/>
                </a:lnTo>
                <a:cubicBezTo>
                  <a:pt x="285336" y="108992"/>
                  <a:pt x="285818" y="114093"/>
                  <a:pt x="292023" y="116644"/>
                </a:cubicBezTo>
                <a:cubicBezTo>
                  <a:pt x="293815" y="117402"/>
                  <a:pt x="308154" y="121194"/>
                  <a:pt x="314152" y="115265"/>
                </a:cubicBezTo>
                <a:cubicBezTo>
                  <a:pt x="316565" y="112853"/>
                  <a:pt x="320356" y="111750"/>
                  <a:pt x="322976" y="111336"/>
                </a:cubicBezTo>
                <a:cubicBezTo>
                  <a:pt x="323458" y="111956"/>
                  <a:pt x="323735" y="112715"/>
                  <a:pt x="323735" y="113680"/>
                </a:cubicBezTo>
                <a:lnTo>
                  <a:pt x="323735" y="127881"/>
                </a:lnTo>
                <a:cubicBezTo>
                  <a:pt x="323803" y="130087"/>
                  <a:pt x="322011" y="131880"/>
                  <a:pt x="319874" y="131880"/>
                </a:cubicBezTo>
                <a:lnTo>
                  <a:pt x="315048" y="131880"/>
                </a:lnTo>
                <a:cubicBezTo>
                  <a:pt x="310222" y="131880"/>
                  <a:pt x="306293" y="135809"/>
                  <a:pt x="306224" y="140566"/>
                </a:cubicBezTo>
                <a:cubicBezTo>
                  <a:pt x="305948" y="157111"/>
                  <a:pt x="298985" y="172484"/>
                  <a:pt x="287128" y="182756"/>
                </a:cubicBezTo>
                <a:cubicBezTo>
                  <a:pt x="284715" y="184824"/>
                  <a:pt x="282303" y="186685"/>
                  <a:pt x="279752" y="188409"/>
                </a:cubicBezTo>
                <a:cubicBezTo>
                  <a:pt x="268859" y="195234"/>
                  <a:pt x="258519" y="199094"/>
                  <a:pt x="244524" y="199370"/>
                </a:cubicBezTo>
                <a:cubicBezTo>
                  <a:pt x="228530" y="199232"/>
                  <a:pt x="214122" y="193648"/>
                  <a:pt x="201783" y="183101"/>
                </a:cubicBezTo>
                <a:cubicBezTo>
                  <a:pt x="189856" y="172898"/>
                  <a:pt x="182756" y="157594"/>
                  <a:pt x="182342" y="141048"/>
                </a:cubicBezTo>
                <a:lnTo>
                  <a:pt x="182342" y="141048"/>
                </a:lnTo>
                <a:close/>
                <a:moveTo>
                  <a:pt x="193027" y="247007"/>
                </a:moveTo>
                <a:lnTo>
                  <a:pt x="229703" y="269687"/>
                </a:lnTo>
                <a:lnTo>
                  <a:pt x="212675" y="283406"/>
                </a:lnTo>
                <a:cubicBezTo>
                  <a:pt x="210675" y="284992"/>
                  <a:pt x="208263" y="285681"/>
                  <a:pt x="205712" y="285336"/>
                </a:cubicBezTo>
                <a:cubicBezTo>
                  <a:pt x="203230" y="284992"/>
                  <a:pt x="201024" y="283682"/>
                  <a:pt x="199508" y="281682"/>
                </a:cubicBezTo>
                <a:lnTo>
                  <a:pt x="175999" y="249626"/>
                </a:lnTo>
                <a:cubicBezTo>
                  <a:pt x="182549" y="248523"/>
                  <a:pt x="188477" y="247627"/>
                  <a:pt x="193027" y="247007"/>
                </a:cubicBezTo>
                <a:lnTo>
                  <a:pt x="193027" y="247007"/>
                </a:lnTo>
                <a:close/>
                <a:moveTo>
                  <a:pt x="128984" y="261759"/>
                </a:moveTo>
                <a:cubicBezTo>
                  <a:pt x="136498" y="258381"/>
                  <a:pt x="147183" y="255486"/>
                  <a:pt x="158145" y="253073"/>
                </a:cubicBezTo>
                <a:cubicBezTo>
                  <a:pt x="158696" y="255210"/>
                  <a:pt x="159592" y="257209"/>
                  <a:pt x="160971" y="259071"/>
                </a:cubicBezTo>
                <a:lnTo>
                  <a:pt x="185237" y="292161"/>
                </a:lnTo>
                <a:cubicBezTo>
                  <a:pt x="189649" y="298159"/>
                  <a:pt x="196061" y="301950"/>
                  <a:pt x="203437" y="302916"/>
                </a:cubicBezTo>
                <a:cubicBezTo>
                  <a:pt x="207298" y="303398"/>
                  <a:pt x="211227" y="303122"/>
                  <a:pt x="215157" y="301812"/>
                </a:cubicBezTo>
                <a:lnTo>
                  <a:pt x="222533" y="314497"/>
                </a:lnTo>
                <a:lnTo>
                  <a:pt x="214674" y="364477"/>
                </a:lnTo>
                <a:lnTo>
                  <a:pt x="101684" y="364477"/>
                </a:lnTo>
                <a:lnTo>
                  <a:pt x="101408" y="304432"/>
                </a:lnTo>
                <a:cubicBezTo>
                  <a:pt x="101339" y="286026"/>
                  <a:pt x="112163" y="269205"/>
                  <a:pt x="128915" y="261621"/>
                </a:cubicBezTo>
                <a:lnTo>
                  <a:pt x="128915" y="261621"/>
                </a:lnTo>
                <a:close/>
                <a:moveTo>
                  <a:pt x="21302" y="436932"/>
                </a:moveTo>
                <a:cubicBezTo>
                  <a:pt x="19303" y="436932"/>
                  <a:pt x="17648" y="435277"/>
                  <a:pt x="17648" y="433278"/>
                </a:cubicBezTo>
                <a:lnTo>
                  <a:pt x="17648" y="385848"/>
                </a:lnTo>
                <a:cubicBezTo>
                  <a:pt x="17648" y="383849"/>
                  <a:pt x="19303" y="382195"/>
                  <a:pt x="21302" y="382195"/>
                </a:cubicBezTo>
                <a:lnTo>
                  <a:pt x="391294" y="382195"/>
                </a:lnTo>
                <a:lnTo>
                  <a:pt x="391294" y="404255"/>
                </a:lnTo>
                <a:cubicBezTo>
                  <a:pt x="391363" y="405565"/>
                  <a:pt x="390398" y="406668"/>
                  <a:pt x="389157" y="406805"/>
                </a:cubicBezTo>
                <a:lnTo>
                  <a:pt x="389157" y="406805"/>
                </a:lnTo>
                <a:cubicBezTo>
                  <a:pt x="370336" y="409356"/>
                  <a:pt x="336005" y="414802"/>
                  <a:pt x="317047" y="423351"/>
                </a:cubicBezTo>
                <a:cubicBezTo>
                  <a:pt x="309671" y="426660"/>
                  <a:pt x="303122" y="431279"/>
                  <a:pt x="297676" y="436863"/>
                </a:cubicBezTo>
                <a:lnTo>
                  <a:pt x="21302" y="436863"/>
                </a:lnTo>
                <a:lnTo>
                  <a:pt x="21302" y="436863"/>
                </a:lnTo>
                <a:close/>
                <a:moveTo>
                  <a:pt x="579082" y="563916"/>
                </a:moveTo>
                <a:lnTo>
                  <a:pt x="302501" y="563916"/>
                </a:lnTo>
                <a:cubicBezTo>
                  <a:pt x="299537" y="563916"/>
                  <a:pt x="297124" y="561503"/>
                  <a:pt x="297055" y="558539"/>
                </a:cubicBezTo>
                <a:lnTo>
                  <a:pt x="296710" y="482362"/>
                </a:lnTo>
                <a:cubicBezTo>
                  <a:pt x="296641" y="463955"/>
                  <a:pt x="307465" y="447134"/>
                  <a:pt x="324217" y="439551"/>
                </a:cubicBezTo>
                <a:cubicBezTo>
                  <a:pt x="340624" y="432175"/>
                  <a:pt x="372543" y="427004"/>
                  <a:pt x="388398" y="424799"/>
                </a:cubicBezTo>
                <a:cubicBezTo>
                  <a:pt x="420248" y="443136"/>
                  <a:pt x="460232" y="442998"/>
                  <a:pt x="491944" y="424385"/>
                </a:cubicBezTo>
                <a:cubicBezTo>
                  <a:pt x="507799" y="426453"/>
                  <a:pt x="539718" y="431348"/>
                  <a:pt x="556194" y="438586"/>
                </a:cubicBezTo>
                <a:cubicBezTo>
                  <a:pt x="573084" y="446031"/>
                  <a:pt x="583977" y="462715"/>
                  <a:pt x="584114" y="481121"/>
                </a:cubicBezTo>
                <a:lnTo>
                  <a:pt x="584459" y="557298"/>
                </a:lnTo>
                <a:cubicBezTo>
                  <a:pt x="584459" y="560331"/>
                  <a:pt x="581908" y="563916"/>
                  <a:pt x="579082" y="5639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7" name="Google Shape;1237;p37"/>
          <p:cNvSpPr/>
          <p:nvPr/>
        </p:nvSpPr>
        <p:spPr>
          <a:xfrm>
            <a:off x="4040430" y="1989086"/>
            <a:ext cx="347876" cy="325502"/>
          </a:xfrm>
          <a:custGeom>
            <a:avLst/>
            <a:gdLst/>
            <a:ahLst/>
            <a:cxnLst/>
            <a:rect l="l" t="t" r="r" b="b"/>
            <a:pathLst>
              <a:path w="602383" h="563639" extrusionOk="0">
                <a:moveTo>
                  <a:pt x="593214" y="308154"/>
                </a:moveTo>
                <a:lnTo>
                  <a:pt x="581219" y="308154"/>
                </a:lnTo>
                <a:lnTo>
                  <a:pt x="516417" y="183307"/>
                </a:lnTo>
                <a:cubicBezTo>
                  <a:pt x="520209" y="183790"/>
                  <a:pt x="524069" y="183996"/>
                  <a:pt x="527930" y="183996"/>
                </a:cubicBezTo>
                <a:cubicBezTo>
                  <a:pt x="553644" y="183996"/>
                  <a:pt x="592111" y="172415"/>
                  <a:pt x="592801" y="140496"/>
                </a:cubicBezTo>
                <a:cubicBezTo>
                  <a:pt x="593490" y="111198"/>
                  <a:pt x="562261" y="93756"/>
                  <a:pt x="538684" y="108992"/>
                </a:cubicBezTo>
                <a:cubicBezTo>
                  <a:pt x="530894" y="114024"/>
                  <a:pt x="525379" y="122021"/>
                  <a:pt x="523242" y="131121"/>
                </a:cubicBezTo>
                <a:cubicBezTo>
                  <a:pt x="516072" y="130362"/>
                  <a:pt x="511798" y="128294"/>
                  <a:pt x="506972" y="125812"/>
                </a:cubicBezTo>
                <a:cubicBezTo>
                  <a:pt x="466782" y="104304"/>
                  <a:pt x="417628" y="97892"/>
                  <a:pt x="371991" y="108095"/>
                </a:cubicBezTo>
                <a:lnTo>
                  <a:pt x="331111" y="117264"/>
                </a:lnTo>
                <a:lnTo>
                  <a:pt x="329180" y="91895"/>
                </a:lnTo>
                <a:lnTo>
                  <a:pt x="331662" y="90102"/>
                </a:lnTo>
                <a:cubicBezTo>
                  <a:pt x="349379" y="77073"/>
                  <a:pt x="352206" y="51566"/>
                  <a:pt x="337660" y="35021"/>
                </a:cubicBezTo>
                <a:lnTo>
                  <a:pt x="310705" y="4343"/>
                </a:lnTo>
                <a:cubicBezTo>
                  <a:pt x="308292" y="1586"/>
                  <a:pt x="304776" y="0"/>
                  <a:pt x="301054" y="0"/>
                </a:cubicBezTo>
                <a:lnTo>
                  <a:pt x="301054" y="0"/>
                </a:lnTo>
                <a:cubicBezTo>
                  <a:pt x="297331" y="0"/>
                  <a:pt x="293815" y="1586"/>
                  <a:pt x="291402" y="4343"/>
                </a:cubicBezTo>
                <a:lnTo>
                  <a:pt x="264447" y="35021"/>
                </a:lnTo>
                <a:cubicBezTo>
                  <a:pt x="249901" y="51566"/>
                  <a:pt x="252659" y="77073"/>
                  <a:pt x="270445" y="90102"/>
                </a:cubicBezTo>
                <a:lnTo>
                  <a:pt x="272927" y="91895"/>
                </a:lnTo>
                <a:lnTo>
                  <a:pt x="270997" y="117264"/>
                </a:lnTo>
                <a:lnTo>
                  <a:pt x="230116" y="108095"/>
                </a:lnTo>
                <a:cubicBezTo>
                  <a:pt x="183307" y="97617"/>
                  <a:pt x="133464" y="105682"/>
                  <a:pt x="93618" y="126571"/>
                </a:cubicBezTo>
                <a:cubicBezTo>
                  <a:pt x="89206" y="128915"/>
                  <a:pt x="84174" y="130500"/>
                  <a:pt x="78865" y="131052"/>
                </a:cubicBezTo>
                <a:cubicBezTo>
                  <a:pt x="69904" y="92309"/>
                  <a:pt x="14822" y="94997"/>
                  <a:pt x="9652" y="134637"/>
                </a:cubicBezTo>
                <a:cubicBezTo>
                  <a:pt x="7652" y="149734"/>
                  <a:pt x="14753" y="164073"/>
                  <a:pt x="27713" y="171381"/>
                </a:cubicBezTo>
                <a:cubicBezTo>
                  <a:pt x="41915" y="179791"/>
                  <a:pt x="57977" y="183996"/>
                  <a:pt x="74109" y="183996"/>
                </a:cubicBezTo>
                <a:cubicBezTo>
                  <a:pt x="77969" y="183996"/>
                  <a:pt x="81830" y="183721"/>
                  <a:pt x="85621" y="183238"/>
                </a:cubicBezTo>
                <a:lnTo>
                  <a:pt x="20820" y="308016"/>
                </a:lnTo>
                <a:lnTo>
                  <a:pt x="8824" y="308016"/>
                </a:lnTo>
                <a:cubicBezTo>
                  <a:pt x="3930" y="308016"/>
                  <a:pt x="0" y="311946"/>
                  <a:pt x="0" y="316841"/>
                </a:cubicBezTo>
                <a:cubicBezTo>
                  <a:pt x="0" y="321735"/>
                  <a:pt x="3930" y="325665"/>
                  <a:pt x="8824" y="325665"/>
                </a:cubicBezTo>
                <a:lnTo>
                  <a:pt x="19923" y="325665"/>
                </a:lnTo>
                <a:cubicBezTo>
                  <a:pt x="33366" y="360203"/>
                  <a:pt x="66663" y="384262"/>
                  <a:pt x="105545" y="384262"/>
                </a:cubicBezTo>
                <a:cubicBezTo>
                  <a:pt x="117057" y="384262"/>
                  <a:pt x="128294" y="382125"/>
                  <a:pt x="138911" y="377989"/>
                </a:cubicBezTo>
                <a:cubicBezTo>
                  <a:pt x="143461" y="376196"/>
                  <a:pt x="145667" y="371095"/>
                  <a:pt x="143943" y="366545"/>
                </a:cubicBezTo>
                <a:cubicBezTo>
                  <a:pt x="142220" y="361995"/>
                  <a:pt x="137049" y="359789"/>
                  <a:pt x="132500" y="361513"/>
                </a:cubicBezTo>
                <a:cubicBezTo>
                  <a:pt x="123951" y="364891"/>
                  <a:pt x="114851" y="366545"/>
                  <a:pt x="105545" y="366545"/>
                </a:cubicBezTo>
                <a:cubicBezTo>
                  <a:pt x="76935" y="366545"/>
                  <a:pt x="51566" y="350483"/>
                  <a:pt x="39226" y="325596"/>
                </a:cubicBezTo>
                <a:lnTo>
                  <a:pt x="171863" y="325596"/>
                </a:lnTo>
                <a:cubicBezTo>
                  <a:pt x="169312" y="330628"/>
                  <a:pt x="166279" y="335385"/>
                  <a:pt x="162557" y="339797"/>
                </a:cubicBezTo>
                <a:cubicBezTo>
                  <a:pt x="159454" y="343520"/>
                  <a:pt x="159937" y="349104"/>
                  <a:pt x="163729" y="352206"/>
                </a:cubicBezTo>
                <a:cubicBezTo>
                  <a:pt x="167451" y="355308"/>
                  <a:pt x="173035" y="354826"/>
                  <a:pt x="176137" y="351034"/>
                </a:cubicBezTo>
                <a:cubicBezTo>
                  <a:pt x="182549" y="343313"/>
                  <a:pt x="187512" y="334765"/>
                  <a:pt x="191097" y="325527"/>
                </a:cubicBezTo>
                <a:lnTo>
                  <a:pt x="202196" y="325527"/>
                </a:lnTo>
                <a:cubicBezTo>
                  <a:pt x="207091" y="325527"/>
                  <a:pt x="211020" y="321597"/>
                  <a:pt x="211020" y="316703"/>
                </a:cubicBezTo>
                <a:cubicBezTo>
                  <a:pt x="211020" y="311808"/>
                  <a:pt x="207091" y="307879"/>
                  <a:pt x="202196" y="307879"/>
                </a:cubicBezTo>
                <a:lnTo>
                  <a:pt x="190201" y="307879"/>
                </a:lnTo>
                <a:lnTo>
                  <a:pt x="119539" y="171794"/>
                </a:lnTo>
                <a:cubicBezTo>
                  <a:pt x="132155" y="165176"/>
                  <a:pt x="170484" y="148355"/>
                  <a:pt x="219017" y="159248"/>
                </a:cubicBezTo>
                <a:lnTo>
                  <a:pt x="265895" y="169795"/>
                </a:lnTo>
                <a:cubicBezTo>
                  <a:pt x="266309" y="169864"/>
                  <a:pt x="266653" y="169933"/>
                  <a:pt x="267067" y="170071"/>
                </a:cubicBezTo>
                <a:lnTo>
                  <a:pt x="247489" y="437690"/>
                </a:lnTo>
                <a:cubicBezTo>
                  <a:pt x="229013" y="438241"/>
                  <a:pt x="214191" y="453407"/>
                  <a:pt x="214191" y="471952"/>
                </a:cubicBezTo>
                <a:cubicBezTo>
                  <a:pt x="214191" y="478018"/>
                  <a:pt x="215777" y="483671"/>
                  <a:pt x="218535" y="488566"/>
                </a:cubicBezTo>
                <a:lnTo>
                  <a:pt x="191855" y="488566"/>
                </a:lnTo>
                <a:cubicBezTo>
                  <a:pt x="165038" y="488566"/>
                  <a:pt x="143185" y="510419"/>
                  <a:pt x="143185" y="537236"/>
                </a:cubicBezTo>
                <a:cubicBezTo>
                  <a:pt x="143185" y="551782"/>
                  <a:pt x="155042" y="563640"/>
                  <a:pt x="169588" y="563640"/>
                </a:cubicBezTo>
                <a:lnTo>
                  <a:pt x="432795" y="563640"/>
                </a:lnTo>
                <a:cubicBezTo>
                  <a:pt x="447341" y="563640"/>
                  <a:pt x="459198" y="551782"/>
                  <a:pt x="459198" y="537236"/>
                </a:cubicBezTo>
                <a:cubicBezTo>
                  <a:pt x="459198" y="510419"/>
                  <a:pt x="437345" y="488566"/>
                  <a:pt x="410528" y="488566"/>
                </a:cubicBezTo>
                <a:lnTo>
                  <a:pt x="383849" y="488566"/>
                </a:lnTo>
                <a:cubicBezTo>
                  <a:pt x="386606" y="483602"/>
                  <a:pt x="388192" y="477949"/>
                  <a:pt x="388192" y="471952"/>
                </a:cubicBezTo>
                <a:cubicBezTo>
                  <a:pt x="388192" y="453338"/>
                  <a:pt x="373301" y="438172"/>
                  <a:pt x="354894" y="437690"/>
                </a:cubicBezTo>
                <a:lnTo>
                  <a:pt x="335316" y="170071"/>
                </a:lnTo>
                <a:cubicBezTo>
                  <a:pt x="335661" y="170002"/>
                  <a:pt x="336074" y="169933"/>
                  <a:pt x="336419" y="169864"/>
                </a:cubicBezTo>
                <a:lnTo>
                  <a:pt x="383297" y="159316"/>
                </a:lnTo>
                <a:cubicBezTo>
                  <a:pt x="431416" y="148493"/>
                  <a:pt x="469952" y="165176"/>
                  <a:pt x="482775" y="171863"/>
                </a:cubicBezTo>
                <a:lnTo>
                  <a:pt x="412182" y="307948"/>
                </a:lnTo>
                <a:lnTo>
                  <a:pt x="400187" y="307948"/>
                </a:lnTo>
                <a:cubicBezTo>
                  <a:pt x="395293" y="307948"/>
                  <a:pt x="391363" y="311877"/>
                  <a:pt x="391363" y="316772"/>
                </a:cubicBezTo>
                <a:cubicBezTo>
                  <a:pt x="391363" y="321666"/>
                  <a:pt x="395293" y="325596"/>
                  <a:pt x="400187" y="325596"/>
                </a:cubicBezTo>
                <a:lnTo>
                  <a:pt x="411286" y="325596"/>
                </a:lnTo>
                <a:cubicBezTo>
                  <a:pt x="424729" y="360134"/>
                  <a:pt x="458026" y="384193"/>
                  <a:pt x="496908" y="384193"/>
                </a:cubicBezTo>
                <a:cubicBezTo>
                  <a:pt x="509247" y="384193"/>
                  <a:pt x="521243" y="381780"/>
                  <a:pt x="532549" y="377024"/>
                </a:cubicBezTo>
                <a:cubicBezTo>
                  <a:pt x="537030" y="375162"/>
                  <a:pt x="539167" y="369923"/>
                  <a:pt x="537236" y="365442"/>
                </a:cubicBezTo>
                <a:cubicBezTo>
                  <a:pt x="535375" y="360961"/>
                  <a:pt x="530136" y="358824"/>
                  <a:pt x="525655" y="360754"/>
                </a:cubicBezTo>
                <a:cubicBezTo>
                  <a:pt x="516555" y="364615"/>
                  <a:pt x="506835" y="366545"/>
                  <a:pt x="496839" y="366545"/>
                </a:cubicBezTo>
                <a:cubicBezTo>
                  <a:pt x="468229" y="366545"/>
                  <a:pt x="442860" y="350483"/>
                  <a:pt x="430520" y="325596"/>
                </a:cubicBezTo>
                <a:lnTo>
                  <a:pt x="563157" y="325596"/>
                </a:lnTo>
                <a:cubicBezTo>
                  <a:pt x="560951" y="330077"/>
                  <a:pt x="558262" y="334282"/>
                  <a:pt x="555160" y="338211"/>
                </a:cubicBezTo>
                <a:cubicBezTo>
                  <a:pt x="552127" y="342072"/>
                  <a:pt x="552816" y="347587"/>
                  <a:pt x="556608" y="350620"/>
                </a:cubicBezTo>
                <a:cubicBezTo>
                  <a:pt x="560399" y="353654"/>
                  <a:pt x="565983" y="352964"/>
                  <a:pt x="569017" y="349173"/>
                </a:cubicBezTo>
                <a:cubicBezTo>
                  <a:pt x="574670" y="342003"/>
                  <a:pt x="579151" y="334075"/>
                  <a:pt x="582460" y="325596"/>
                </a:cubicBezTo>
                <a:lnTo>
                  <a:pt x="593559" y="325596"/>
                </a:lnTo>
                <a:cubicBezTo>
                  <a:pt x="598454" y="325596"/>
                  <a:pt x="602383" y="321666"/>
                  <a:pt x="602383" y="316772"/>
                </a:cubicBezTo>
                <a:cubicBezTo>
                  <a:pt x="602383" y="311877"/>
                  <a:pt x="598454" y="307948"/>
                  <a:pt x="593559" y="307948"/>
                </a:cubicBezTo>
                <a:close/>
                <a:moveTo>
                  <a:pt x="277615" y="46809"/>
                </a:moveTo>
                <a:lnTo>
                  <a:pt x="300985" y="20199"/>
                </a:lnTo>
                <a:lnTo>
                  <a:pt x="324355" y="46809"/>
                </a:lnTo>
                <a:cubicBezTo>
                  <a:pt x="332007" y="55564"/>
                  <a:pt x="330697" y="69076"/>
                  <a:pt x="321184" y="76039"/>
                </a:cubicBezTo>
                <a:lnTo>
                  <a:pt x="317116" y="79003"/>
                </a:lnTo>
                <a:lnTo>
                  <a:pt x="284853" y="79003"/>
                </a:lnTo>
                <a:lnTo>
                  <a:pt x="280786" y="76039"/>
                </a:lnTo>
                <a:cubicBezTo>
                  <a:pt x="271410" y="69145"/>
                  <a:pt x="269825" y="55633"/>
                  <a:pt x="277615" y="46809"/>
                </a:cubicBezTo>
                <a:close/>
                <a:moveTo>
                  <a:pt x="313600" y="120711"/>
                </a:moveTo>
                <a:cubicBezTo>
                  <a:pt x="305190" y="121676"/>
                  <a:pt x="296710" y="121676"/>
                  <a:pt x="288300" y="120711"/>
                </a:cubicBezTo>
                <a:lnTo>
                  <a:pt x="290093" y="96721"/>
                </a:lnTo>
                <a:lnTo>
                  <a:pt x="311739" y="96721"/>
                </a:lnTo>
                <a:lnTo>
                  <a:pt x="313600" y="120711"/>
                </a:lnTo>
                <a:close/>
                <a:moveTo>
                  <a:pt x="170209" y="308223"/>
                </a:moveTo>
                <a:lnTo>
                  <a:pt x="40605" y="308223"/>
                </a:lnTo>
                <a:lnTo>
                  <a:pt x="105407" y="183376"/>
                </a:lnTo>
                <a:lnTo>
                  <a:pt x="170209" y="308223"/>
                </a:lnTo>
                <a:close/>
                <a:moveTo>
                  <a:pt x="410252" y="506559"/>
                </a:moveTo>
                <a:cubicBezTo>
                  <a:pt x="427349" y="506559"/>
                  <a:pt x="441274" y="520484"/>
                  <a:pt x="441274" y="537581"/>
                </a:cubicBezTo>
                <a:cubicBezTo>
                  <a:pt x="441274" y="542407"/>
                  <a:pt x="437345" y="546336"/>
                  <a:pt x="432519" y="546336"/>
                </a:cubicBezTo>
                <a:lnTo>
                  <a:pt x="169312" y="546336"/>
                </a:lnTo>
                <a:cubicBezTo>
                  <a:pt x="164487" y="546336"/>
                  <a:pt x="160557" y="542407"/>
                  <a:pt x="160557" y="537581"/>
                </a:cubicBezTo>
                <a:cubicBezTo>
                  <a:pt x="160557" y="520484"/>
                  <a:pt x="174483" y="506559"/>
                  <a:pt x="191579" y="506559"/>
                </a:cubicBezTo>
                <a:lnTo>
                  <a:pt x="410183" y="506559"/>
                </a:lnTo>
                <a:close/>
                <a:moveTo>
                  <a:pt x="370199" y="472227"/>
                </a:moveTo>
                <a:cubicBezTo>
                  <a:pt x="370199" y="481396"/>
                  <a:pt x="362753" y="488842"/>
                  <a:pt x="353584" y="488842"/>
                </a:cubicBezTo>
                <a:lnTo>
                  <a:pt x="248316" y="488842"/>
                </a:lnTo>
                <a:cubicBezTo>
                  <a:pt x="239147" y="488842"/>
                  <a:pt x="231702" y="481396"/>
                  <a:pt x="231702" y="472227"/>
                </a:cubicBezTo>
                <a:cubicBezTo>
                  <a:pt x="231702" y="463059"/>
                  <a:pt x="239147" y="455613"/>
                  <a:pt x="248316" y="455613"/>
                </a:cubicBezTo>
                <a:lnTo>
                  <a:pt x="353584" y="455613"/>
                </a:lnTo>
                <a:cubicBezTo>
                  <a:pt x="362753" y="455613"/>
                  <a:pt x="370199" y="463059"/>
                  <a:pt x="370199" y="472227"/>
                </a:cubicBezTo>
                <a:close/>
                <a:moveTo>
                  <a:pt x="336833" y="437896"/>
                </a:moveTo>
                <a:lnTo>
                  <a:pt x="264999" y="437896"/>
                </a:lnTo>
                <a:lnTo>
                  <a:pt x="284371" y="173104"/>
                </a:lnTo>
                <a:cubicBezTo>
                  <a:pt x="295332" y="174207"/>
                  <a:pt x="306431" y="174207"/>
                  <a:pt x="317392" y="173104"/>
                </a:cubicBezTo>
                <a:lnTo>
                  <a:pt x="336764" y="437896"/>
                </a:lnTo>
                <a:close/>
                <a:moveTo>
                  <a:pt x="379023" y="142289"/>
                </a:moveTo>
                <a:lnTo>
                  <a:pt x="332145" y="152836"/>
                </a:lnTo>
                <a:cubicBezTo>
                  <a:pt x="311670" y="157455"/>
                  <a:pt x="290024" y="157455"/>
                  <a:pt x="269618" y="152836"/>
                </a:cubicBezTo>
                <a:lnTo>
                  <a:pt x="222740" y="142289"/>
                </a:lnTo>
                <a:cubicBezTo>
                  <a:pt x="183790" y="133534"/>
                  <a:pt x="143668" y="138980"/>
                  <a:pt x="108853" y="157662"/>
                </a:cubicBezTo>
                <a:cubicBezTo>
                  <a:pt x="86449" y="169657"/>
                  <a:pt x="58046" y="169106"/>
                  <a:pt x="36400" y="156214"/>
                </a:cubicBezTo>
                <a:cubicBezTo>
                  <a:pt x="36331" y="156214"/>
                  <a:pt x="36262" y="156145"/>
                  <a:pt x="36193" y="156076"/>
                </a:cubicBezTo>
                <a:cubicBezTo>
                  <a:pt x="29506" y="152354"/>
                  <a:pt x="25921" y="144908"/>
                  <a:pt x="26955" y="137049"/>
                </a:cubicBezTo>
                <a:cubicBezTo>
                  <a:pt x="29643" y="116437"/>
                  <a:pt x="57977" y="115679"/>
                  <a:pt x="61700" y="136153"/>
                </a:cubicBezTo>
                <a:cubicBezTo>
                  <a:pt x="63148" y="144012"/>
                  <a:pt x="70110" y="149527"/>
                  <a:pt x="78038" y="148976"/>
                </a:cubicBezTo>
                <a:cubicBezTo>
                  <a:pt x="86449" y="148424"/>
                  <a:pt x="94584" y="146149"/>
                  <a:pt x="101684" y="142358"/>
                </a:cubicBezTo>
                <a:cubicBezTo>
                  <a:pt x="142909" y="121400"/>
                  <a:pt x="186685" y="116644"/>
                  <a:pt x="226118" y="125468"/>
                </a:cubicBezTo>
                <a:lnTo>
                  <a:pt x="272996" y="136015"/>
                </a:lnTo>
                <a:cubicBezTo>
                  <a:pt x="291816" y="140221"/>
                  <a:pt x="311326" y="140014"/>
                  <a:pt x="328974" y="136015"/>
                </a:cubicBezTo>
                <a:lnTo>
                  <a:pt x="375852" y="125468"/>
                </a:lnTo>
                <a:cubicBezTo>
                  <a:pt x="415767" y="116506"/>
                  <a:pt x="457061" y="120711"/>
                  <a:pt x="499045" y="141737"/>
                </a:cubicBezTo>
                <a:cubicBezTo>
                  <a:pt x="499389" y="141875"/>
                  <a:pt x="509247" y="148080"/>
                  <a:pt x="523862" y="148976"/>
                </a:cubicBezTo>
                <a:cubicBezTo>
                  <a:pt x="531790" y="149527"/>
                  <a:pt x="538822" y="144012"/>
                  <a:pt x="540201" y="136153"/>
                </a:cubicBezTo>
                <a:cubicBezTo>
                  <a:pt x="541097" y="131052"/>
                  <a:pt x="544061" y="126571"/>
                  <a:pt x="548267" y="123813"/>
                </a:cubicBezTo>
                <a:cubicBezTo>
                  <a:pt x="559779" y="116299"/>
                  <a:pt x="575428" y="124778"/>
                  <a:pt x="575083" y="140083"/>
                </a:cubicBezTo>
                <a:cubicBezTo>
                  <a:pt x="574877" y="148286"/>
                  <a:pt x="569568" y="154836"/>
                  <a:pt x="559297" y="159730"/>
                </a:cubicBezTo>
                <a:cubicBezTo>
                  <a:pt x="548887" y="164625"/>
                  <a:pt x="536271" y="166348"/>
                  <a:pt x="527861" y="166348"/>
                </a:cubicBezTo>
                <a:cubicBezTo>
                  <a:pt x="508834" y="166348"/>
                  <a:pt x="498562" y="159937"/>
                  <a:pt x="492426" y="157455"/>
                </a:cubicBezTo>
                <a:cubicBezTo>
                  <a:pt x="480087" y="150699"/>
                  <a:pt x="435346" y="129673"/>
                  <a:pt x="379023" y="142289"/>
                </a:cubicBezTo>
                <a:lnTo>
                  <a:pt x="379023" y="142289"/>
                </a:lnTo>
                <a:close/>
                <a:moveTo>
                  <a:pt x="431623" y="308154"/>
                </a:moveTo>
                <a:lnTo>
                  <a:pt x="496425" y="183307"/>
                </a:lnTo>
                <a:lnTo>
                  <a:pt x="561227" y="308154"/>
                </a:lnTo>
                <a:lnTo>
                  <a:pt x="431623" y="30815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38" name="Google Shape;1238;p37"/>
          <p:cNvGrpSpPr/>
          <p:nvPr/>
        </p:nvGrpSpPr>
        <p:grpSpPr>
          <a:xfrm>
            <a:off x="2657393" y="1978003"/>
            <a:ext cx="346913" cy="347878"/>
            <a:chOff x="2899561" y="1879059"/>
            <a:chExt cx="600299" cy="601969"/>
          </a:xfrm>
        </p:grpSpPr>
        <p:sp>
          <p:nvSpPr>
            <p:cNvPr id="1239" name="Google Shape;1239;p37"/>
            <p:cNvSpPr/>
            <p:nvPr/>
          </p:nvSpPr>
          <p:spPr>
            <a:xfrm>
              <a:off x="2899561" y="1879059"/>
              <a:ext cx="600299" cy="601969"/>
            </a:xfrm>
            <a:custGeom>
              <a:avLst/>
              <a:gdLst/>
              <a:ahLst/>
              <a:cxnLst/>
              <a:rect l="l" t="t" r="r" b="b"/>
              <a:pathLst>
                <a:path w="600299" h="601969" extrusionOk="0">
                  <a:moveTo>
                    <a:pt x="593421" y="525930"/>
                  </a:moveTo>
                  <a:cubicBezTo>
                    <a:pt x="588733" y="524759"/>
                    <a:pt x="583908" y="527654"/>
                    <a:pt x="582736" y="532342"/>
                  </a:cubicBezTo>
                  <a:cubicBezTo>
                    <a:pt x="580392" y="541717"/>
                    <a:pt x="576186" y="550266"/>
                    <a:pt x="570602" y="557504"/>
                  </a:cubicBezTo>
                  <a:cubicBezTo>
                    <a:pt x="567500" y="542751"/>
                    <a:pt x="558883" y="529860"/>
                    <a:pt x="546543" y="521587"/>
                  </a:cubicBezTo>
                  <a:cubicBezTo>
                    <a:pt x="548818" y="516899"/>
                    <a:pt x="550128" y="511660"/>
                    <a:pt x="550128" y="506076"/>
                  </a:cubicBezTo>
                  <a:cubicBezTo>
                    <a:pt x="550128" y="486773"/>
                    <a:pt x="534823" y="471056"/>
                    <a:pt x="516003" y="471056"/>
                  </a:cubicBezTo>
                  <a:cubicBezTo>
                    <a:pt x="497183" y="471056"/>
                    <a:pt x="481879" y="486773"/>
                    <a:pt x="481879" y="506076"/>
                  </a:cubicBezTo>
                  <a:cubicBezTo>
                    <a:pt x="481879" y="511660"/>
                    <a:pt x="483189" y="516899"/>
                    <a:pt x="485464" y="521587"/>
                  </a:cubicBezTo>
                  <a:cubicBezTo>
                    <a:pt x="473193" y="529860"/>
                    <a:pt x="464575" y="542683"/>
                    <a:pt x="461473" y="557366"/>
                  </a:cubicBezTo>
                  <a:cubicBezTo>
                    <a:pt x="452580" y="545785"/>
                    <a:pt x="447272" y="531239"/>
                    <a:pt x="447272" y="515521"/>
                  </a:cubicBezTo>
                  <a:cubicBezTo>
                    <a:pt x="447272" y="477605"/>
                    <a:pt x="478156" y="446720"/>
                    <a:pt x="516072" y="446720"/>
                  </a:cubicBezTo>
                  <a:cubicBezTo>
                    <a:pt x="546198" y="446720"/>
                    <a:pt x="573291" y="466850"/>
                    <a:pt x="581977" y="495598"/>
                  </a:cubicBezTo>
                  <a:cubicBezTo>
                    <a:pt x="583356" y="500285"/>
                    <a:pt x="588320" y="502905"/>
                    <a:pt x="593007" y="501526"/>
                  </a:cubicBezTo>
                  <a:cubicBezTo>
                    <a:pt x="597695" y="500148"/>
                    <a:pt x="600315" y="495184"/>
                    <a:pt x="598936" y="490496"/>
                  </a:cubicBezTo>
                  <a:cubicBezTo>
                    <a:pt x="593697" y="473055"/>
                    <a:pt x="582736" y="457406"/>
                    <a:pt x="568190" y="446445"/>
                  </a:cubicBezTo>
                  <a:cubicBezTo>
                    <a:pt x="555436" y="436862"/>
                    <a:pt x="540683" y="431071"/>
                    <a:pt x="524965" y="429486"/>
                  </a:cubicBezTo>
                  <a:lnTo>
                    <a:pt x="524965" y="383711"/>
                  </a:lnTo>
                  <a:cubicBezTo>
                    <a:pt x="524965" y="371784"/>
                    <a:pt x="515245" y="362133"/>
                    <a:pt x="503388" y="362133"/>
                  </a:cubicBezTo>
                  <a:lnTo>
                    <a:pt x="310016" y="362133"/>
                  </a:lnTo>
                  <a:lnTo>
                    <a:pt x="310016" y="325665"/>
                  </a:lnTo>
                  <a:cubicBezTo>
                    <a:pt x="327595" y="324562"/>
                    <a:pt x="341520" y="309947"/>
                    <a:pt x="341520" y="292161"/>
                  </a:cubicBezTo>
                  <a:cubicBezTo>
                    <a:pt x="341520" y="280234"/>
                    <a:pt x="355860" y="274306"/>
                    <a:pt x="364270" y="282716"/>
                  </a:cubicBezTo>
                  <a:cubicBezTo>
                    <a:pt x="377368" y="295814"/>
                    <a:pt x="398670" y="295814"/>
                    <a:pt x="411769" y="282716"/>
                  </a:cubicBezTo>
                  <a:lnTo>
                    <a:pt x="421144" y="273341"/>
                  </a:lnTo>
                  <a:cubicBezTo>
                    <a:pt x="434242" y="260242"/>
                    <a:pt x="434242" y="238940"/>
                    <a:pt x="421144" y="225842"/>
                  </a:cubicBezTo>
                  <a:cubicBezTo>
                    <a:pt x="412665" y="217363"/>
                    <a:pt x="418731" y="203092"/>
                    <a:pt x="430589" y="203092"/>
                  </a:cubicBezTo>
                  <a:cubicBezTo>
                    <a:pt x="430589" y="203092"/>
                    <a:pt x="430727" y="203092"/>
                    <a:pt x="430795" y="203092"/>
                  </a:cubicBezTo>
                  <a:cubicBezTo>
                    <a:pt x="439895" y="203092"/>
                    <a:pt x="448375" y="199645"/>
                    <a:pt x="454648" y="193372"/>
                  </a:cubicBezTo>
                  <a:cubicBezTo>
                    <a:pt x="460784" y="187237"/>
                    <a:pt x="464162" y="179033"/>
                    <a:pt x="464162" y="170347"/>
                  </a:cubicBezTo>
                  <a:lnTo>
                    <a:pt x="464162" y="155456"/>
                  </a:lnTo>
                  <a:cubicBezTo>
                    <a:pt x="464162" y="146701"/>
                    <a:pt x="460784" y="138566"/>
                    <a:pt x="454648" y="132431"/>
                  </a:cubicBezTo>
                  <a:cubicBezTo>
                    <a:pt x="448444" y="126226"/>
                    <a:pt x="440102" y="122710"/>
                    <a:pt x="430658" y="122710"/>
                  </a:cubicBezTo>
                  <a:cubicBezTo>
                    <a:pt x="418662" y="122710"/>
                    <a:pt x="412734" y="108371"/>
                    <a:pt x="421144" y="99961"/>
                  </a:cubicBezTo>
                  <a:cubicBezTo>
                    <a:pt x="434242" y="86862"/>
                    <a:pt x="434242" y="65560"/>
                    <a:pt x="421144" y="52462"/>
                  </a:cubicBezTo>
                  <a:lnTo>
                    <a:pt x="411148" y="42466"/>
                  </a:lnTo>
                  <a:cubicBezTo>
                    <a:pt x="405013" y="36331"/>
                    <a:pt x="396809" y="32884"/>
                    <a:pt x="388192" y="32884"/>
                  </a:cubicBezTo>
                  <a:lnTo>
                    <a:pt x="388192" y="32884"/>
                  </a:lnTo>
                  <a:cubicBezTo>
                    <a:pt x="379230" y="32884"/>
                    <a:pt x="370750" y="36468"/>
                    <a:pt x="364339" y="42949"/>
                  </a:cubicBezTo>
                  <a:cubicBezTo>
                    <a:pt x="355929" y="51428"/>
                    <a:pt x="341520" y="45499"/>
                    <a:pt x="341520" y="33573"/>
                  </a:cubicBezTo>
                  <a:cubicBezTo>
                    <a:pt x="341520" y="15029"/>
                    <a:pt x="326423" y="0"/>
                    <a:pt x="307948" y="0"/>
                  </a:cubicBezTo>
                  <a:lnTo>
                    <a:pt x="294642" y="0"/>
                  </a:lnTo>
                  <a:cubicBezTo>
                    <a:pt x="276098" y="0"/>
                    <a:pt x="261069" y="15098"/>
                    <a:pt x="261069" y="33573"/>
                  </a:cubicBezTo>
                  <a:cubicBezTo>
                    <a:pt x="261069" y="45499"/>
                    <a:pt x="246730" y="51428"/>
                    <a:pt x="238320" y="43018"/>
                  </a:cubicBezTo>
                  <a:cubicBezTo>
                    <a:pt x="225222" y="29919"/>
                    <a:pt x="203919" y="29919"/>
                    <a:pt x="190821" y="43018"/>
                  </a:cubicBezTo>
                  <a:lnTo>
                    <a:pt x="181446" y="52393"/>
                  </a:lnTo>
                  <a:cubicBezTo>
                    <a:pt x="168347" y="65491"/>
                    <a:pt x="168347" y="86793"/>
                    <a:pt x="181446" y="99892"/>
                  </a:cubicBezTo>
                  <a:cubicBezTo>
                    <a:pt x="189856" y="108302"/>
                    <a:pt x="183927" y="122641"/>
                    <a:pt x="172001" y="122641"/>
                  </a:cubicBezTo>
                  <a:lnTo>
                    <a:pt x="171794" y="122641"/>
                  </a:lnTo>
                  <a:cubicBezTo>
                    <a:pt x="162694" y="122641"/>
                    <a:pt x="154215" y="126088"/>
                    <a:pt x="147942" y="132362"/>
                  </a:cubicBezTo>
                  <a:cubicBezTo>
                    <a:pt x="141806" y="138497"/>
                    <a:pt x="138428" y="146701"/>
                    <a:pt x="138428" y="155387"/>
                  </a:cubicBezTo>
                  <a:lnTo>
                    <a:pt x="138428" y="169519"/>
                  </a:lnTo>
                  <a:cubicBezTo>
                    <a:pt x="138428" y="188064"/>
                    <a:pt x="153526" y="203092"/>
                    <a:pt x="172001" y="203092"/>
                  </a:cubicBezTo>
                  <a:cubicBezTo>
                    <a:pt x="183927" y="203092"/>
                    <a:pt x="189856" y="217432"/>
                    <a:pt x="181446" y="225842"/>
                  </a:cubicBezTo>
                  <a:cubicBezTo>
                    <a:pt x="168347" y="238940"/>
                    <a:pt x="168347" y="260242"/>
                    <a:pt x="181446" y="273341"/>
                  </a:cubicBezTo>
                  <a:lnTo>
                    <a:pt x="190821" y="282716"/>
                  </a:lnTo>
                  <a:cubicBezTo>
                    <a:pt x="203919" y="295814"/>
                    <a:pt x="225222" y="295814"/>
                    <a:pt x="238320" y="282716"/>
                  </a:cubicBezTo>
                  <a:cubicBezTo>
                    <a:pt x="246730" y="274237"/>
                    <a:pt x="261069" y="280234"/>
                    <a:pt x="261069" y="292161"/>
                  </a:cubicBezTo>
                  <a:cubicBezTo>
                    <a:pt x="261069" y="309947"/>
                    <a:pt x="274926" y="324493"/>
                    <a:pt x="292367" y="325665"/>
                  </a:cubicBezTo>
                  <a:lnTo>
                    <a:pt x="292367" y="362133"/>
                  </a:lnTo>
                  <a:lnTo>
                    <a:pt x="99202" y="362133"/>
                  </a:lnTo>
                  <a:cubicBezTo>
                    <a:pt x="87276" y="362133"/>
                    <a:pt x="77625" y="371853"/>
                    <a:pt x="77625" y="383711"/>
                  </a:cubicBezTo>
                  <a:lnTo>
                    <a:pt x="77625" y="429486"/>
                  </a:lnTo>
                  <a:cubicBezTo>
                    <a:pt x="34056" y="433898"/>
                    <a:pt x="0" y="470780"/>
                    <a:pt x="0" y="515521"/>
                  </a:cubicBezTo>
                  <a:cubicBezTo>
                    <a:pt x="0" y="562812"/>
                    <a:pt x="38399" y="601969"/>
                    <a:pt x="86449" y="601969"/>
                  </a:cubicBezTo>
                  <a:cubicBezTo>
                    <a:pt x="134499" y="601969"/>
                    <a:pt x="172897" y="563295"/>
                    <a:pt x="172897" y="515521"/>
                  </a:cubicBezTo>
                  <a:cubicBezTo>
                    <a:pt x="172897" y="470849"/>
                    <a:pt x="138773" y="433898"/>
                    <a:pt x="95273" y="429486"/>
                  </a:cubicBezTo>
                  <a:lnTo>
                    <a:pt x="95273" y="383711"/>
                  </a:lnTo>
                  <a:cubicBezTo>
                    <a:pt x="95273" y="381505"/>
                    <a:pt x="97065" y="379781"/>
                    <a:pt x="99202" y="379781"/>
                  </a:cubicBezTo>
                  <a:lnTo>
                    <a:pt x="292367" y="379781"/>
                  </a:lnTo>
                  <a:lnTo>
                    <a:pt x="292367" y="429486"/>
                  </a:lnTo>
                  <a:cubicBezTo>
                    <a:pt x="248798" y="433898"/>
                    <a:pt x="214743" y="470780"/>
                    <a:pt x="214743" y="515521"/>
                  </a:cubicBezTo>
                  <a:cubicBezTo>
                    <a:pt x="214743" y="563226"/>
                    <a:pt x="253624" y="601969"/>
                    <a:pt x="301192" y="601969"/>
                  </a:cubicBezTo>
                  <a:cubicBezTo>
                    <a:pt x="348759" y="601969"/>
                    <a:pt x="387640" y="563226"/>
                    <a:pt x="387640" y="515521"/>
                  </a:cubicBezTo>
                  <a:cubicBezTo>
                    <a:pt x="387640" y="470849"/>
                    <a:pt x="353516" y="433898"/>
                    <a:pt x="310016" y="429486"/>
                  </a:cubicBezTo>
                  <a:lnTo>
                    <a:pt x="310016" y="379781"/>
                  </a:lnTo>
                  <a:lnTo>
                    <a:pt x="503388" y="379781"/>
                  </a:lnTo>
                  <a:cubicBezTo>
                    <a:pt x="505594" y="379781"/>
                    <a:pt x="507317" y="381574"/>
                    <a:pt x="507317" y="383711"/>
                  </a:cubicBezTo>
                  <a:lnTo>
                    <a:pt x="507317" y="429486"/>
                  </a:lnTo>
                  <a:cubicBezTo>
                    <a:pt x="463748" y="433898"/>
                    <a:pt x="429692" y="470780"/>
                    <a:pt x="429692" y="515521"/>
                  </a:cubicBezTo>
                  <a:cubicBezTo>
                    <a:pt x="429692" y="563157"/>
                    <a:pt x="468505" y="601969"/>
                    <a:pt x="516141" y="601969"/>
                  </a:cubicBezTo>
                  <a:cubicBezTo>
                    <a:pt x="555919" y="601969"/>
                    <a:pt x="590388" y="575083"/>
                    <a:pt x="600039" y="536547"/>
                  </a:cubicBezTo>
                  <a:cubicBezTo>
                    <a:pt x="601211" y="531790"/>
                    <a:pt x="598316" y="527033"/>
                    <a:pt x="593628" y="525862"/>
                  </a:cubicBezTo>
                  <a:lnTo>
                    <a:pt x="593628" y="525862"/>
                  </a:lnTo>
                  <a:close/>
                  <a:moveTo>
                    <a:pt x="278511" y="292230"/>
                  </a:moveTo>
                  <a:cubicBezTo>
                    <a:pt x="278511" y="264516"/>
                    <a:pt x="245145" y="250867"/>
                    <a:pt x="225635" y="270307"/>
                  </a:cubicBezTo>
                  <a:cubicBezTo>
                    <a:pt x="219431" y="276512"/>
                    <a:pt x="209297" y="276512"/>
                    <a:pt x="203092" y="270307"/>
                  </a:cubicBezTo>
                  <a:lnTo>
                    <a:pt x="193717" y="260932"/>
                  </a:lnTo>
                  <a:cubicBezTo>
                    <a:pt x="187512" y="254727"/>
                    <a:pt x="187512" y="244593"/>
                    <a:pt x="193717" y="238389"/>
                  </a:cubicBezTo>
                  <a:cubicBezTo>
                    <a:pt x="213226" y="218879"/>
                    <a:pt x="199439" y="185513"/>
                    <a:pt x="171794" y="185513"/>
                  </a:cubicBezTo>
                  <a:cubicBezTo>
                    <a:pt x="162970" y="185513"/>
                    <a:pt x="155870" y="178343"/>
                    <a:pt x="155870" y="169588"/>
                  </a:cubicBezTo>
                  <a:lnTo>
                    <a:pt x="155870" y="155456"/>
                  </a:lnTo>
                  <a:cubicBezTo>
                    <a:pt x="155870" y="151457"/>
                    <a:pt x="157386" y="147735"/>
                    <a:pt x="160213" y="144908"/>
                  </a:cubicBezTo>
                  <a:cubicBezTo>
                    <a:pt x="163177" y="141944"/>
                    <a:pt x="167244" y="140290"/>
                    <a:pt x="171656" y="140290"/>
                  </a:cubicBezTo>
                  <a:cubicBezTo>
                    <a:pt x="171656" y="140290"/>
                    <a:pt x="171794" y="140290"/>
                    <a:pt x="171863" y="140290"/>
                  </a:cubicBezTo>
                  <a:cubicBezTo>
                    <a:pt x="199439" y="140290"/>
                    <a:pt x="213295" y="106923"/>
                    <a:pt x="193786" y="87414"/>
                  </a:cubicBezTo>
                  <a:cubicBezTo>
                    <a:pt x="187581" y="81209"/>
                    <a:pt x="187581" y="71075"/>
                    <a:pt x="193786" y="64871"/>
                  </a:cubicBezTo>
                  <a:lnTo>
                    <a:pt x="203161" y="55495"/>
                  </a:lnTo>
                  <a:cubicBezTo>
                    <a:pt x="209366" y="49291"/>
                    <a:pt x="219500" y="49291"/>
                    <a:pt x="225704" y="55495"/>
                  </a:cubicBezTo>
                  <a:cubicBezTo>
                    <a:pt x="245214" y="75005"/>
                    <a:pt x="278580" y="61217"/>
                    <a:pt x="278580" y="33573"/>
                  </a:cubicBezTo>
                  <a:cubicBezTo>
                    <a:pt x="278580" y="24749"/>
                    <a:pt x="285749" y="17648"/>
                    <a:pt x="294505" y="17648"/>
                  </a:cubicBezTo>
                  <a:lnTo>
                    <a:pt x="307810" y="17648"/>
                  </a:lnTo>
                  <a:cubicBezTo>
                    <a:pt x="316634" y="17648"/>
                    <a:pt x="323734" y="24818"/>
                    <a:pt x="323734" y="33573"/>
                  </a:cubicBezTo>
                  <a:cubicBezTo>
                    <a:pt x="323734" y="61217"/>
                    <a:pt x="357169" y="75074"/>
                    <a:pt x="376679" y="55426"/>
                  </a:cubicBezTo>
                  <a:cubicBezTo>
                    <a:pt x="379781" y="52324"/>
                    <a:pt x="383849" y="50601"/>
                    <a:pt x="388054" y="50532"/>
                  </a:cubicBezTo>
                  <a:lnTo>
                    <a:pt x="388054" y="50532"/>
                  </a:lnTo>
                  <a:cubicBezTo>
                    <a:pt x="391983" y="50532"/>
                    <a:pt x="395706" y="52117"/>
                    <a:pt x="398532" y="54944"/>
                  </a:cubicBezTo>
                  <a:lnTo>
                    <a:pt x="408529" y="64940"/>
                  </a:lnTo>
                  <a:cubicBezTo>
                    <a:pt x="414733" y="71144"/>
                    <a:pt x="414733" y="81278"/>
                    <a:pt x="408529" y="87483"/>
                  </a:cubicBezTo>
                  <a:cubicBezTo>
                    <a:pt x="389019" y="106992"/>
                    <a:pt x="402807" y="140358"/>
                    <a:pt x="430451" y="140358"/>
                  </a:cubicBezTo>
                  <a:lnTo>
                    <a:pt x="430658" y="140358"/>
                  </a:lnTo>
                  <a:cubicBezTo>
                    <a:pt x="435070" y="140358"/>
                    <a:pt x="439068" y="142013"/>
                    <a:pt x="442101" y="144977"/>
                  </a:cubicBezTo>
                  <a:cubicBezTo>
                    <a:pt x="444928" y="147804"/>
                    <a:pt x="446445" y="151526"/>
                    <a:pt x="446445" y="155525"/>
                  </a:cubicBezTo>
                  <a:lnTo>
                    <a:pt x="446445" y="170416"/>
                  </a:lnTo>
                  <a:cubicBezTo>
                    <a:pt x="446445" y="174414"/>
                    <a:pt x="444928" y="178206"/>
                    <a:pt x="442101" y="180963"/>
                  </a:cubicBezTo>
                  <a:cubicBezTo>
                    <a:pt x="439137" y="183927"/>
                    <a:pt x="435070" y="185582"/>
                    <a:pt x="430658" y="185582"/>
                  </a:cubicBezTo>
                  <a:lnTo>
                    <a:pt x="430451" y="185582"/>
                  </a:lnTo>
                  <a:cubicBezTo>
                    <a:pt x="402876" y="185582"/>
                    <a:pt x="389019" y="218948"/>
                    <a:pt x="408529" y="238458"/>
                  </a:cubicBezTo>
                  <a:cubicBezTo>
                    <a:pt x="414733" y="244662"/>
                    <a:pt x="414733" y="254796"/>
                    <a:pt x="408529" y="261000"/>
                  </a:cubicBezTo>
                  <a:lnTo>
                    <a:pt x="399153" y="270376"/>
                  </a:lnTo>
                  <a:cubicBezTo>
                    <a:pt x="392948" y="276581"/>
                    <a:pt x="382814" y="276581"/>
                    <a:pt x="376610" y="270376"/>
                  </a:cubicBezTo>
                  <a:cubicBezTo>
                    <a:pt x="357100" y="250867"/>
                    <a:pt x="323734" y="264654"/>
                    <a:pt x="323734" y="292299"/>
                  </a:cubicBezTo>
                  <a:cubicBezTo>
                    <a:pt x="323734" y="301123"/>
                    <a:pt x="316565" y="308223"/>
                    <a:pt x="307810" y="308223"/>
                  </a:cubicBezTo>
                  <a:lnTo>
                    <a:pt x="294505" y="308223"/>
                  </a:lnTo>
                  <a:cubicBezTo>
                    <a:pt x="285680" y="308223"/>
                    <a:pt x="278580" y="301054"/>
                    <a:pt x="278580" y="292299"/>
                  </a:cubicBezTo>
                  <a:lnTo>
                    <a:pt x="278580" y="292299"/>
                  </a:lnTo>
                  <a:close/>
                  <a:moveTo>
                    <a:pt x="47981" y="572740"/>
                  </a:moveTo>
                  <a:cubicBezTo>
                    <a:pt x="48119" y="572119"/>
                    <a:pt x="45499" y="548129"/>
                    <a:pt x="67284" y="535168"/>
                  </a:cubicBezTo>
                  <a:cubicBezTo>
                    <a:pt x="72730" y="538891"/>
                    <a:pt x="79279" y="541097"/>
                    <a:pt x="86242" y="541097"/>
                  </a:cubicBezTo>
                  <a:cubicBezTo>
                    <a:pt x="93205" y="541097"/>
                    <a:pt x="99823" y="538891"/>
                    <a:pt x="105200" y="535168"/>
                  </a:cubicBezTo>
                  <a:cubicBezTo>
                    <a:pt x="116851" y="542131"/>
                    <a:pt x="124227" y="554954"/>
                    <a:pt x="124503" y="569155"/>
                  </a:cubicBezTo>
                  <a:lnTo>
                    <a:pt x="124503" y="572740"/>
                  </a:lnTo>
                  <a:cubicBezTo>
                    <a:pt x="113541" y="580116"/>
                    <a:pt x="100374" y="584390"/>
                    <a:pt x="86242" y="584390"/>
                  </a:cubicBezTo>
                  <a:cubicBezTo>
                    <a:pt x="72109" y="584390"/>
                    <a:pt x="58942" y="580116"/>
                    <a:pt x="47981" y="572740"/>
                  </a:cubicBezTo>
                  <a:close/>
                  <a:moveTo>
                    <a:pt x="86242" y="523449"/>
                  </a:moveTo>
                  <a:cubicBezTo>
                    <a:pt x="77142" y="523449"/>
                    <a:pt x="69766" y="515659"/>
                    <a:pt x="69766" y="506076"/>
                  </a:cubicBezTo>
                  <a:cubicBezTo>
                    <a:pt x="69766" y="496494"/>
                    <a:pt x="77142" y="488704"/>
                    <a:pt x="86242" y="488704"/>
                  </a:cubicBezTo>
                  <a:cubicBezTo>
                    <a:pt x="95342" y="488704"/>
                    <a:pt x="102718" y="496494"/>
                    <a:pt x="102718" y="506076"/>
                  </a:cubicBezTo>
                  <a:cubicBezTo>
                    <a:pt x="102718" y="515659"/>
                    <a:pt x="95342" y="523449"/>
                    <a:pt x="86242" y="523449"/>
                  </a:cubicBezTo>
                  <a:close/>
                  <a:moveTo>
                    <a:pt x="155042" y="515590"/>
                  </a:moveTo>
                  <a:cubicBezTo>
                    <a:pt x="155042" y="531308"/>
                    <a:pt x="149734" y="545854"/>
                    <a:pt x="140841" y="557435"/>
                  </a:cubicBezTo>
                  <a:cubicBezTo>
                    <a:pt x="137670" y="542751"/>
                    <a:pt x="129053" y="529860"/>
                    <a:pt x="116851" y="521656"/>
                  </a:cubicBezTo>
                  <a:cubicBezTo>
                    <a:pt x="119125" y="516968"/>
                    <a:pt x="120435" y="511729"/>
                    <a:pt x="120435" y="506145"/>
                  </a:cubicBezTo>
                  <a:cubicBezTo>
                    <a:pt x="120435" y="486842"/>
                    <a:pt x="105131" y="471125"/>
                    <a:pt x="86311" y="471125"/>
                  </a:cubicBezTo>
                  <a:cubicBezTo>
                    <a:pt x="67491" y="471125"/>
                    <a:pt x="52186" y="486842"/>
                    <a:pt x="52186" y="506145"/>
                  </a:cubicBezTo>
                  <a:cubicBezTo>
                    <a:pt x="52186" y="511729"/>
                    <a:pt x="53496" y="516968"/>
                    <a:pt x="55771" y="521656"/>
                  </a:cubicBezTo>
                  <a:cubicBezTo>
                    <a:pt x="43500" y="529929"/>
                    <a:pt x="34883" y="542751"/>
                    <a:pt x="31781" y="557435"/>
                  </a:cubicBezTo>
                  <a:cubicBezTo>
                    <a:pt x="22888" y="545854"/>
                    <a:pt x="17579" y="531308"/>
                    <a:pt x="17579" y="515590"/>
                  </a:cubicBezTo>
                  <a:cubicBezTo>
                    <a:pt x="17579" y="477674"/>
                    <a:pt x="48464" y="446789"/>
                    <a:pt x="86380" y="446789"/>
                  </a:cubicBezTo>
                  <a:cubicBezTo>
                    <a:pt x="124296" y="446789"/>
                    <a:pt x="155180" y="477674"/>
                    <a:pt x="155180" y="515590"/>
                  </a:cubicBezTo>
                  <a:close/>
                  <a:moveTo>
                    <a:pt x="262724" y="572740"/>
                  </a:moveTo>
                  <a:lnTo>
                    <a:pt x="262724" y="569155"/>
                  </a:lnTo>
                  <a:cubicBezTo>
                    <a:pt x="262931" y="554885"/>
                    <a:pt x="270376" y="542131"/>
                    <a:pt x="282027" y="535168"/>
                  </a:cubicBezTo>
                  <a:cubicBezTo>
                    <a:pt x="287473" y="538891"/>
                    <a:pt x="294022" y="541097"/>
                    <a:pt x="300985" y="541097"/>
                  </a:cubicBezTo>
                  <a:cubicBezTo>
                    <a:pt x="307948" y="541097"/>
                    <a:pt x="314566" y="538891"/>
                    <a:pt x="319943" y="535168"/>
                  </a:cubicBezTo>
                  <a:cubicBezTo>
                    <a:pt x="331593" y="542131"/>
                    <a:pt x="338970" y="554954"/>
                    <a:pt x="339245" y="569155"/>
                  </a:cubicBezTo>
                  <a:lnTo>
                    <a:pt x="339245" y="572740"/>
                  </a:lnTo>
                  <a:cubicBezTo>
                    <a:pt x="328284" y="580116"/>
                    <a:pt x="315117" y="584390"/>
                    <a:pt x="300985" y="584390"/>
                  </a:cubicBezTo>
                  <a:cubicBezTo>
                    <a:pt x="286852" y="584390"/>
                    <a:pt x="273685" y="580116"/>
                    <a:pt x="262724" y="572740"/>
                  </a:cubicBezTo>
                  <a:lnTo>
                    <a:pt x="262724" y="572740"/>
                  </a:lnTo>
                  <a:close/>
                  <a:moveTo>
                    <a:pt x="300985" y="523449"/>
                  </a:moveTo>
                  <a:cubicBezTo>
                    <a:pt x="291885" y="523449"/>
                    <a:pt x="284508" y="515659"/>
                    <a:pt x="284508" y="506076"/>
                  </a:cubicBezTo>
                  <a:cubicBezTo>
                    <a:pt x="284508" y="496494"/>
                    <a:pt x="291885" y="488704"/>
                    <a:pt x="300985" y="488704"/>
                  </a:cubicBezTo>
                  <a:cubicBezTo>
                    <a:pt x="310085" y="488704"/>
                    <a:pt x="317461" y="496494"/>
                    <a:pt x="317461" y="506076"/>
                  </a:cubicBezTo>
                  <a:cubicBezTo>
                    <a:pt x="317461" y="515659"/>
                    <a:pt x="310085" y="523449"/>
                    <a:pt x="300985" y="523449"/>
                  </a:cubicBezTo>
                  <a:close/>
                  <a:moveTo>
                    <a:pt x="369785" y="515590"/>
                  </a:moveTo>
                  <a:cubicBezTo>
                    <a:pt x="369785" y="531308"/>
                    <a:pt x="364477" y="545854"/>
                    <a:pt x="355584" y="557435"/>
                  </a:cubicBezTo>
                  <a:cubicBezTo>
                    <a:pt x="352413" y="542751"/>
                    <a:pt x="343795" y="529860"/>
                    <a:pt x="331593" y="521656"/>
                  </a:cubicBezTo>
                  <a:cubicBezTo>
                    <a:pt x="333868" y="516968"/>
                    <a:pt x="335178" y="511729"/>
                    <a:pt x="335178" y="506145"/>
                  </a:cubicBezTo>
                  <a:cubicBezTo>
                    <a:pt x="335178" y="486842"/>
                    <a:pt x="319874" y="471125"/>
                    <a:pt x="301054" y="471125"/>
                  </a:cubicBezTo>
                  <a:cubicBezTo>
                    <a:pt x="282234" y="471125"/>
                    <a:pt x="266929" y="486842"/>
                    <a:pt x="266929" y="506145"/>
                  </a:cubicBezTo>
                  <a:cubicBezTo>
                    <a:pt x="266929" y="511729"/>
                    <a:pt x="268239" y="516968"/>
                    <a:pt x="270514" y="521656"/>
                  </a:cubicBezTo>
                  <a:cubicBezTo>
                    <a:pt x="258243" y="529929"/>
                    <a:pt x="249626" y="542751"/>
                    <a:pt x="246523" y="557435"/>
                  </a:cubicBezTo>
                  <a:cubicBezTo>
                    <a:pt x="237630" y="545854"/>
                    <a:pt x="232322" y="531308"/>
                    <a:pt x="232322" y="515590"/>
                  </a:cubicBezTo>
                  <a:cubicBezTo>
                    <a:pt x="232322" y="477674"/>
                    <a:pt x="263206" y="446789"/>
                    <a:pt x="301123" y="446789"/>
                  </a:cubicBezTo>
                  <a:cubicBezTo>
                    <a:pt x="339039" y="446789"/>
                    <a:pt x="369923" y="477674"/>
                    <a:pt x="369923" y="515590"/>
                  </a:cubicBezTo>
                  <a:lnTo>
                    <a:pt x="369923" y="515590"/>
                  </a:lnTo>
                  <a:close/>
                  <a:moveTo>
                    <a:pt x="515934" y="488773"/>
                  </a:moveTo>
                  <a:cubicBezTo>
                    <a:pt x="525034" y="488773"/>
                    <a:pt x="532411" y="496563"/>
                    <a:pt x="532411" y="506145"/>
                  </a:cubicBezTo>
                  <a:cubicBezTo>
                    <a:pt x="532411" y="515728"/>
                    <a:pt x="525034" y="523518"/>
                    <a:pt x="515934" y="523518"/>
                  </a:cubicBezTo>
                  <a:cubicBezTo>
                    <a:pt x="506834" y="523518"/>
                    <a:pt x="499458" y="515728"/>
                    <a:pt x="499458" y="506145"/>
                  </a:cubicBezTo>
                  <a:cubicBezTo>
                    <a:pt x="499458" y="496563"/>
                    <a:pt x="506834" y="488773"/>
                    <a:pt x="515934" y="488773"/>
                  </a:cubicBezTo>
                  <a:close/>
                  <a:moveTo>
                    <a:pt x="477674" y="572740"/>
                  </a:moveTo>
                  <a:lnTo>
                    <a:pt x="477674" y="569155"/>
                  </a:lnTo>
                  <a:cubicBezTo>
                    <a:pt x="477880" y="554885"/>
                    <a:pt x="485326" y="542131"/>
                    <a:pt x="496976" y="535168"/>
                  </a:cubicBezTo>
                  <a:cubicBezTo>
                    <a:pt x="502423" y="538891"/>
                    <a:pt x="508972" y="541097"/>
                    <a:pt x="515934" y="541097"/>
                  </a:cubicBezTo>
                  <a:cubicBezTo>
                    <a:pt x="522897" y="541097"/>
                    <a:pt x="529515" y="538891"/>
                    <a:pt x="534892" y="535168"/>
                  </a:cubicBezTo>
                  <a:cubicBezTo>
                    <a:pt x="546543" y="542131"/>
                    <a:pt x="553919" y="554954"/>
                    <a:pt x="554195" y="569155"/>
                  </a:cubicBezTo>
                  <a:lnTo>
                    <a:pt x="554195" y="572809"/>
                  </a:lnTo>
                  <a:cubicBezTo>
                    <a:pt x="543165" y="580185"/>
                    <a:pt x="529998" y="584390"/>
                    <a:pt x="515934" y="584390"/>
                  </a:cubicBezTo>
                  <a:cubicBezTo>
                    <a:pt x="501871" y="584390"/>
                    <a:pt x="488635" y="580116"/>
                    <a:pt x="477674" y="572740"/>
                  </a:cubicBezTo>
                  <a:lnTo>
                    <a:pt x="477674" y="57274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37"/>
            <p:cNvSpPr/>
            <p:nvPr/>
          </p:nvSpPr>
          <p:spPr>
            <a:xfrm>
              <a:off x="3131190" y="1969145"/>
              <a:ext cx="142233" cy="145827"/>
            </a:xfrm>
            <a:custGeom>
              <a:avLst/>
              <a:gdLst/>
              <a:ahLst/>
              <a:cxnLst/>
              <a:rect l="l" t="t" r="r" b="b"/>
              <a:pathLst>
                <a:path w="142233" h="145827" extrusionOk="0">
                  <a:moveTo>
                    <a:pt x="74113" y="145545"/>
                  </a:moveTo>
                  <a:cubicBezTo>
                    <a:pt x="110581" y="143270"/>
                    <a:pt x="139811" y="114040"/>
                    <a:pt x="142086" y="77572"/>
                  </a:cubicBezTo>
                  <a:cubicBezTo>
                    <a:pt x="144843" y="33727"/>
                    <a:pt x="108651" y="-2672"/>
                    <a:pt x="64668" y="154"/>
                  </a:cubicBezTo>
                  <a:cubicBezTo>
                    <a:pt x="35300" y="2016"/>
                    <a:pt x="10069" y="21249"/>
                    <a:pt x="487" y="49238"/>
                  </a:cubicBezTo>
                  <a:cubicBezTo>
                    <a:pt x="-1099" y="53857"/>
                    <a:pt x="1314" y="58890"/>
                    <a:pt x="5933" y="60475"/>
                  </a:cubicBezTo>
                  <a:cubicBezTo>
                    <a:pt x="10552" y="62061"/>
                    <a:pt x="15584" y="59579"/>
                    <a:pt x="17170" y="55029"/>
                  </a:cubicBezTo>
                  <a:cubicBezTo>
                    <a:pt x="24339" y="34141"/>
                    <a:pt x="43918" y="19181"/>
                    <a:pt x="65840" y="17803"/>
                  </a:cubicBezTo>
                  <a:cubicBezTo>
                    <a:pt x="99068" y="15665"/>
                    <a:pt x="126644" y="43103"/>
                    <a:pt x="124576" y="76538"/>
                  </a:cubicBezTo>
                  <a:cubicBezTo>
                    <a:pt x="122852" y="104182"/>
                    <a:pt x="100723" y="126311"/>
                    <a:pt x="73079" y="128035"/>
                  </a:cubicBezTo>
                  <a:cubicBezTo>
                    <a:pt x="48123" y="129620"/>
                    <a:pt x="25097" y="114247"/>
                    <a:pt x="17170" y="90601"/>
                  </a:cubicBezTo>
                  <a:cubicBezTo>
                    <a:pt x="15584" y="85983"/>
                    <a:pt x="10621" y="83501"/>
                    <a:pt x="6002" y="85086"/>
                  </a:cubicBezTo>
                  <a:cubicBezTo>
                    <a:pt x="1383" y="86672"/>
                    <a:pt x="-1099" y="91635"/>
                    <a:pt x="487" y="96254"/>
                  </a:cubicBezTo>
                  <a:cubicBezTo>
                    <a:pt x="11034" y="127483"/>
                    <a:pt x="41367" y="147751"/>
                    <a:pt x="74250" y="145683"/>
                  </a:cubicBezTo>
                  <a:lnTo>
                    <a:pt x="74250" y="14568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41" name="Google Shape;1241;p37"/>
          <p:cNvSpPr/>
          <p:nvPr/>
        </p:nvSpPr>
        <p:spPr>
          <a:xfrm>
            <a:off x="2026381" y="1978089"/>
            <a:ext cx="346713" cy="347757"/>
          </a:xfrm>
          <a:custGeom>
            <a:avLst/>
            <a:gdLst/>
            <a:ahLst/>
            <a:cxnLst/>
            <a:rect l="l" t="t" r="r" b="b"/>
            <a:pathLst>
              <a:path w="600368" h="602176" extrusionOk="0">
                <a:moveTo>
                  <a:pt x="593628" y="525930"/>
                </a:moveTo>
                <a:cubicBezTo>
                  <a:pt x="588871" y="524759"/>
                  <a:pt x="584114" y="527654"/>
                  <a:pt x="582942" y="532342"/>
                </a:cubicBezTo>
                <a:cubicBezTo>
                  <a:pt x="580599" y="541717"/>
                  <a:pt x="576393" y="550266"/>
                  <a:pt x="570809" y="557573"/>
                </a:cubicBezTo>
                <a:cubicBezTo>
                  <a:pt x="567707" y="542820"/>
                  <a:pt x="559090" y="529929"/>
                  <a:pt x="546750" y="521656"/>
                </a:cubicBezTo>
                <a:cubicBezTo>
                  <a:pt x="549025" y="516968"/>
                  <a:pt x="550335" y="511729"/>
                  <a:pt x="550335" y="506145"/>
                </a:cubicBezTo>
                <a:cubicBezTo>
                  <a:pt x="550335" y="486842"/>
                  <a:pt x="535030" y="471125"/>
                  <a:pt x="516210" y="471125"/>
                </a:cubicBezTo>
                <a:cubicBezTo>
                  <a:pt x="497390" y="471125"/>
                  <a:pt x="482086" y="486842"/>
                  <a:pt x="482086" y="506145"/>
                </a:cubicBezTo>
                <a:cubicBezTo>
                  <a:pt x="482086" y="511729"/>
                  <a:pt x="483396" y="516968"/>
                  <a:pt x="485671" y="521656"/>
                </a:cubicBezTo>
                <a:cubicBezTo>
                  <a:pt x="473399" y="529929"/>
                  <a:pt x="464782" y="542751"/>
                  <a:pt x="461680" y="557435"/>
                </a:cubicBezTo>
                <a:cubicBezTo>
                  <a:pt x="452787" y="545854"/>
                  <a:pt x="447479" y="531308"/>
                  <a:pt x="447479" y="515590"/>
                </a:cubicBezTo>
                <a:cubicBezTo>
                  <a:pt x="447479" y="477605"/>
                  <a:pt x="478363" y="446789"/>
                  <a:pt x="516279" y="446789"/>
                </a:cubicBezTo>
                <a:cubicBezTo>
                  <a:pt x="546405" y="446789"/>
                  <a:pt x="573498" y="466919"/>
                  <a:pt x="582184" y="495735"/>
                </a:cubicBezTo>
                <a:cubicBezTo>
                  <a:pt x="583563" y="500423"/>
                  <a:pt x="588527" y="503043"/>
                  <a:pt x="593214" y="501664"/>
                </a:cubicBezTo>
                <a:cubicBezTo>
                  <a:pt x="597902" y="500285"/>
                  <a:pt x="600522" y="495322"/>
                  <a:pt x="599143" y="490634"/>
                </a:cubicBezTo>
                <a:cubicBezTo>
                  <a:pt x="593904" y="473193"/>
                  <a:pt x="582942" y="457544"/>
                  <a:pt x="568397" y="446583"/>
                </a:cubicBezTo>
                <a:cubicBezTo>
                  <a:pt x="555643" y="437000"/>
                  <a:pt x="540890" y="431209"/>
                  <a:pt x="525172" y="429624"/>
                </a:cubicBezTo>
                <a:lnTo>
                  <a:pt x="525172" y="383849"/>
                </a:lnTo>
                <a:cubicBezTo>
                  <a:pt x="525172" y="371922"/>
                  <a:pt x="515452" y="362271"/>
                  <a:pt x="503594" y="362271"/>
                </a:cubicBezTo>
                <a:lnTo>
                  <a:pt x="310222" y="362271"/>
                </a:lnTo>
                <a:lnTo>
                  <a:pt x="310222" y="330559"/>
                </a:lnTo>
                <a:cubicBezTo>
                  <a:pt x="397429" y="325940"/>
                  <a:pt x="466781" y="253555"/>
                  <a:pt x="466781" y="165383"/>
                </a:cubicBezTo>
                <a:cubicBezTo>
                  <a:pt x="466781" y="77211"/>
                  <a:pt x="392604" y="0"/>
                  <a:pt x="301398" y="0"/>
                </a:cubicBezTo>
                <a:cubicBezTo>
                  <a:pt x="219844" y="0"/>
                  <a:pt x="150079" y="59701"/>
                  <a:pt x="137877" y="140427"/>
                </a:cubicBezTo>
                <a:cubicBezTo>
                  <a:pt x="137118" y="145253"/>
                  <a:pt x="140427" y="149734"/>
                  <a:pt x="145253" y="150492"/>
                </a:cubicBezTo>
                <a:cubicBezTo>
                  <a:pt x="150079" y="151251"/>
                  <a:pt x="154560" y="147873"/>
                  <a:pt x="155318" y="143116"/>
                </a:cubicBezTo>
                <a:cubicBezTo>
                  <a:pt x="166141" y="71834"/>
                  <a:pt x="227703" y="17717"/>
                  <a:pt x="301398" y="17717"/>
                </a:cubicBezTo>
                <a:cubicBezTo>
                  <a:pt x="382883" y="17717"/>
                  <a:pt x="449133" y="83967"/>
                  <a:pt x="449133" y="165452"/>
                </a:cubicBezTo>
                <a:cubicBezTo>
                  <a:pt x="449133" y="199301"/>
                  <a:pt x="437689" y="230530"/>
                  <a:pt x="418456" y="255485"/>
                </a:cubicBezTo>
                <a:cubicBezTo>
                  <a:pt x="416181" y="249281"/>
                  <a:pt x="412665" y="243628"/>
                  <a:pt x="408046" y="239009"/>
                </a:cubicBezTo>
                <a:cubicBezTo>
                  <a:pt x="397360" y="228186"/>
                  <a:pt x="382401" y="221981"/>
                  <a:pt x="338487" y="216397"/>
                </a:cubicBezTo>
                <a:lnTo>
                  <a:pt x="338487" y="198749"/>
                </a:lnTo>
                <a:cubicBezTo>
                  <a:pt x="351241" y="188891"/>
                  <a:pt x="358341" y="175655"/>
                  <a:pt x="360547" y="161385"/>
                </a:cubicBezTo>
                <a:cubicBezTo>
                  <a:pt x="363719" y="160557"/>
                  <a:pt x="366614" y="158903"/>
                  <a:pt x="369027" y="156490"/>
                </a:cubicBezTo>
                <a:cubicBezTo>
                  <a:pt x="372474" y="152974"/>
                  <a:pt x="374404" y="148355"/>
                  <a:pt x="374335" y="143461"/>
                </a:cubicBezTo>
                <a:lnTo>
                  <a:pt x="374335" y="132913"/>
                </a:lnTo>
                <a:cubicBezTo>
                  <a:pt x="374335" y="128087"/>
                  <a:pt x="372336" y="123537"/>
                  <a:pt x="369096" y="120228"/>
                </a:cubicBezTo>
                <a:lnTo>
                  <a:pt x="368958" y="94997"/>
                </a:lnTo>
                <a:cubicBezTo>
                  <a:pt x="368820" y="68042"/>
                  <a:pt x="346898" y="46189"/>
                  <a:pt x="319943" y="46189"/>
                </a:cubicBezTo>
                <a:lnTo>
                  <a:pt x="319736" y="46189"/>
                </a:lnTo>
                <a:lnTo>
                  <a:pt x="278304" y="46395"/>
                </a:lnTo>
                <a:cubicBezTo>
                  <a:pt x="267825" y="46395"/>
                  <a:pt x="258381" y="52807"/>
                  <a:pt x="254313" y="62389"/>
                </a:cubicBezTo>
                <a:cubicBezTo>
                  <a:pt x="240664" y="63285"/>
                  <a:pt x="229771" y="74729"/>
                  <a:pt x="229840" y="88724"/>
                </a:cubicBezTo>
                <a:lnTo>
                  <a:pt x="229978" y="120849"/>
                </a:lnTo>
                <a:cubicBezTo>
                  <a:pt x="226738" y="124227"/>
                  <a:pt x="224877" y="128777"/>
                  <a:pt x="224877" y="133603"/>
                </a:cubicBezTo>
                <a:lnTo>
                  <a:pt x="224877" y="144150"/>
                </a:lnTo>
                <a:cubicBezTo>
                  <a:pt x="224946" y="152698"/>
                  <a:pt x="230874" y="159937"/>
                  <a:pt x="238871" y="161867"/>
                </a:cubicBezTo>
                <a:cubicBezTo>
                  <a:pt x="241146" y="176000"/>
                  <a:pt x="248316" y="189236"/>
                  <a:pt x="261276" y="199094"/>
                </a:cubicBezTo>
                <a:lnTo>
                  <a:pt x="261276" y="216742"/>
                </a:lnTo>
                <a:cubicBezTo>
                  <a:pt x="246110" y="218810"/>
                  <a:pt x="219017" y="223222"/>
                  <a:pt x="205298" y="230185"/>
                </a:cubicBezTo>
                <a:cubicBezTo>
                  <a:pt x="195164" y="235287"/>
                  <a:pt x="187374" y="244042"/>
                  <a:pt x="183169" y="254451"/>
                </a:cubicBezTo>
                <a:cubicBezTo>
                  <a:pt x="167727" y="233977"/>
                  <a:pt x="157455" y="209228"/>
                  <a:pt x="154422" y="182066"/>
                </a:cubicBezTo>
                <a:cubicBezTo>
                  <a:pt x="153870" y="177240"/>
                  <a:pt x="149527" y="173725"/>
                  <a:pt x="144702" y="174276"/>
                </a:cubicBezTo>
                <a:cubicBezTo>
                  <a:pt x="139876" y="174828"/>
                  <a:pt x="136360" y="179171"/>
                  <a:pt x="136912" y="183996"/>
                </a:cubicBezTo>
                <a:cubicBezTo>
                  <a:pt x="145942" y="264861"/>
                  <a:pt x="212192" y="326354"/>
                  <a:pt x="292436" y="330559"/>
                </a:cubicBezTo>
                <a:lnTo>
                  <a:pt x="292436" y="362271"/>
                </a:lnTo>
                <a:lnTo>
                  <a:pt x="99271" y="362271"/>
                </a:lnTo>
                <a:cubicBezTo>
                  <a:pt x="87345" y="362271"/>
                  <a:pt x="77694" y="371991"/>
                  <a:pt x="77694" y="383849"/>
                </a:cubicBezTo>
                <a:lnTo>
                  <a:pt x="77694" y="429624"/>
                </a:lnTo>
                <a:cubicBezTo>
                  <a:pt x="34125" y="434036"/>
                  <a:pt x="0" y="470987"/>
                  <a:pt x="0" y="515659"/>
                </a:cubicBezTo>
                <a:cubicBezTo>
                  <a:pt x="0" y="563295"/>
                  <a:pt x="38812" y="602176"/>
                  <a:pt x="86518" y="602176"/>
                </a:cubicBezTo>
                <a:cubicBezTo>
                  <a:pt x="134223" y="602176"/>
                  <a:pt x="173035" y="563502"/>
                  <a:pt x="173035" y="515659"/>
                </a:cubicBezTo>
                <a:cubicBezTo>
                  <a:pt x="173035" y="470918"/>
                  <a:pt x="138911" y="434036"/>
                  <a:pt x="95342" y="429624"/>
                </a:cubicBezTo>
                <a:lnTo>
                  <a:pt x="95342" y="383849"/>
                </a:lnTo>
                <a:cubicBezTo>
                  <a:pt x="95342" y="381643"/>
                  <a:pt x="97134" y="379919"/>
                  <a:pt x="99271" y="379919"/>
                </a:cubicBezTo>
                <a:lnTo>
                  <a:pt x="292436" y="379919"/>
                </a:lnTo>
                <a:lnTo>
                  <a:pt x="292436" y="429624"/>
                </a:lnTo>
                <a:cubicBezTo>
                  <a:pt x="248867" y="434036"/>
                  <a:pt x="214743" y="470987"/>
                  <a:pt x="214743" y="515659"/>
                </a:cubicBezTo>
                <a:cubicBezTo>
                  <a:pt x="214743" y="563295"/>
                  <a:pt x="253555" y="602176"/>
                  <a:pt x="301261" y="602176"/>
                </a:cubicBezTo>
                <a:cubicBezTo>
                  <a:pt x="348966" y="602176"/>
                  <a:pt x="387778" y="563502"/>
                  <a:pt x="387778" y="515659"/>
                </a:cubicBezTo>
                <a:cubicBezTo>
                  <a:pt x="387778" y="470918"/>
                  <a:pt x="353654" y="434036"/>
                  <a:pt x="310085" y="429624"/>
                </a:cubicBezTo>
                <a:lnTo>
                  <a:pt x="310085" y="379919"/>
                </a:lnTo>
                <a:lnTo>
                  <a:pt x="503457" y="379919"/>
                </a:lnTo>
                <a:cubicBezTo>
                  <a:pt x="505663" y="379919"/>
                  <a:pt x="507386" y="381711"/>
                  <a:pt x="507386" y="383849"/>
                </a:cubicBezTo>
                <a:lnTo>
                  <a:pt x="507386" y="429624"/>
                </a:lnTo>
                <a:cubicBezTo>
                  <a:pt x="463817" y="434036"/>
                  <a:pt x="429693" y="470987"/>
                  <a:pt x="429693" y="515659"/>
                </a:cubicBezTo>
                <a:cubicBezTo>
                  <a:pt x="429693" y="563364"/>
                  <a:pt x="468574" y="602176"/>
                  <a:pt x="516210" y="602176"/>
                </a:cubicBezTo>
                <a:cubicBezTo>
                  <a:pt x="555988" y="602176"/>
                  <a:pt x="590457" y="575290"/>
                  <a:pt x="600108" y="536754"/>
                </a:cubicBezTo>
                <a:cubicBezTo>
                  <a:pt x="601280" y="531997"/>
                  <a:pt x="598385" y="527240"/>
                  <a:pt x="593697" y="526068"/>
                </a:cubicBezTo>
                <a:lnTo>
                  <a:pt x="593697" y="526068"/>
                </a:lnTo>
                <a:close/>
                <a:moveTo>
                  <a:pt x="275753" y="257829"/>
                </a:moveTo>
                <a:lnTo>
                  <a:pt x="275409" y="258105"/>
                </a:lnTo>
                <a:cubicBezTo>
                  <a:pt x="273685" y="259622"/>
                  <a:pt x="271824" y="259622"/>
                  <a:pt x="270859" y="259484"/>
                </a:cubicBezTo>
                <a:cubicBezTo>
                  <a:pt x="269894" y="259346"/>
                  <a:pt x="268032" y="258863"/>
                  <a:pt x="266791" y="257002"/>
                </a:cubicBezTo>
                <a:lnTo>
                  <a:pt x="252107" y="235700"/>
                </a:lnTo>
                <a:cubicBezTo>
                  <a:pt x="254934" y="235218"/>
                  <a:pt x="257829" y="234804"/>
                  <a:pt x="260794" y="234390"/>
                </a:cubicBezTo>
                <a:lnTo>
                  <a:pt x="285198" y="249488"/>
                </a:lnTo>
                <a:lnTo>
                  <a:pt x="275891" y="257622"/>
                </a:lnTo>
                <a:cubicBezTo>
                  <a:pt x="275891" y="257622"/>
                  <a:pt x="275822" y="257691"/>
                  <a:pt x="275753" y="257760"/>
                </a:cubicBezTo>
                <a:lnTo>
                  <a:pt x="275753" y="257760"/>
                </a:lnTo>
                <a:close/>
                <a:moveTo>
                  <a:pt x="338970" y="234115"/>
                </a:moveTo>
                <a:cubicBezTo>
                  <a:pt x="341934" y="234528"/>
                  <a:pt x="344830" y="234942"/>
                  <a:pt x="347656" y="235355"/>
                </a:cubicBezTo>
                <a:lnTo>
                  <a:pt x="333110" y="256795"/>
                </a:lnTo>
                <a:cubicBezTo>
                  <a:pt x="331800" y="258657"/>
                  <a:pt x="330008" y="259208"/>
                  <a:pt x="329043" y="259277"/>
                </a:cubicBezTo>
                <a:cubicBezTo>
                  <a:pt x="328078" y="259415"/>
                  <a:pt x="326216" y="259415"/>
                  <a:pt x="324493" y="257898"/>
                </a:cubicBezTo>
                <a:lnTo>
                  <a:pt x="314772" y="249419"/>
                </a:lnTo>
                <a:lnTo>
                  <a:pt x="339039" y="234115"/>
                </a:lnTo>
                <a:close/>
                <a:moveTo>
                  <a:pt x="294574" y="274650"/>
                </a:moveTo>
                <a:lnTo>
                  <a:pt x="291954" y="267067"/>
                </a:lnTo>
                <a:lnTo>
                  <a:pt x="299951" y="260035"/>
                </a:lnTo>
                <a:lnTo>
                  <a:pt x="308016" y="267067"/>
                </a:lnTo>
                <a:cubicBezTo>
                  <a:pt x="307258" y="269273"/>
                  <a:pt x="306362" y="271962"/>
                  <a:pt x="305466" y="274581"/>
                </a:cubicBezTo>
                <a:lnTo>
                  <a:pt x="294505" y="274581"/>
                </a:lnTo>
                <a:close/>
                <a:moveTo>
                  <a:pt x="294780" y="292367"/>
                </a:moveTo>
                <a:lnTo>
                  <a:pt x="305466" y="292367"/>
                </a:lnTo>
                <a:cubicBezTo>
                  <a:pt x="305466" y="292367"/>
                  <a:pt x="312015" y="312704"/>
                  <a:pt x="312015" y="312704"/>
                </a:cubicBezTo>
                <a:cubicBezTo>
                  <a:pt x="304294" y="313256"/>
                  <a:pt x="296573" y="313256"/>
                  <a:pt x="288438" y="312566"/>
                </a:cubicBezTo>
                <a:lnTo>
                  <a:pt x="294849" y="292367"/>
                </a:lnTo>
                <a:close/>
                <a:moveTo>
                  <a:pt x="395361" y="251349"/>
                </a:moveTo>
                <a:cubicBezTo>
                  <a:pt x="400532" y="256588"/>
                  <a:pt x="403496" y="263965"/>
                  <a:pt x="403634" y="271755"/>
                </a:cubicBezTo>
                <a:cubicBezTo>
                  <a:pt x="383573" y="291058"/>
                  <a:pt x="358135" y="304776"/>
                  <a:pt x="329801" y="310360"/>
                </a:cubicBezTo>
                <a:lnTo>
                  <a:pt x="321184" y="283612"/>
                </a:lnTo>
                <a:cubicBezTo>
                  <a:pt x="321873" y="281544"/>
                  <a:pt x="323459" y="276994"/>
                  <a:pt x="323528" y="276650"/>
                </a:cubicBezTo>
                <a:cubicBezTo>
                  <a:pt x="326078" y="277201"/>
                  <a:pt x="328629" y="277339"/>
                  <a:pt x="331318" y="276994"/>
                </a:cubicBezTo>
                <a:cubicBezTo>
                  <a:pt x="338005" y="276098"/>
                  <a:pt x="343933" y="272444"/>
                  <a:pt x="347725" y="266929"/>
                </a:cubicBezTo>
                <a:lnTo>
                  <a:pt x="366683" y="239078"/>
                </a:lnTo>
                <a:cubicBezTo>
                  <a:pt x="378127" y="241629"/>
                  <a:pt x="388054" y="244111"/>
                  <a:pt x="395361" y="251487"/>
                </a:cubicBezTo>
                <a:lnTo>
                  <a:pt x="395361" y="251487"/>
                </a:lnTo>
                <a:close/>
                <a:moveTo>
                  <a:pt x="256037" y="79899"/>
                </a:moveTo>
                <a:lnTo>
                  <a:pt x="256244" y="79899"/>
                </a:lnTo>
                <a:cubicBezTo>
                  <a:pt x="262586" y="79899"/>
                  <a:pt x="268239" y="75763"/>
                  <a:pt x="270307" y="69697"/>
                </a:cubicBezTo>
                <a:cubicBezTo>
                  <a:pt x="271479" y="66319"/>
                  <a:pt x="274719" y="63975"/>
                  <a:pt x="278304" y="63975"/>
                </a:cubicBezTo>
                <a:lnTo>
                  <a:pt x="319736" y="63768"/>
                </a:lnTo>
                <a:lnTo>
                  <a:pt x="319874" y="63768"/>
                </a:lnTo>
                <a:cubicBezTo>
                  <a:pt x="337108" y="63768"/>
                  <a:pt x="351172" y="77762"/>
                  <a:pt x="351241" y="94997"/>
                </a:cubicBezTo>
                <a:lnTo>
                  <a:pt x="351241" y="116161"/>
                </a:lnTo>
                <a:cubicBezTo>
                  <a:pt x="348345" y="116506"/>
                  <a:pt x="345036" y="117126"/>
                  <a:pt x="341934" y="118229"/>
                </a:cubicBezTo>
                <a:lnTo>
                  <a:pt x="341934" y="100857"/>
                </a:lnTo>
                <a:cubicBezTo>
                  <a:pt x="341796" y="89620"/>
                  <a:pt x="332696" y="80589"/>
                  <a:pt x="321459" y="80589"/>
                </a:cubicBezTo>
                <a:lnTo>
                  <a:pt x="321322" y="80589"/>
                </a:lnTo>
                <a:cubicBezTo>
                  <a:pt x="311877" y="80589"/>
                  <a:pt x="310291" y="84036"/>
                  <a:pt x="299192" y="84036"/>
                </a:cubicBezTo>
                <a:lnTo>
                  <a:pt x="297124" y="84036"/>
                </a:lnTo>
                <a:cubicBezTo>
                  <a:pt x="297124" y="84036"/>
                  <a:pt x="297124" y="84036"/>
                  <a:pt x="297055" y="84036"/>
                </a:cubicBezTo>
                <a:cubicBezTo>
                  <a:pt x="289127" y="84036"/>
                  <a:pt x="286783" y="80796"/>
                  <a:pt x="277201" y="80727"/>
                </a:cubicBezTo>
                <a:lnTo>
                  <a:pt x="277063" y="80727"/>
                </a:lnTo>
                <a:cubicBezTo>
                  <a:pt x="265826" y="80727"/>
                  <a:pt x="256726" y="89965"/>
                  <a:pt x="256795" y="101202"/>
                </a:cubicBezTo>
                <a:lnTo>
                  <a:pt x="256795" y="118643"/>
                </a:lnTo>
                <a:cubicBezTo>
                  <a:pt x="253762" y="117609"/>
                  <a:pt x="250522" y="116988"/>
                  <a:pt x="247558" y="116644"/>
                </a:cubicBezTo>
                <a:lnTo>
                  <a:pt x="247420" y="88517"/>
                </a:lnTo>
                <a:cubicBezTo>
                  <a:pt x="247420" y="83760"/>
                  <a:pt x="251211" y="79899"/>
                  <a:pt x="256037" y="79831"/>
                </a:cubicBezTo>
                <a:close/>
                <a:moveTo>
                  <a:pt x="255692" y="153319"/>
                </a:moveTo>
                <a:cubicBezTo>
                  <a:pt x="255554" y="148562"/>
                  <a:pt x="251625" y="144702"/>
                  <a:pt x="246868" y="144702"/>
                </a:cubicBezTo>
                <a:lnTo>
                  <a:pt x="243214" y="144702"/>
                </a:lnTo>
                <a:cubicBezTo>
                  <a:pt x="243214" y="144702"/>
                  <a:pt x="243214" y="144702"/>
                  <a:pt x="243214" y="144702"/>
                </a:cubicBezTo>
                <a:cubicBezTo>
                  <a:pt x="242801" y="144702"/>
                  <a:pt x="242525" y="144357"/>
                  <a:pt x="242525" y="144012"/>
                </a:cubicBezTo>
                <a:lnTo>
                  <a:pt x="242525" y="133947"/>
                </a:lnTo>
                <a:cubicBezTo>
                  <a:pt x="246523" y="134223"/>
                  <a:pt x="251211" y="134981"/>
                  <a:pt x="253073" y="136153"/>
                </a:cubicBezTo>
                <a:cubicBezTo>
                  <a:pt x="262035" y="141944"/>
                  <a:pt x="274581" y="135602"/>
                  <a:pt x="274512" y="124365"/>
                </a:cubicBezTo>
                <a:lnTo>
                  <a:pt x="274512" y="101133"/>
                </a:lnTo>
                <a:cubicBezTo>
                  <a:pt x="274375" y="99616"/>
                  <a:pt x="275615" y="98375"/>
                  <a:pt x="277132" y="98375"/>
                </a:cubicBezTo>
                <a:lnTo>
                  <a:pt x="277270" y="98375"/>
                </a:lnTo>
                <a:cubicBezTo>
                  <a:pt x="277270" y="98375"/>
                  <a:pt x="277270" y="98375"/>
                  <a:pt x="277270" y="98375"/>
                </a:cubicBezTo>
                <a:cubicBezTo>
                  <a:pt x="282440" y="98375"/>
                  <a:pt x="286646" y="101684"/>
                  <a:pt x="296986" y="101684"/>
                </a:cubicBezTo>
                <a:lnTo>
                  <a:pt x="299192" y="101684"/>
                </a:lnTo>
                <a:cubicBezTo>
                  <a:pt x="312635" y="101684"/>
                  <a:pt x="315806" y="98237"/>
                  <a:pt x="321322" y="98168"/>
                </a:cubicBezTo>
                <a:lnTo>
                  <a:pt x="321322" y="98168"/>
                </a:lnTo>
                <a:cubicBezTo>
                  <a:pt x="322838" y="98168"/>
                  <a:pt x="324079" y="99340"/>
                  <a:pt x="324079" y="100857"/>
                </a:cubicBezTo>
                <a:lnTo>
                  <a:pt x="324079" y="124020"/>
                </a:lnTo>
                <a:cubicBezTo>
                  <a:pt x="324217" y="130707"/>
                  <a:pt x="328974" y="136429"/>
                  <a:pt x="335592" y="137670"/>
                </a:cubicBezTo>
                <a:cubicBezTo>
                  <a:pt x="339039" y="138290"/>
                  <a:pt x="342624" y="137601"/>
                  <a:pt x="345657" y="135671"/>
                </a:cubicBezTo>
                <a:cubicBezTo>
                  <a:pt x="347449" y="134499"/>
                  <a:pt x="352068" y="133671"/>
                  <a:pt x="356480" y="133396"/>
                </a:cubicBezTo>
                <a:lnTo>
                  <a:pt x="356480" y="143530"/>
                </a:lnTo>
                <a:cubicBezTo>
                  <a:pt x="356480" y="143943"/>
                  <a:pt x="356204" y="144219"/>
                  <a:pt x="355791" y="144219"/>
                </a:cubicBezTo>
                <a:lnTo>
                  <a:pt x="352206" y="144219"/>
                </a:lnTo>
                <a:cubicBezTo>
                  <a:pt x="347380" y="144219"/>
                  <a:pt x="343520" y="148079"/>
                  <a:pt x="343451" y="152905"/>
                </a:cubicBezTo>
                <a:cubicBezTo>
                  <a:pt x="343037" y="177861"/>
                  <a:pt x="321942" y="194130"/>
                  <a:pt x="299744" y="194475"/>
                </a:cubicBezTo>
                <a:cubicBezTo>
                  <a:pt x="277684" y="194268"/>
                  <a:pt x="256313" y="178343"/>
                  <a:pt x="255692" y="153250"/>
                </a:cubicBezTo>
                <a:lnTo>
                  <a:pt x="255692" y="153250"/>
                </a:lnTo>
                <a:close/>
                <a:moveTo>
                  <a:pt x="299744" y="212192"/>
                </a:moveTo>
                <a:lnTo>
                  <a:pt x="299744" y="212192"/>
                </a:lnTo>
                <a:cubicBezTo>
                  <a:pt x="299744" y="212192"/>
                  <a:pt x="299813" y="212192"/>
                  <a:pt x="299882" y="212192"/>
                </a:cubicBezTo>
                <a:cubicBezTo>
                  <a:pt x="307051" y="212054"/>
                  <a:pt x="314014" y="210813"/>
                  <a:pt x="320632" y="208401"/>
                </a:cubicBezTo>
                <a:lnTo>
                  <a:pt x="320632" y="216742"/>
                </a:lnTo>
                <a:cubicBezTo>
                  <a:pt x="320632" y="219293"/>
                  <a:pt x="321253" y="221706"/>
                  <a:pt x="322287" y="223912"/>
                </a:cubicBezTo>
                <a:lnTo>
                  <a:pt x="299882" y="238044"/>
                </a:lnTo>
                <a:lnTo>
                  <a:pt x="277339" y="224118"/>
                </a:lnTo>
                <a:cubicBezTo>
                  <a:pt x="278373" y="221912"/>
                  <a:pt x="278924" y="219500"/>
                  <a:pt x="278924" y="216949"/>
                </a:cubicBezTo>
                <a:lnTo>
                  <a:pt x="278924" y="208607"/>
                </a:lnTo>
                <a:cubicBezTo>
                  <a:pt x="285543" y="210951"/>
                  <a:pt x="292505" y="212192"/>
                  <a:pt x="299675" y="212192"/>
                </a:cubicBezTo>
                <a:lnTo>
                  <a:pt x="299675" y="212192"/>
                </a:lnTo>
                <a:close/>
                <a:moveTo>
                  <a:pt x="213226" y="245834"/>
                </a:moveTo>
                <a:cubicBezTo>
                  <a:pt x="218603" y="243145"/>
                  <a:pt x="227290" y="240871"/>
                  <a:pt x="233218" y="239492"/>
                </a:cubicBezTo>
                <a:lnTo>
                  <a:pt x="252314" y="267136"/>
                </a:lnTo>
                <a:cubicBezTo>
                  <a:pt x="256106" y="272651"/>
                  <a:pt x="262104" y="276305"/>
                  <a:pt x="268791" y="277063"/>
                </a:cubicBezTo>
                <a:cubicBezTo>
                  <a:pt x="271548" y="277408"/>
                  <a:pt x="274099" y="277270"/>
                  <a:pt x="276650" y="276650"/>
                </a:cubicBezTo>
                <a:lnTo>
                  <a:pt x="279062" y="283612"/>
                </a:lnTo>
                <a:lnTo>
                  <a:pt x="270721" y="309878"/>
                </a:lnTo>
                <a:cubicBezTo>
                  <a:pt x="242525" y="303949"/>
                  <a:pt x="217225" y="290024"/>
                  <a:pt x="197370" y="270445"/>
                </a:cubicBezTo>
                <a:cubicBezTo>
                  <a:pt x="198129" y="259829"/>
                  <a:pt x="204126" y="250384"/>
                  <a:pt x="213295" y="245765"/>
                </a:cubicBezTo>
                <a:lnTo>
                  <a:pt x="213295" y="245765"/>
                </a:lnTo>
                <a:close/>
                <a:moveTo>
                  <a:pt x="48119" y="572809"/>
                </a:moveTo>
                <a:cubicBezTo>
                  <a:pt x="48257" y="572188"/>
                  <a:pt x="45637" y="548198"/>
                  <a:pt x="67422" y="535237"/>
                </a:cubicBezTo>
                <a:cubicBezTo>
                  <a:pt x="72868" y="538960"/>
                  <a:pt x="79417" y="541166"/>
                  <a:pt x="86380" y="541166"/>
                </a:cubicBezTo>
                <a:cubicBezTo>
                  <a:pt x="93343" y="541166"/>
                  <a:pt x="99961" y="538960"/>
                  <a:pt x="105338" y="535237"/>
                </a:cubicBezTo>
                <a:cubicBezTo>
                  <a:pt x="126640" y="547922"/>
                  <a:pt x="124503" y="572533"/>
                  <a:pt x="124640" y="572809"/>
                </a:cubicBezTo>
                <a:cubicBezTo>
                  <a:pt x="113679" y="580185"/>
                  <a:pt x="100512" y="584459"/>
                  <a:pt x="86380" y="584459"/>
                </a:cubicBezTo>
                <a:cubicBezTo>
                  <a:pt x="72247" y="584459"/>
                  <a:pt x="59080" y="580185"/>
                  <a:pt x="48119" y="572809"/>
                </a:cubicBezTo>
                <a:lnTo>
                  <a:pt x="48119" y="572809"/>
                </a:lnTo>
                <a:close/>
                <a:moveTo>
                  <a:pt x="86380" y="523518"/>
                </a:moveTo>
                <a:cubicBezTo>
                  <a:pt x="77280" y="523518"/>
                  <a:pt x="69903" y="515728"/>
                  <a:pt x="69903" y="506145"/>
                </a:cubicBezTo>
                <a:cubicBezTo>
                  <a:pt x="69903" y="496563"/>
                  <a:pt x="77280" y="488773"/>
                  <a:pt x="86380" y="488773"/>
                </a:cubicBezTo>
                <a:cubicBezTo>
                  <a:pt x="95480" y="488773"/>
                  <a:pt x="102856" y="496563"/>
                  <a:pt x="102856" y="506145"/>
                </a:cubicBezTo>
                <a:cubicBezTo>
                  <a:pt x="102856" y="515728"/>
                  <a:pt x="95480" y="523518"/>
                  <a:pt x="86380" y="523518"/>
                </a:cubicBezTo>
                <a:close/>
                <a:moveTo>
                  <a:pt x="155180" y="515659"/>
                </a:moveTo>
                <a:cubicBezTo>
                  <a:pt x="155180" y="531377"/>
                  <a:pt x="149872" y="545922"/>
                  <a:pt x="140979" y="557504"/>
                </a:cubicBezTo>
                <a:cubicBezTo>
                  <a:pt x="137808" y="542820"/>
                  <a:pt x="129190" y="529929"/>
                  <a:pt x="116988" y="521725"/>
                </a:cubicBezTo>
                <a:cubicBezTo>
                  <a:pt x="119263" y="517038"/>
                  <a:pt x="120573" y="511798"/>
                  <a:pt x="120573" y="506214"/>
                </a:cubicBezTo>
                <a:cubicBezTo>
                  <a:pt x="120573" y="486911"/>
                  <a:pt x="105269" y="471193"/>
                  <a:pt x="86449" y="471193"/>
                </a:cubicBezTo>
                <a:cubicBezTo>
                  <a:pt x="67628" y="471193"/>
                  <a:pt x="52324" y="486911"/>
                  <a:pt x="52324" y="506214"/>
                </a:cubicBezTo>
                <a:cubicBezTo>
                  <a:pt x="52324" y="511798"/>
                  <a:pt x="53634" y="517038"/>
                  <a:pt x="55909" y="521725"/>
                </a:cubicBezTo>
                <a:cubicBezTo>
                  <a:pt x="43638" y="529998"/>
                  <a:pt x="35021" y="542820"/>
                  <a:pt x="31918" y="557504"/>
                </a:cubicBezTo>
                <a:cubicBezTo>
                  <a:pt x="23025" y="545922"/>
                  <a:pt x="17717" y="531377"/>
                  <a:pt x="17717" y="515659"/>
                </a:cubicBezTo>
                <a:cubicBezTo>
                  <a:pt x="17717" y="477674"/>
                  <a:pt x="48602" y="446858"/>
                  <a:pt x="86518" y="446858"/>
                </a:cubicBezTo>
                <a:cubicBezTo>
                  <a:pt x="124434" y="446858"/>
                  <a:pt x="155387" y="477743"/>
                  <a:pt x="155387" y="515659"/>
                </a:cubicBezTo>
                <a:lnTo>
                  <a:pt x="155387" y="515659"/>
                </a:lnTo>
                <a:close/>
                <a:moveTo>
                  <a:pt x="262862" y="572877"/>
                </a:moveTo>
                <a:cubicBezTo>
                  <a:pt x="263000" y="572257"/>
                  <a:pt x="260380" y="548267"/>
                  <a:pt x="282165" y="535306"/>
                </a:cubicBezTo>
                <a:cubicBezTo>
                  <a:pt x="287611" y="539029"/>
                  <a:pt x="294160" y="541235"/>
                  <a:pt x="301123" y="541235"/>
                </a:cubicBezTo>
                <a:cubicBezTo>
                  <a:pt x="308085" y="541235"/>
                  <a:pt x="314703" y="539029"/>
                  <a:pt x="320081" y="535306"/>
                </a:cubicBezTo>
                <a:cubicBezTo>
                  <a:pt x="341383" y="547991"/>
                  <a:pt x="339246" y="572602"/>
                  <a:pt x="339383" y="572877"/>
                </a:cubicBezTo>
                <a:cubicBezTo>
                  <a:pt x="328422" y="580254"/>
                  <a:pt x="315255" y="584528"/>
                  <a:pt x="301123" y="584528"/>
                </a:cubicBezTo>
                <a:cubicBezTo>
                  <a:pt x="286990" y="584528"/>
                  <a:pt x="273823" y="580254"/>
                  <a:pt x="262862" y="572877"/>
                </a:cubicBezTo>
                <a:lnTo>
                  <a:pt x="262862" y="572877"/>
                </a:lnTo>
                <a:close/>
                <a:moveTo>
                  <a:pt x="301123" y="523587"/>
                </a:moveTo>
                <a:cubicBezTo>
                  <a:pt x="292023" y="523587"/>
                  <a:pt x="284646" y="515796"/>
                  <a:pt x="284646" y="506214"/>
                </a:cubicBezTo>
                <a:cubicBezTo>
                  <a:pt x="284646" y="496632"/>
                  <a:pt x="292023" y="488842"/>
                  <a:pt x="301123" y="488842"/>
                </a:cubicBezTo>
                <a:cubicBezTo>
                  <a:pt x="310222" y="488842"/>
                  <a:pt x="317599" y="496632"/>
                  <a:pt x="317599" y="506214"/>
                </a:cubicBezTo>
                <a:cubicBezTo>
                  <a:pt x="317599" y="515796"/>
                  <a:pt x="310222" y="523587"/>
                  <a:pt x="301123" y="523587"/>
                </a:cubicBezTo>
                <a:close/>
                <a:moveTo>
                  <a:pt x="369992" y="515728"/>
                </a:moveTo>
                <a:cubicBezTo>
                  <a:pt x="369992" y="531446"/>
                  <a:pt x="364684" y="545991"/>
                  <a:pt x="355791" y="557573"/>
                </a:cubicBezTo>
                <a:cubicBezTo>
                  <a:pt x="352620" y="542889"/>
                  <a:pt x="344002" y="529998"/>
                  <a:pt x="331800" y="521794"/>
                </a:cubicBezTo>
                <a:cubicBezTo>
                  <a:pt x="334075" y="517106"/>
                  <a:pt x="335385" y="511867"/>
                  <a:pt x="335385" y="506283"/>
                </a:cubicBezTo>
                <a:cubicBezTo>
                  <a:pt x="335385" y="486980"/>
                  <a:pt x="320081" y="471262"/>
                  <a:pt x="301261" y="471262"/>
                </a:cubicBezTo>
                <a:cubicBezTo>
                  <a:pt x="282440" y="471262"/>
                  <a:pt x="267136" y="486980"/>
                  <a:pt x="267136" y="506283"/>
                </a:cubicBezTo>
                <a:cubicBezTo>
                  <a:pt x="267136" y="511867"/>
                  <a:pt x="268446" y="517106"/>
                  <a:pt x="270721" y="521794"/>
                </a:cubicBezTo>
                <a:cubicBezTo>
                  <a:pt x="258450" y="530067"/>
                  <a:pt x="249833" y="542889"/>
                  <a:pt x="246730" y="557573"/>
                </a:cubicBezTo>
                <a:cubicBezTo>
                  <a:pt x="237837" y="545991"/>
                  <a:pt x="232529" y="531446"/>
                  <a:pt x="232529" y="515728"/>
                </a:cubicBezTo>
                <a:cubicBezTo>
                  <a:pt x="232529" y="477743"/>
                  <a:pt x="263413" y="446927"/>
                  <a:pt x="301329" y="446927"/>
                </a:cubicBezTo>
                <a:cubicBezTo>
                  <a:pt x="339246" y="446927"/>
                  <a:pt x="370199" y="477812"/>
                  <a:pt x="370199" y="515728"/>
                </a:cubicBezTo>
                <a:lnTo>
                  <a:pt x="370199" y="515728"/>
                </a:lnTo>
                <a:close/>
                <a:moveTo>
                  <a:pt x="516141" y="488911"/>
                </a:moveTo>
                <a:cubicBezTo>
                  <a:pt x="525241" y="488911"/>
                  <a:pt x="532618" y="496701"/>
                  <a:pt x="532618" y="506283"/>
                </a:cubicBezTo>
                <a:cubicBezTo>
                  <a:pt x="532618" y="515865"/>
                  <a:pt x="525241" y="523656"/>
                  <a:pt x="516141" y="523656"/>
                </a:cubicBezTo>
                <a:cubicBezTo>
                  <a:pt x="507041" y="523656"/>
                  <a:pt x="499665" y="515865"/>
                  <a:pt x="499665" y="506283"/>
                </a:cubicBezTo>
                <a:cubicBezTo>
                  <a:pt x="499665" y="496701"/>
                  <a:pt x="507041" y="488911"/>
                  <a:pt x="516141" y="488911"/>
                </a:cubicBezTo>
                <a:close/>
                <a:moveTo>
                  <a:pt x="477880" y="572946"/>
                </a:moveTo>
                <a:cubicBezTo>
                  <a:pt x="478018" y="572326"/>
                  <a:pt x="475399" y="548335"/>
                  <a:pt x="497183" y="535375"/>
                </a:cubicBezTo>
                <a:cubicBezTo>
                  <a:pt x="502629" y="539098"/>
                  <a:pt x="509178" y="541304"/>
                  <a:pt x="516141" y="541304"/>
                </a:cubicBezTo>
                <a:cubicBezTo>
                  <a:pt x="523104" y="541304"/>
                  <a:pt x="529722" y="539098"/>
                  <a:pt x="535099" y="535375"/>
                </a:cubicBezTo>
                <a:cubicBezTo>
                  <a:pt x="556470" y="548129"/>
                  <a:pt x="554264" y="572740"/>
                  <a:pt x="554402" y="573015"/>
                </a:cubicBezTo>
                <a:cubicBezTo>
                  <a:pt x="543372" y="580392"/>
                  <a:pt x="530205" y="584597"/>
                  <a:pt x="516141" y="584597"/>
                </a:cubicBezTo>
                <a:cubicBezTo>
                  <a:pt x="502078" y="584597"/>
                  <a:pt x="488842" y="580323"/>
                  <a:pt x="477880" y="572946"/>
                </a:cubicBezTo>
                <a:lnTo>
                  <a:pt x="477880" y="57294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42" name="Google Shape;1242;p37"/>
          <p:cNvGrpSpPr/>
          <p:nvPr/>
        </p:nvGrpSpPr>
        <p:grpSpPr>
          <a:xfrm>
            <a:off x="1389304" y="1988123"/>
            <a:ext cx="348037" cy="327599"/>
            <a:chOff x="705255" y="1896570"/>
            <a:chExt cx="602245" cy="566879"/>
          </a:xfrm>
        </p:grpSpPr>
        <p:sp>
          <p:nvSpPr>
            <p:cNvPr id="1243" name="Google Shape;1243;p37"/>
            <p:cNvSpPr/>
            <p:nvPr/>
          </p:nvSpPr>
          <p:spPr>
            <a:xfrm>
              <a:off x="1113369" y="2323160"/>
              <a:ext cx="47705" cy="17648"/>
            </a:xfrm>
            <a:custGeom>
              <a:avLst/>
              <a:gdLst/>
              <a:ahLst/>
              <a:cxnLst/>
              <a:rect l="l" t="t" r="r" b="b"/>
              <a:pathLst>
                <a:path w="47705" h="17648" extrusionOk="0">
                  <a:moveTo>
                    <a:pt x="8824" y="17648"/>
                  </a:moveTo>
                  <a:lnTo>
                    <a:pt x="38881" y="17648"/>
                  </a:lnTo>
                  <a:cubicBezTo>
                    <a:pt x="43776" y="17648"/>
                    <a:pt x="47705" y="13719"/>
                    <a:pt x="47705" y="8824"/>
                  </a:cubicBezTo>
                  <a:cubicBezTo>
                    <a:pt x="47705" y="3930"/>
                    <a:pt x="43776" y="0"/>
                    <a:pt x="38881"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37"/>
            <p:cNvSpPr/>
            <p:nvPr/>
          </p:nvSpPr>
          <p:spPr>
            <a:xfrm>
              <a:off x="1113369" y="2368659"/>
              <a:ext cx="47705" cy="17648"/>
            </a:xfrm>
            <a:custGeom>
              <a:avLst/>
              <a:gdLst/>
              <a:ahLst/>
              <a:cxnLst/>
              <a:rect l="l" t="t" r="r" b="b"/>
              <a:pathLst>
                <a:path w="47705" h="17648" extrusionOk="0">
                  <a:moveTo>
                    <a:pt x="8824" y="17648"/>
                  </a:moveTo>
                  <a:lnTo>
                    <a:pt x="38881" y="17648"/>
                  </a:lnTo>
                  <a:cubicBezTo>
                    <a:pt x="43776" y="17648"/>
                    <a:pt x="47705" y="13719"/>
                    <a:pt x="47705" y="8824"/>
                  </a:cubicBezTo>
                  <a:cubicBezTo>
                    <a:pt x="47705" y="3930"/>
                    <a:pt x="43776" y="0"/>
                    <a:pt x="38881"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37"/>
            <p:cNvSpPr/>
            <p:nvPr/>
          </p:nvSpPr>
          <p:spPr>
            <a:xfrm>
              <a:off x="851886" y="2323160"/>
              <a:ext cx="47705" cy="17648"/>
            </a:xfrm>
            <a:custGeom>
              <a:avLst/>
              <a:gdLst/>
              <a:ahLst/>
              <a:cxnLst/>
              <a:rect l="l" t="t" r="r" b="b"/>
              <a:pathLst>
                <a:path w="47705" h="17648" extrusionOk="0">
                  <a:moveTo>
                    <a:pt x="38881" y="0"/>
                  </a:moveTo>
                  <a:lnTo>
                    <a:pt x="8824" y="0"/>
                  </a:lnTo>
                  <a:cubicBezTo>
                    <a:pt x="3929" y="0"/>
                    <a:pt x="0" y="3930"/>
                    <a:pt x="0" y="8824"/>
                  </a:cubicBezTo>
                  <a:cubicBezTo>
                    <a:pt x="0" y="13719"/>
                    <a:pt x="3929" y="17648"/>
                    <a:pt x="8824" y="17648"/>
                  </a:cubicBezTo>
                  <a:lnTo>
                    <a:pt x="38881" y="17648"/>
                  </a:lnTo>
                  <a:cubicBezTo>
                    <a:pt x="43776" y="17648"/>
                    <a:pt x="47705" y="13719"/>
                    <a:pt x="47705" y="8824"/>
                  </a:cubicBezTo>
                  <a:cubicBezTo>
                    <a:pt x="47705" y="3930"/>
                    <a:pt x="43776" y="0"/>
                    <a:pt x="3888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37"/>
            <p:cNvSpPr/>
            <p:nvPr/>
          </p:nvSpPr>
          <p:spPr>
            <a:xfrm>
              <a:off x="851886" y="2368659"/>
              <a:ext cx="47705" cy="17648"/>
            </a:xfrm>
            <a:custGeom>
              <a:avLst/>
              <a:gdLst/>
              <a:ahLst/>
              <a:cxnLst/>
              <a:rect l="l" t="t" r="r" b="b"/>
              <a:pathLst>
                <a:path w="47705" h="17648" extrusionOk="0">
                  <a:moveTo>
                    <a:pt x="38881" y="0"/>
                  </a:moveTo>
                  <a:lnTo>
                    <a:pt x="8824" y="0"/>
                  </a:lnTo>
                  <a:cubicBezTo>
                    <a:pt x="3929" y="0"/>
                    <a:pt x="0" y="3930"/>
                    <a:pt x="0" y="8824"/>
                  </a:cubicBezTo>
                  <a:cubicBezTo>
                    <a:pt x="0" y="13719"/>
                    <a:pt x="3929" y="17648"/>
                    <a:pt x="8824" y="17648"/>
                  </a:cubicBezTo>
                  <a:lnTo>
                    <a:pt x="38881" y="17648"/>
                  </a:lnTo>
                  <a:cubicBezTo>
                    <a:pt x="43776" y="17648"/>
                    <a:pt x="47705" y="13719"/>
                    <a:pt x="47705" y="8824"/>
                  </a:cubicBezTo>
                  <a:cubicBezTo>
                    <a:pt x="47705" y="3930"/>
                    <a:pt x="43776" y="0"/>
                    <a:pt x="3888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37"/>
            <p:cNvSpPr/>
            <p:nvPr/>
          </p:nvSpPr>
          <p:spPr>
            <a:xfrm>
              <a:off x="705255" y="1896570"/>
              <a:ext cx="602245" cy="566879"/>
            </a:xfrm>
            <a:custGeom>
              <a:avLst/>
              <a:gdLst/>
              <a:ahLst/>
              <a:cxnLst/>
              <a:rect l="l" t="t" r="r" b="b"/>
              <a:pathLst>
                <a:path w="602245" h="566879" extrusionOk="0">
                  <a:moveTo>
                    <a:pt x="585424" y="512901"/>
                  </a:moveTo>
                  <a:lnTo>
                    <a:pt x="572809" y="512901"/>
                  </a:lnTo>
                  <a:cubicBezTo>
                    <a:pt x="573774" y="509523"/>
                    <a:pt x="574325" y="505938"/>
                    <a:pt x="574463" y="502353"/>
                  </a:cubicBezTo>
                  <a:cubicBezTo>
                    <a:pt x="574877" y="484292"/>
                    <a:pt x="563778" y="467953"/>
                    <a:pt x="546888" y="461611"/>
                  </a:cubicBezTo>
                  <a:cubicBezTo>
                    <a:pt x="546267" y="461404"/>
                    <a:pt x="545716" y="460990"/>
                    <a:pt x="545371" y="460508"/>
                  </a:cubicBezTo>
                  <a:cubicBezTo>
                    <a:pt x="535513" y="446789"/>
                    <a:pt x="519037" y="438103"/>
                    <a:pt x="500768" y="438723"/>
                  </a:cubicBezTo>
                  <a:lnTo>
                    <a:pt x="500768" y="384952"/>
                  </a:lnTo>
                  <a:cubicBezTo>
                    <a:pt x="500768" y="375231"/>
                    <a:pt x="492840" y="367234"/>
                    <a:pt x="483051" y="367234"/>
                  </a:cubicBezTo>
                  <a:lnTo>
                    <a:pt x="468712" y="367234"/>
                  </a:lnTo>
                  <a:lnTo>
                    <a:pt x="468712" y="179722"/>
                  </a:lnTo>
                  <a:cubicBezTo>
                    <a:pt x="468712" y="174828"/>
                    <a:pt x="464782" y="170898"/>
                    <a:pt x="459888" y="170898"/>
                  </a:cubicBezTo>
                  <a:cubicBezTo>
                    <a:pt x="454993" y="170898"/>
                    <a:pt x="451063" y="174828"/>
                    <a:pt x="451063" y="179722"/>
                  </a:cubicBezTo>
                  <a:lnTo>
                    <a:pt x="451063" y="367234"/>
                  </a:lnTo>
                  <a:lnTo>
                    <a:pt x="218466" y="367234"/>
                  </a:lnTo>
                  <a:cubicBezTo>
                    <a:pt x="213571" y="367234"/>
                    <a:pt x="209641" y="371164"/>
                    <a:pt x="209641" y="376058"/>
                  </a:cubicBezTo>
                  <a:cubicBezTo>
                    <a:pt x="209641" y="380953"/>
                    <a:pt x="213571" y="384883"/>
                    <a:pt x="218466" y="384883"/>
                  </a:cubicBezTo>
                  <a:lnTo>
                    <a:pt x="483120" y="384883"/>
                  </a:lnTo>
                  <a:lnTo>
                    <a:pt x="483120" y="512832"/>
                  </a:lnTo>
                  <a:lnTo>
                    <a:pt x="355997" y="512832"/>
                  </a:lnTo>
                  <a:lnTo>
                    <a:pt x="355997" y="456234"/>
                  </a:lnTo>
                  <a:lnTo>
                    <a:pt x="365373" y="456234"/>
                  </a:lnTo>
                  <a:cubicBezTo>
                    <a:pt x="372543" y="456234"/>
                    <a:pt x="378402" y="450374"/>
                    <a:pt x="378402" y="443204"/>
                  </a:cubicBezTo>
                  <a:lnTo>
                    <a:pt x="378402" y="420248"/>
                  </a:lnTo>
                  <a:cubicBezTo>
                    <a:pt x="378402" y="413078"/>
                    <a:pt x="372543" y="407219"/>
                    <a:pt x="365373" y="407219"/>
                  </a:cubicBezTo>
                  <a:lnTo>
                    <a:pt x="237010" y="407219"/>
                  </a:lnTo>
                  <a:cubicBezTo>
                    <a:pt x="229840" y="407219"/>
                    <a:pt x="223981" y="413078"/>
                    <a:pt x="223981" y="420248"/>
                  </a:cubicBezTo>
                  <a:lnTo>
                    <a:pt x="223981" y="443204"/>
                  </a:lnTo>
                  <a:cubicBezTo>
                    <a:pt x="223981" y="450374"/>
                    <a:pt x="229840" y="456234"/>
                    <a:pt x="237010" y="456234"/>
                  </a:cubicBezTo>
                  <a:lnTo>
                    <a:pt x="246386" y="456234"/>
                  </a:lnTo>
                  <a:lnTo>
                    <a:pt x="246386" y="512832"/>
                  </a:lnTo>
                  <a:lnTo>
                    <a:pt x="119332" y="512832"/>
                  </a:lnTo>
                  <a:lnTo>
                    <a:pt x="119332" y="384883"/>
                  </a:lnTo>
                  <a:lnTo>
                    <a:pt x="177309" y="384883"/>
                  </a:lnTo>
                  <a:cubicBezTo>
                    <a:pt x="182204" y="384883"/>
                    <a:pt x="186133" y="380953"/>
                    <a:pt x="186133" y="376058"/>
                  </a:cubicBezTo>
                  <a:cubicBezTo>
                    <a:pt x="186133" y="371164"/>
                    <a:pt x="182204" y="367234"/>
                    <a:pt x="177309" y="367234"/>
                  </a:cubicBezTo>
                  <a:lnTo>
                    <a:pt x="151389" y="367234"/>
                  </a:lnTo>
                  <a:lnTo>
                    <a:pt x="151389" y="59011"/>
                  </a:lnTo>
                  <a:cubicBezTo>
                    <a:pt x="151389" y="57426"/>
                    <a:pt x="152698" y="56116"/>
                    <a:pt x="154284" y="56116"/>
                  </a:cubicBezTo>
                  <a:lnTo>
                    <a:pt x="448306" y="56116"/>
                  </a:lnTo>
                  <a:cubicBezTo>
                    <a:pt x="449891" y="56116"/>
                    <a:pt x="451201" y="57426"/>
                    <a:pt x="451201" y="59011"/>
                  </a:cubicBezTo>
                  <a:lnTo>
                    <a:pt x="451201" y="138497"/>
                  </a:lnTo>
                  <a:cubicBezTo>
                    <a:pt x="451201" y="143392"/>
                    <a:pt x="455131" y="147321"/>
                    <a:pt x="460025" y="147321"/>
                  </a:cubicBezTo>
                  <a:cubicBezTo>
                    <a:pt x="464920" y="147321"/>
                    <a:pt x="468849" y="143392"/>
                    <a:pt x="468849" y="138497"/>
                  </a:cubicBezTo>
                  <a:lnTo>
                    <a:pt x="468849" y="59011"/>
                  </a:lnTo>
                  <a:cubicBezTo>
                    <a:pt x="468849" y="47705"/>
                    <a:pt x="459612" y="38467"/>
                    <a:pt x="448306" y="38467"/>
                  </a:cubicBezTo>
                  <a:lnTo>
                    <a:pt x="420662" y="38467"/>
                  </a:lnTo>
                  <a:lnTo>
                    <a:pt x="420662" y="20544"/>
                  </a:lnTo>
                  <a:cubicBezTo>
                    <a:pt x="420662" y="9238"/>
                    <a:pt x="411424" y="0"/>
                    <a:pt x="400118" y="0"/>
                  </a:cubicBezTo>
                  <a:lnTo>
                    <a:pt x="202403" y="0"/>
                  </a:lnTo>
                  <a:cubicBezTo>
                    <a:pt x="191097" y="0"/>
                    <a:pt x="181859" y="9238"/>
                    <a:pt x="181859" y="20544"/>
                  </a:cubicBezTo>
                  <a:lnTo>
                    <a:pt x="181859" y="38467"/>
                  </a:lnTo>
                  <a:lnTo>
                    <a:pt x="154215" y="38467"/>
                  </a:lnTo>
                  <a:cubicBezTo>
                    <a:pt x="142909" y="38467"/>
                    <a:pt x="133671" y="47705"/>
                    <a:pt x="133671" y="59011"/>
                  </a:cubicBezTo>
                  <a:lnTo>
                    <a:pt x="133671" y="367234"/>
                  </a:lnTo>
                  <a:lnTo>
                    <a:pt x="119332" y="367234"/>
                  </a:lnTo>
                  <a:cubicBezTo>
                    <a:pt x="109612" y="367234"/>
                    <a:pt x="101615" y="375162"/>
                    <a:pt x="101615" y="384952"/>
                  </a:cubicBezTo>
                  <a:lnTo>
                    <a:pt x="101615" y="438723"/>
                  </a:lnTo>
                  <a:cubicBezTo>
                    <a:pt x="83346" y="438034"/>
                    <a:pt x="66939" y="446789"/>
                    <a:pt x="57012" y="460508"/>
                  </a:cubicBezTo>
                  <a:cubicBezTo>
                    <a:pt x="56667" y="460990"/>
                    <a:pt x="56116" y="461335"/>
                    <a:pt x="55495" y="461611"/>
                  </a:cubicBezTo>
                  <a:cubicBezTo>
                    <a:pt x="34676" y="469401"/>
                    <a:pt x="23439" y="491944"/>
                    <a:pt x="29506" y="512901"/>
                  </a:cubicBezTo>
                  <a:lnTo>
                    <a:pt x="16890" y="512901"/>
                  </a:lnTo>
                  <a:cubicBezTo>
                    <a:pt x="7583" y="512901"/>
                    <a:pt x="0" y="520484"/>
                    <a:pt x="0" y="529791"/>
                  </a:cubicBezTo>
                  <a:lnTo>
                    <a:pt x="0" y="549990"/>
                  </a:lnTo>
                  <a:cubicBezTo>
                    <a:pt x="0" y="559297"/>
                    <a:pt x="7583" y="566880"/>
                    <a:pt x="16890" y="566880"/>
                  </a:cubicBezTo>
                  <a:lnTo>
                    <a:pt x="585355" y="566880"/>
                  </a:lnTo>
                  <a:cubicBezTo>
                    <a:pt x="594662" y="566880"/>
                    <a:pt x="602245" y="559297"/>
                    <a:pt x="602245" y="549990"/>
                  </a:cubicBezTo>
                  <a:lnTo>
                    <a:pt x="602245" y="529791"/>
                  </a:lnTo>
                  <a:cubicBezTo>
                    <a:pt x="602245" y="520484"/>
                    <a:pt x="594662" y="512901"/>
                    <a:pt x="585355" y="512901"/>
                  </a:cubicBezTo>
                  <a:lnTo>
                    <a:pt x="585355" y="512901"/>
                  </a:lnTo>
                  <a:close/>
                  <a:moveTo>
                    <a:pt x="199439" y="20681"/>
                  </a:moveTo>
                  <a:cubicBezTo>
                    <a:pt x="199439" y="19096"/>
                    <a:pt x="200748" y="17786"/>
                    <a:pt x="202334" y="17786"/>
                  </a:cubicBezTo>
                  <a:lnTo>
                    <a:pt x="400049" y="17786"/>
                  </a:lnTo>
                  <a:cubicBezTo>
                    <a:pt x="401635" y="17786"/>
                    <a:pt x="402944" y="19096"/>
                    <a:pt x="402944" y="20681"/>
                  </a:cubicBezTo>
                  <a:lnTo>
                    <a:pt x="402944" y="38605"/>
                  </a:lnTo>
                  <a:lnTo>
                    <a:pt x="199507" y="38605"/>
                  </a:lnTo>
                  <a:lnTo>
                    <a:pt x="199507" y="20681"/>
                  </a:lnTo>
                  <a:lnTo>
                    <a:pt x="199507" y="20681"/>
                  </a:lnTo>
                  <a:close/>
                  <a:moveTo>
                    <a:pt x="500768" y="456441"/>
                  </a:moveTo>
                  <a:cubicBezTo>
                    <a:pt x="512970" y="455751"/>
                    <a:pt x="524276" y="461473"/>
                    <a:pt x="531032" y="470849"/>
                  </a:cubicBezTo>
                  <a:cubicBezTo>
                    <a:pt x="533445" y="474158"/>
                    <a:pt x="536754" y="476708"/>
                    <a:pt x="540683" y="478156"/>
                  </a:cubicBezTo>
                  <a:cubicBezTo>
                    <a:pt x="550610" y="481879"/>
                    <a:pt x="557022" y="491392"/>
                    <a:pt x="556815" y="501940"/>
                  </a:cubicBezTo>
                  <a:cubicBezTo>
                    <a:pt x="556746" y="505800"/>
                    <a:pt x="555712" y="509523"/>
                    <a:pt x="553850" y="512901"/>
                  </a:cubicBezTo>
                  <a:lnTo>
                    <a:pt x="500768" y="512901"/>
                  </a:lnTo>
                  <a:lnTo>
                    <a:pt x="500768" y="456372"/>
                  </a:lnTo>
                  <a:close/>
                  <a:moveTo>
                    <a:pt x="241629" y="438723"/>
                  </a:moveTo>
                  <a:lnTo>
                    <a:pt x="241629" y="424936"/>
                  </a:lnTo>
                  <a:lnTo>
                    <a:pt x="360823" y="424936"/>
                  </a:lnTo>
                  <a:lnTo>
                    <a:pt x="360823" y="438723"/>
                  </a:lnTo>
                  <a:lnTo>
                    <a:pt x="241629" y="438723"/>
                  </a:lnTo>
                  <a:close/>
                  <a:moveTo>
                    <a:pt x="338418" y="456372"/>
                  </a:moveTo>
                  <a:lnTo>
                    <a:pt x="338418" y="512970"/>
                  </a:lnTo>
                  <a:lnTo>
                    <a:pt x="264034" y="512970"/>
                  </a:lnTo>
                  <a:lnTo>
                    <a:pt x="264034" y="456372"/>
                  </a:lnTo>
                  <a:lnTo>
                    <a:pt x="338418" y="456372"/>
                  </a:lnTo>
                  <a:close/>
                  <a:moveTo>
                    <a:pt x="61700" y="478156"/>
                  </a:moveTo>
                  <a:cubicBezTo>
                    <a:pt x="65629" y="476708"/>
                    <a:pt x="68938" y="474158"/>
                    <a:pt x="71351" y="470849"/>
                  </a:cubicBezTo>
                  <a:cubicBezTo>
                    <a:pt x="78107" y="461473"/>
                    <a:pt x="89413" y="455751"/>
                    <a:pt x="101615" y="456441"/>
                  </a:cubicBezTo>
                  <a:lnTo>
                    <a:pt x="101615" y="512970"/>
                  </a:lnTo>
                  <a:lnTo>
                    <a:pt x="48533" y="512970"/>
                  </a:lnTo>
                  <a:cubicBezTo>
                    <a:pt x="41363" y="500010"/>
                    <a:pt x="47567" y="483464"/>
                    <a:pt x="61700" y="478156"/>
                  </a:cubicBezTo>
                  <a:close/>
                  <a:moveTo>
                    <a:pt x="584666" y="549232"/>
                  </a:moveTo>
                  <a:lnTo>
                    <a:pt x="17786" y="549232"/>
                  </a:lnTo>
                  <a:lnTo>
                    <a:pt x="17786" y="530618"/>
                  </a:lnTo>
                  <a:lnTo>
                    <a:pt x="584666" y="530618"/>
                  </a:lnTo>
                  <a:lnTo>
                    <a:pt x="584666" y="5492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37"/>
            <p:cNvSpPr/>
            <p:nvPr/>
          </p:nvSpPr>
          <p:spPr>
            <a:xfrm>
              <a:off x="876497" y="1982191"/>
              <a:ext cx="53220" cy="53220"/>
            </a:xfrm>
            <a:custGeom>
              <a:avLst/>
              <a:gdLst/>
              <a:ahLst/>
              <a:cxnLst/>
              <a:rect l="l" t="t" r="r" b="b"/>
              <a:pathLst>
                <a:path w="53220" h="53220" extrusionOk="0">
                  <a:moveTo>
                    <a:pt x="53220" y="13512"/>
                  </a:moveTo>
                  <a:cubicBezTo>
                    <a:pt x="53220" y="6067"/>
                    <a:pt x="47154" y="0"/>
                    <a:pt x="39640" y="0"/>
                  </a:cubicBezTo>
                  <a:lnTo>
                    <a:pt x="13512" y="0"/>
                  </a:lnTo>
                  <a:cubicBezTo>
                    <a:pt x="6067" y="0"/>
                    <a:pt x="0" y="6067"/>
                    <a:pt x="0" y="13512"/>
                  </a:cubicBezTo>
                  <a:lnTo>
                    <a:pt x="0" y="39640"/>
                  </a:lnTo>
                  <a:cubicBezTo>
                    <a:pt x="0" y="47085"/>
                    <a:pt x="6067" y="53220"/>
                    <a:pt x="13512" y="53220"/>
                  </a:cubicBezTo>
                  <a:lnTo>
                    <a:pt x="39640" y="53220"/>
                  </a:lnTo>
                  <a:cubicBezTo>
                    <a:pt x="47085" y="53220"/>
                    <a:pt x="53220" y="47154"/>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37"/>
            <p:cNvSpPr/>
            <p:nvPr/>
          </p:nvSpPr>
          <p:spPr>
            <a:xfrm>
              <a:off x="945436" y="1982191"/>
              <a:ext cx="53220" cy="53220"/>
            </a:xfrm>
            <a:custGeom>
              <a:avLst/>
              <a:gdLst/>
              <a:ahLst/>
              <a:cxnLst/>
              <a:rect l="l" t="t" r="r" b="b"/>
              <a:pathLst>
                <a:path w="53220" h="53220" extrusionOk="0">
                  <a:moveTo>
                    <a:pt x="53220" y="13512"/>
                  </a:moveTo>
                  <a:cubicBezTo>
                    <a:pt x="53220" y="6067"/>
                    <a:pt x="47154" y="0"/>
                    <a:pt x="39708" y="0"/>
                  </a:cubicBezTo>
                  <a:lnTo>
                    <a:pt x="13581" y="0"/>
                  </a:lnTo>
                  <a:cubicBezTo>
                    <a:pt x="6136" y="0"/>
                    <a:pt x="0" y="6067"/>
                    <a:pt x="0" y="13512"/>
                  </a:cubicBezTo>
                  <a:lnTo>
                    <a:pt x="0" y="39640"/>
                  </a:lnTo>
                  <a:cubicBezTo>
                    <a:pt x="0" y="47085"/>
                    <a:pt x="6067" y="53220"/>
                    <a:pt x="13581" y="53220"/>
                  </a:cubicBezTo>
                  <a:lnTo>
                    <a:pt x="39708" y="53220"/>
                  </a:lnTo>
                  <a:cubicBezTo>
                    <a:pt x="47154" y="53220"/>
                    <a:pt x="53220" y="47154"/>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37"/>
            <p:cNvSpPr/>
            <p:nvPr/>
          </p:nvSpPr>
          <p:spPr>
            <a:xfrm>
              <a:off x="1014305" y="1982191"/>
              <a:ext cx="53220" cy="53220"/>
            </a:xfrm>
            <a:custGeom>
              <a:avLst/>
              <a:gdLst/>
              <a:ahLst/>
              <a:cxnLst/>
              <a:rect l="l" t="t" r="r" b="b"/>
              <a:pathLst>
                <a:path w="53220" h="53220" extrusionOk="0">
                  <a:moveTo>
                    <a:pt x="53220" y="13512"/>
                  </a:moveTo>
                  <a:cubicBezTo>
                    <a:pt x="53220" y="6067"/>
                    <a:pt x="47154" y="0"/>
                    <a:pt x="39640" y="0"/>
                  </a:cubicBezTo>
                  <a:lnTo>
                    <a:pt x="13512" y="0"/>
                  </a:lnTo>
                  <a:cubicBezTo>
                    <a:pt x="6067" y="0"/>
                    <a:pt x="0" y="6067"/>
                    <a:pt x="0" y="13512"/>
                  </a:cubicBezTo>
                  <a:lnTo>
                    <a:pt x="0" y="39640"/>
                  </a:lnTo>
                  <a:cubicBezTo>
                    <a:pt x="0" y="47085"/>
                    <a:pt x="6067" y="53220"/>
                    <a:pt x="13512" y="53220"/>
                  </a:cubicBezTo>
                  <a:lnTo>
                    <a:pt x="39640" y="53220"/>
                  </a:lnTo>
                  <a:cubicBezTo>
                    <a:pt x="47085" y="53220"/>
                    <a:pt x="53220" y="47154"/>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37"/>
            <p:cNvSpPr/>
            <p:nvPr/>
          </p:nvSpPr>
          <p:spPr>
            <a:xfrm>
              <a:off x="1083243" y="1982191"/>
              <a:ext cx="53220" cy="53220"/>
            </a:xfrm>
            <a:custGeom>
              <a:avLst/>
              <a:gdLst/>
              <a:ahLst/>
              <a:cxnLst/>
              <a:rect l="l" t="t" r="r" b="b"/>
              <a:pathLst>
                <a:path w="53220" h="53220" extrusionOk="0">
                  <a:moveTo>
                    <a:pt x="53220" y="13512"/>
                  </a:moveTo>
                  <a:cubicBezTo>
                    <a:pt x="53220" y="6067"/>
                    <a:pt x="47154" y="0"/>
                    <a:pt x="39708" y="0"/>
                  </a:cubicBezTo>
                  <a:lnTo>
                    <a:pt x="13581" y="0"/>
                  </a:lnTo>
                  <a:cubicBezTo>
                    <a:pt x="6136" y="0"/>
                    <a:pt x="0" y="6067"/>
                    <a:pt x="0" y="13512"/>
                  </a:cubicBezTo>
                  <a:lnTo>
                    <a:pt x="0" y="39640"/>
                  </a:lnTo>
                  <a:cubicBezTo>
                    <a:pt x="0" y="47085"/>
                    <a:pt x="6067" y="53220"/>
                    <a:pt x="13581" y="53220"/>
                  </a:cubicBezTo>
                  <a:lnTo>
                    <a:pt x="39708" y="53220"/>
                  </a:lnTo>
                  <a:cubicBezTo>
                    <a:pt x="47154" y="53220"/>
                    <a:pt x="53220" y="47154"/>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37"/>
            <p:cNvSpPr/>
            <p:nvPr/>
          </p:nvSpPr>
          <p:spPr>
            <a:xfrm>
              <a:off x="876497" y="2081049"/>
              <a:ext cx="53220" cy="53151"/>
            </a:xfrm>
            <a:custGeom>
              <a:avLst/>
              <a:gdLst/>
              <a:ahLst/>
              <a:cxnLst/>
              <a:rect l="l" t="t" r="r" b="b"/>
              <a:pathLst>
                <a:path w="53220" h="53151" extrusionOk="0">
                  <a:moveTo>
                    <a:pt x="53220" y="13512"/>
                  </a:moveTo>
                  <a:cubicBezTo>
                    <a:pt x="53220" y="6067"/>
                    <a:pt x="47154" y="0"/>
                    <a:pt x="39640" y="0"/>
                  </a:cubicBezTo>
                  <a:lnTo>
                    <a:pt x="13512" y="0"/>
                  </a:lnTo>
                  <a:cubicBezTo>
                    <a:pt x="6067" y="0"/>
                    <a:pt x="0" y="6067"/>
                    <a:pt x="0" y="13512"/>
                  </a:cubicBezTo>
                  <a:lnTo>
                    <a:pt x="0" y="39640"/>
                  </a:lnTo>
                  <a:cubicBezTo>
                    <a:pt x="0" y="47085"/>
                    <a:pt x="6067" y="53151"/>
                    <a:pt x="13512" y="53151"/>
                  </a:cubicBezTo>
                  <a:lnTo>
                    <a:pt x="39640" y="53151"/>
                  </a:lnTo>
                  <a:cubicBezTo>
                    <a:pt x="47085" y="53151"/>
                    <a:pt x="53220" y="47085"/>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37"/>
            <p:cNvSpPr/>
            <p:nvPr/>
          </p:nvSpPr>
          <p:spPr>
            <a:xfrm>
              <a:off x="945436" y="2081049"/>
              <a:ext cx="53220" cy="53151"/>
            </a:xfrm>
            <a:custGeom>
              <a:avLst/>
              <a:gdLst/>
              <a:ahLst/>
              <a:cxnLst/>
              <a:rect l="l" t="t" r="r" b="b"/>
              <a:pathLst>
                <a:path w="53220" h="53151" extrusionOk="0">
                  <a:moveTo>
                    <a:pt x="53220" y="13512"/>
                  </a:moveTo>
                  <a:cubicBezTo>
                    <a:pt x="53220" y="6067"/>
                    <a:pt x="47154" y="0"/>
                    <a:pt x="39708" y="0"/>
                  </a:cubicBezTo>
                  <a:lnTo>
                    <a:pt x="13581" y="0"/>
                  </a:lnTo>
                  <a:cubicBezTo>
                    <a:pt x="6136" y="0"/>
                    <a:pt x="0" y="6067"/>
                    <a:pt x="0" y="13512"/>
                  </a:cubicBezTo>
                  <a:lnTo>
                    <a:pt x="0" y="39640"/>
                  </a:lnTo>
                  <a:cubicBezTo>
                    <a:pt x="0" y="47085"/>
                    <a:pt x="6067" y="53151"/>
                    <a:pt x="13581" y="53151"/>
                  </a:cubicBezTo>
                  <a:lnTo>
                    <a:pt x="39708" y="53151"/>
                  </a:lnTo>
                  <a:cubicBezTo>
                    <a:pt x="47154" y="53151"/>
                    <a:pt x="53220" y="47085"/>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37"/>
            <p:cNvSpPr/>
            <p:nvPr/>
          </p:nvSpPr>
          <p:spPr>
            <a:xfrm>
              <a:off x="1014305" y="2081049"/>
              <a:ext cx="53220" cy="53151"/>
            </a:xfrm>
            <a:custGeom>
              <a:avLst/>
              <a:gdLst/>
              <a:ahLst/>
              <a:cxnLst/>
              <a:rect l="l" t="t" r="r" b="b"/>
              <a:pathLst>
                <a:path w="53220" h="53151" extrusionOk="0">
                  <a:moveTo>
                    <a:pt x="53220" y="13512"/>
                  </a:moveTo>
                  <a:cubicBezTo>
                    <a:pt x="53220" y="6067"/>
                    <a:pt x="47154" y="0"/>
                    <a:pt x="39640" y="0"/>
                  </a:cubicBezTo>
                  <a:lnTo>
                    <a:pt x="13512" y="0"/>
                  </a:lnTo>
                  <a:cubicBezTo>
                    <a:pt x="6067" y="0"/>
                    <a:pt x="0" y="6067"/>
                    <a:pt x="0" y="13512"/>
                  </a:cubicBezTo>
                  <a:lnTo>
                    <a:pt x="0" y="39640"/>
                  </a:lnTo>
                  <a:cubicBezTo>
                    <a:pt x="0" y="47085"/>
                    <a:pt x="6067" y="53151"/>
                    <a:pt x="13512" y="53151"/>
                  </a:cubicBezTo>
                  <a:lnTo>
                    <a:pt x="39640" y="53151"/>
                  </a:lnTo>
                  <a:cubicBezTo>
                    <a:pt x="47085" y="53151"/>
                    <a:pt x="53220" y="47085"/>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37"/>
            <p:cNvSpPr/>
            <p:nvPr/>
          </p:nvSpPr>
          <p:spPr>
            <a:xfrm>
              <a:off x="1083243" y="2081049"/>
              <a:ext cx="53220" cy="53151"/>
            </a:xfrm>
            <a:custGeom>
              <a:avLst/>
              <a:gdLst/>
              <a:ahLst/>
              <a:cxnLst/>
              <a:rect l="l" t="t" r="r" b="b"/>
              <a:pathLst>
                <a:path w="53220" h="53151" extrusionOk="0">
                  <a:moveTo>
                    <a:pt x="53220" y="13512"/>
                  </a:moveTo>
                  <a:cubicBezTo>
                    <a:pt x="53220" y="6067"/>
                    <a:pt x="47154" y="0"/>
                    <a:pt x="39708" y="0"/>
                  </a:cubicBezTo>
                  <a:lnTo>
                    <a:pt x="13581" y="0"/>
                  </a:lnTo>
                  <a:cubicBezTo>
                    <a:pt x="6136" y="0"/>
                    <a:pt x="0" y="6067"/>
                    <a:pt x="0" y="13512"/>
                  </a:cubicBezTo>
                  <a:lnTo>
                    <a:pt x="0" y="39640"/>
                  </a:lnTo>
                  <a:cubicBezTo>
                    <a:pt x="0" y="47085"/>
                    <a:pt x="6067" y="53151"/>
                    <a:pt x="13581" y="53151"/>
                  </a:cubicBezTo>
                  <a:lnTo>
                    <a:pt x="39708" y="53151"/>
                  </a:lnTo>
                  <a:cubicBezTo>
                    <a:pt x="47154" y="53151"/>
                    <a:pt x="53220" y="47085"/>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37"/>
            <p:cNvSpPr/>
            <p:nvPr/>
          </p:nvSpPr>
          <p:spPr>
            <a:xfrm>
              <a:off x="876497" y="2179906"/>
              <a:ext cx="53220" cy="53151"/>
            </a:xfrm>
            <a:custGeom>
              <a:avLst/>
              <a:gdLst/>
              <a:ahLst/>
              <a:cxnLst/>
              <a:rect l="l" t="t" r="r" b="b"/>
              <a:pathLst>
                <a:path w="53220" h="53151" extrusionOk="0">
                  <a:moveTo>
                    <a:pt x="53220" y="39640"/>
                  </a:moveTo>
                  <a:lnTo>
                    <a:pt x="53220" y="13512"/>
                  </a:lnTo>
                  <a:cubicBezTo>
                    <a:pt x="53220" y="6067"/>
                    <a:pt x="47154" y="0"/>
                    <a:pt x="39640" y="0"/>
                  </a:cubicBezTo>
                  <a:lnTo>
                    <a:pt x="13512" y="0"/>
                  </a:lnTo>
                  <a:cubicBezTo>
                    <a:pt x="6067" y="0"/>
                    <a:pt x="0" y="6067"/>
                    <a:pt x="0" y="13512"/>
                  </a:cubicBezTo>
                  <a:lnTo>
                    <a:pt x="0" y="39640"/>
                  </a:lnTo>
                  <a:cubicBezTo>
                    <a:pt x="0" y="47085"/>
                    <a:pt x="6067" y="53151"/>
                    <a:pt x="13512" y="53151"/>
                  </a:cubicBezTo>
                  <a:lnTo>
                    <a:pt x="39640" y="53151"/>
                  </a:lnTo>
                  <a:cubicBezTo>
                    <a:pt x="47085" y="53151"/>
                    <a:pt x="53220" y="47085"/>
                    <a:pt x="53220" y="39640"/>
                  </a:cubicBez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37"/>
            <p:cNvSpPr/>
            <p:nvPr/>
          </p:nvSpPr>
          <p:spPr>
            <a:xfrm>
              <a:off x="945367" y="2179906"/>
              <a:ext cx="53220" cy="53151"/>
            </a:xfrm>
            <a:custGeom>
              <a:avLst/>
              <a:gdLst/>
              <a:ahLst/>
              <a:cxnLst/>
              <a:rect l="l" t="t" r="r" b="b"/>
              <a:pathLst>
                <a:path w="53220" h="53151" extrusionOk="0">
                  <a:moveTo>
                    <a:pt x="39708" y="0"/>
                  </a:moveTo>
                  <a:lnTo>
                    <a:pt x="13581" y="0"/>
                  </a:lnTo>
                  <a:cubicBezTo>
                    <a:pt x="6136" y="0"/>
                    <a:pt x="0" y="6067"/>
                    <a:pt x="0" y="13512"/>
                  </a:cubicBezTo>
                  <a:lnTo>
                    <a:pt x="0" y="39640"/>
                  </a:lnTo>
                  <a:cubicBezTo>
                    <a:pt x="0" y="47085"/>
                    <a:pt x="6067" y="53151"/>
                    <a:pt x="13581" y="53151"/>
                  </a:cubicBezTo>
                  <a:lnTo>
                    <a:pt x="39708" y="53151"/>
                  </a:lnTo>
                  <a:cubicBezTo>
                    <a:pt x="47154" y="53151"/>
                    <a:pt x="53220" y="47085"/>
                    <a:pt x="53220" y="39640"/>
                  </a:cubicBezTo>
                  <a:lnTo>
                    <a:pt x="53220" y="13512"/>
                  </a:lnTo>
                  <a:cubicBezTo>
                    <a:pt x="53220" y="6067"/>
                    <a:pt x="47154" y="0"/>
                    <a:pt x="39708" y="0"/>
                  </a:cubicBezTo>
                  <a:close/>
                  <a:moveTo>
                    <a:pt x="35641" y="35572"/>
                  </a:moveTo>
                  <a:lnTo>
                    <a:pt x="17717" y="35572"/>
                  </a:lnTo>
                  <a:lnTo>
                    <a:pt x="17717" y="17648"/>
                  </a:lnTo>
                  <a:lnTo>
                    <a:pt x="35641" y="17648"/>
                  </a:lnTo>
                  <a:lnTo>
                    <a:pt x="35641"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8" name="Google Shape;1258;p37"/>
            <p:cNvSpPr/>
            <p:nvPr/>
          </p:nvSpPr>
          <p:spPr>
            <a:xfrm>
              <a:off x="1014374" y="2179906"/>
              <a:ext cx="53220" cy="53151"/>
            </a:xfrm>
            <a:custGeom>
              <a:avLst/>
              <a:gdLst/>
              <a:ahLst/>
              <a:cxnLst/>
              <a:rect l="l" t="t" r="r" b="b"/>
              <a:pathLst>
                <a:path w="53220" h="53151" extrusionOk="0">
                  <a:moveTo>
                    <a:pt x="39640" y="0"/>
                  </a:moveTo>
                  <a:lnTo>
                    <a:pt x="13512" y="0"/>
                  </a:lnTo>
                  <a:cubicBezTo>
                    <a:pt x="6067" y="0"/>
                    <a:pt x="0" y="6067"/>
                    <a:pt x="0" y="13512"/>
                  </a:cubicBezTo>
                  <a:lnTo>
                    <a:pt x="0" y="39640"/>
                  </a:lnTo>
                  <a:cubicBezTo>
                    <a:pt x="0" y="47085"/>
                    <a:pt x="6067" y="53151"/>
                    <a:pt x="13512" y="53151"/>
                  </a:cubicBezTo>
                  <a:lnTo>
                    <a:pt x="39640" y="53151"/>
                  </a:lnTo>
                  <a:cubicBezTo>
                    <a:pt x="47085" y="53151"/>
                    <a:pt x="53220" y="47085"/>
                    <a:pt x="53220" y="39640"/>
                  </a:cubicBezTo>
                  <a:lnTo>
                    <a:pt x="53220" y="13512"/>
                  </a:lnTo>
                  <a:cubicBezTo>
                    <a:pt x="53220" y="6067"/>
                    <a:pt x="47154" y="0"/>
                    <a:pt x="39640" y="0"/>
                  </a:cubicBez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9" name="Google Shape;1259;p37"/>
            <p:cNvSpPr/>
            <p:nvPr/>
          </p:nvSpPr>
          <p:spPr>
            <a:xfrm>
              <a:off x="1083174" y="2179906"/>
              <a:ext cx="53220" cy="53151"/>
            </a:xfrm>
            <a:custGeom>
              <a:avLst/>
              <a:gdLst/>
              <a:ahLst/>
              <a:cxnLst/>
              <a:rect l="l" t="t" r="r" b="b"/>
              <a:pathLst>
                <a:path w="53220" h="53151" extrusionOk="0">
                  <a:moveTo>
                    <a:pt x="39708" y="0"/>
                  </a:moveTo>
                  <a:lnTo>
                    <a:pt x="13581" y="0"/>
                  </a:lnTo>
                  <a:cubicBezTo>
                    <a:pt x="6136" y="0"/>
                    <a:pt x="0" y="6067"/>
                    <a:pt x="0" y="13512"/>
                  </a:cubicBezTo>
                  <a:lnTo>
                    <a:pt x="0" y="39640"/>
                  </a:lnTo>
                  <a:cubicBezTo>
                    <a:pt x="0" y="47085"/>
                    <a:pt x="6067" y="53151"/>
                    <a:pt x="13581" y="53151"/>
                  </a:cubicBezTo>
                  <a:lnTo>
                    <a:pt x="39708" y="53151"/>
                  </a:lnTo>
                  <a:cubicBezTo>
                    <a:pt x="47154" y="53151"/>
                    <a:pt x="53220" y="47085"/>
                    <a:pt x="53220" y="39640"/>
                  </a:cubicBezTo>
                  <a:lnTo>
                    <a:pt x="53220" y="13512"/>
                  </a:lnTo>
                  <a:cubicBezTo>
                    <a:pt x="53220" y="6067"/>
                    <a:pt x="47154" y="0"/>
                    <a:pt x="39708" y="0"/>
                  </a:cubicBezTo>
                  <a:close/>
                  <a:moveTo>
                    <a:pt x="35641" y="35572"/>
                  </a:moveTo>
                  <a:lnTo>
                    <a:pt x="17717" y="35572"/>
                  </a:lnTo>
                  <a:lnTo>
                    <a:pt x="17717" y="17648"/>
                  </a:lnTo>
                  <a:lnTo>
                    <a:pt x="35641" y="17648"/>
                  </a:lnTo>
                  <a:lnTo>
                    <a:pt x="35641"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0" name="Google Shape;1260;p37"/>
          <p:cNvGrpSpPr/>
          <p:nvPr/>
        </p:nvGrpSpPr>
        <p:grpSpPr>
          <a:xfrm>
            <a:off x="7406694" y="1201811"/>
            <a:ext cx="347998" cy="329353"/>
            <a:chOff x="11117767" y="535934"/>
            <a:chExt cx="602176" cy="569913"/>
          </a:xfrm>
        </p:grpSpPr>
        <p:sp>
          <p:nvSpPr>
            <p:cNvPr id="1261" name="Google Shape;1261;p37"/>
            <p:cNvSpPr/>
            <p:nvPr/>
          </p:nvSpPr>
          <p:spPr>
            <a:xfrm>
              <a:off x="11451429" y="590464"/>
              <a:ext cx="107267" cy="17648"/>
            </a:xfrm>
            <a:custGeom>
              <a:avLst/>
              <a:gdLst/>
              <a:ahLst/>
              <a:cxnLst/>
              <a:rect l="l" t="t" r="r" b="b"/>
              <a:pathLst>
                <a:path w="107267" h="17648" extrusionOk="0">
                  <a:moveTo>
                    <a:pt x="8823" y="17648"/>
                  </a:moveTo>
                  <a:lnTo>
                    <a:pt x="98443" y="17648"/>
                  </a:lnTo>
                  <a:cubicBezTo>
                    <a:pt x="103338" y="17648"/>
                    <a:pt x="107268" y="13719"/>
                    <a:pt x="107268" y="8824"/>
                  </a:cubicBezTo>
                  <a:cubicBezTo>
                    <a:pt x="107268" y="3929"/>
                    <a:pt x="103338" y="0"/>
                    <a:pt x="98443" y="0"/>
                  </a:cubicBezTo>
                  <a:lnTo>
                    <a:pt x="8823" y="0"/>
                  </a:lnTo>
                  <a:cubicBezTo>
                    <a:pt x="3929" y="0"/>
                    <a:pt x="0" y="3929"/>
                    <a:pt x="0" y="8824"/>
                  </a:cubicBezTo>
                  <a:cubicBezTo>
                    <a:pt x="0" y="13719"/>
                    <a:pt x="3929" y="17648"/>
                    <a:pt x="8823"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37"/>
            <p:cNvSpPr/>
            <p:nvPr/>
          </p:nvSpPr>
          <p:spPr>
            <a:xfrm>
              <a:off x="11451429" y="642168"/>
              <a:ext cx="107267" cy="17648"/>
            </a:xfrm>
            <a:custGeom>
              <a:avLst/>
              <a:gdLst/>
              <a:ahLst/>
              <a:cxnLst/>
              <a:rect l="l" t="t" r="r" b="b"/>
              <a:pathLst>
                <a:path w="107267" h="17648" extrusionOk="0">
                  <a:moveTo>
                    <a:pt x="8823" y="17648"/>
                  </a:moveTo>
                  <a:lnTo>
                    <a:pt x="98443" y="17648"/>
                  </a:lnTo>
                  <a:cubicBezTo>
                    <a:pt x="103338" y="17648"/>
                    <a:pt x="107268" y="13719"/>
                    <a:pt x="107268" y="8824"/>
                  </a:cubicBezTo>
                  <a:cubicBezTo>
                    <a:pt x="107268" y="3929"/>
                    <a:pt x="103338" y="0"/>
                    <a:pt x="98443" y="0"/>
                  </a:cubicBezTo>
                  <a:lnTo>
                    <a:pt x="8823" y="0"/>
                  </a:lnTo>
                  <a:cubicBezTo>
                    <a:pt x="3929" y="0"/>
                    <a:pt x="0" y="3929"/>
                    <a:pt x="0" y="8824"/>
                  </a:cubicBezTo>
                  <a:cubicBezTo>
                    <a:pt x="0" y="13719"/>
                    <a:pt x="3929" y="17648"/>
                    <a:pt x="8823"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37"/>
            <p:cNvSpPr/>
            <p:nvPr/>
          </p:nvSpPr>
          <p:spPr>
            <a:xfrm>
              <a:off x="11451429" y="693803"/>
              <a:ext cx="107267" cy="17648"/>
            </a:xfrm>
            <a:custGeom>
              <a:avLst/>
              <a:gdLst/>
              <a:ahLst/>
              <a:cxnLst/>
              <a:rect l="l" t="t" r="r" b="b"/>
              <a:pathLst>
                <a:path w="107267" h="17648" extrusionOk="0">
                  <a:moveTo>
                    <a:pt x="8823" y="17648"/>
                  </a:moveTo>
                  <a:lnTo>
                    <a:pt x="98443" y="17648"/>
                  </a:lnTo>
                  <a:cubicBezTo>
                    <a:pt x="103338" y="17648"/>
                    <a:pt x="107268" y="13719"/>
                    <a:pt x="107268" y="8824"/>
                  </a:cubicBezTo>
                  <a:cubicBezTo>
                    <a:pt x="107268" y="3929"/>
                    <a:pt x="103338" y="0"/>
                    <a:pt x="98443" y="0"/>
                  </a:cubicBezTo>
                  <a:lnTo>
                    <a:pt x="8823" y="0"/>
                  </a:lnTo>
                  <a:cubicBezTo>
                    <a:pt x="3929" y="0"/>
                    <a:pt x="0" y="3929"/>
                    <a:pt x="0" y="8824"/>
                  </a:cubicBezTo>
                  <a:cubicBezTo>
                    <a:pt x="0" y="13719"/>
                    <a:pt x="3929" y="17648"/>
                    <a:pt x="8823"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37"/>
            <p:cNvSpPr/>
            <p:nvPr/>
          </p:nvSpPr>
          <p:spPr>
            <a:xfrm>
              <a:off x="11363325" y="817409"/>
              <a:ext cx="76314" cy="58046"/>
            </a:xfrm>
            <a:custGeom>
              <a:avLst/>
              <a:gdLst/>
              <a:ahLst/>
              <a:cxnLst/>
              <a:rect l="l" t="t" r="r" b="b"/>
              <a:pathLst>
                <a:path w="76314" h="58046" extrusionOk="0">
                  <a:moveTo>
                    <a:pt x="47292" y="0"/>
                  </a:moveTo>
                  <a:lnTo>
                    <a:pt x="29023" y="0"/>
                  </a:lnTo>
                  <a:cubicBezTo>
                    <a:pt x="13029" y="0"/>
                    <a:pt x="0" y="13029"/>
                    <a:pt x="0" y="29023"/>
                  </a:cubicBezTo>
                  <a:cubicBezTo>
                    <a:pt x="0" y="45017"/>
                    <a:pt x="13029" y="58046"/>
                    <a:pt x="29023" y="58046"/>
                  </a:cubicBezTo>
                  <a:lnTo>
                    <a:pt x="47292" y="58046"/>
                  </a:lnTo>
                  <a:cubicBezTo>
                    <a:pt x="63285" y="58046"/>
                    <a:pt x="76314" y="45017"/>
                    <a:pt x="76314" y="29023"/>
                  </a:cubicBezTo>
                  <a:cubicBezTo>
                    <a:pt x="76314" y="13029"/>
                    <a:pt x="63285" y="0"/>
                    <a:pt x="47292" y="0"/>
                  </a:cubicBezTo>
                  <a:lnTo>
                    <a:pt x="47292" y="0"/>
                  </a:lnTo>
                  <a:close/>
                  <a:moveTo>
                    <a:pt x="47292" y="40467"/>
                  </a:moveTo>
                  <a:lnTo>
                    <a:pt x="29023" y="40467"/>
                  </a:lnTo>
                  <a:cubicBezTo>
                    <a:pt x="22750" y="40467"/>
                    <a:pt x="17580" y="35365"/>
                    <a:pt x="17580" y="29023"/>
                  </a:cubicBezTo>
                  <a:cubicBezTo>
                    <a:pt x="17580" y="22681"/>
                    <a:pt x="22681" y="17579"/>
                    <a:pt x="29023" y="17579"/>
                  </a:cubicBezTo>
                  <a:lnTo>
                    <a:pt x="47292" y="17579"/>
                  </a:lnTo>
                  <a:cubicBezTo>
                    <a:pt x="53565" y="17579"/>
                    <a:pt x="58736" y="22681"/>
                    <a:pt x="58736" y="29023"/>
                  </a:cubicBezTo>
                  <a:cubicBezTo>
                    <a:pt x="58736" y="35365"/>
                    <a:pt x="53634" y="40467"/>
                    <a:pt x="47292" y="40467"/>
                  </a:cubicBezTo>
                  <a:lnTo>
                    <a:pt x="47292" y="404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37"/>
            <p:cNvSpPr/>
            <p:nvPr/>
          </p:nvSpPr>
          <p:spPr>
            <a:xfrm>
              <a:off x="11463837" y="817409"/>
              <a:ext cx="76315" cy="58046"/>
            </a:xfrm>
            <a:custGeom>
              <a:avLst/>
              <a:gdLst/>
              <a:ahLst/>
              <a:cxnLst/>
              <a:rect l="l" t="t" r="r" b="b"/>
              <a:pathLst>
                <a:path w="76315" h="58046" extrusionOk="0">
                  <a:moveTo>
                    <a:pt x="47292" y="0"/>
                  </a:moveTo>
                  <a:lnTo>
                    <a:pt x="29024" y="0"/>
                  </a:lnTo>
                  <a:cubicBezTo>
                    <a:pt x="13029" y="0"/>
                    <a:pt x="0" y="13029"/>
                    <a:pt x="0" y="29023"/>
                  </a:cubicBezTo>
                  <a:cubicBezTo>
                    <a:pt x="0" y="45017"/>
                    <a:pt x="13029" y="58046"/>
                    <a:pt x="29024" y="58046"/>
                  </a:cubicBezTo>
                  <a:lnTo>
                    <a:pt x="47292" y="58046"/>
                  </a:lnTo>
                  <a:cubicBezTo>
                    <a:pt x="63286" y="58046"/>
                    <a:pt x="76315" y="45017"/>
                    <a:pt x="76315" y="29023"/>
                  </a:cubicBezTo>
                  <a:cubicBezTo>
                    <a:pt x="76315" y="13029"/>
                    <a:pt x="63286" y="0"/>
                    <a:pt x="47292" y="0"/>
                  </a:cubicBezTo>
                  <a:lnTo>
                    <a:pt x="47292" y="0"/>
                  </a:lnTo>
                  <a:close/>
                  <a:moveTo>
                    <a:pt x="47292" y="40467"/>
                  </a:moveTo>
                  <a:lnTo>
                    <a:pt x="29024" y="40467"/>
                  </a:lnTo>
                  <a:cubicBezTo>
                    <a:pt x="22750" y="40467"/>
                    <a:pt x="17580" y="35365"/>
                    <a:pt x="17580" y="29023"/>
                  </a:cubicBezTo>
                  <a:cubicBezTo>
                    <a:pt x="17580" y="22681"/>
                    <a:pt x="22681" y="17579"/>
                    <a:pt x="29024" y="17579"/>
                  </a:cubicBezTo>
                  <a:lnTo>
                    <a:pt x="47292" y="17579"/>
                  </a:lnTo>
                  <a:cubicBezTo>
                    <a:pt x="53565" y="17579"/>
                    <a:pt x="58736" y="22681"/>
                    <a:pt x="58736" y="29023"/>
                  </a:cubicBezTo>
                  <a:cubicBezTo>
                    <a:pt x="58736" y="35365"/>
                    <a:pt x="53634" y="40467"/>
                    <a:pt x="47292" y="404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37"/>
            <p:cNvSpPr/>
            <p:nvPr/>
          </p:nvSpPr>
          <p:spPr>
            <a:xfrm>
              <a:off x="11564419" y="817409"/>
              <a:ext cx="76314" cy="58046"/>
            </a:xfrm>
            <a:custGeom>
              <a:avLst/>
              <a:gdLst/>
              <a:ahLst/>
              <a:cxnLst/>
              <a:rect l="l" t="t" r="r" b="b"/>
              <a:pathLst>
                <a:path w="76314" h="58046" extrusionOk="0">
                  <a:moveTo>
                    <a:pt x="47292" y="0"/>
                  </a:moveTo>
                  <a:lnTo>
                    <a:pt x="29023" y="0"/>
                  </a:lnTo>
                  <a:cubicBezTo>
                    <a:pt x="13029" y="0"/>
                    <a:pt x="0" y="13029"/>
                    <a:pt x="0" y="29023"/>
                  </a:cubicBezTo>
                  <a:cubicBezTo>
                    <a:pt x="0" y="45017"/>
                    <a:pt x="13029" y="58046"/>
                    <a:pt x="29023" y="58046"/>
                  </a:cubicBezTo>
                  <a:lnTo>
                    <a:pt x="47292" y="58046"/>
                  </a:lnTo>
                  <a:cubicBezTo>
                    <a:pt x="63285" y="58046"/>
                    <a:pt x="76314" y="45017"/>
                    <a:pt x="76314" y="29023"/>
                  </a:cubicBezTo>
                  <a:cubicBezTo>
                    <a:pt x="76314" y="13029"/>
                    <a:pt x="63285" y="0"/>
                    <a:pt x="47292" y="0"/>
                  </a:cubicBezTo>
                  <a:lnTo>
                    <a:pt x="47292" y="0"/>
                  </a:lnTo>
                  <a:close/>
                  <a:moveTo>
                    <a:pt x="47292" y="40467"/>
                  </a:moveTo>
                  <a:lnTo>
                    <a:pt x="29023" y="40467"/>
                  </a:lnTo>
                  <a:cubicBezTo>
                    <a:pt x="22749" y="40467"/>
                    <a:pt x="17579" y="35365"/>
                    <a:pt x="17579" y="29023"/>
                  </a:cubicBezTo>
                  <a:cubicBezTo>
                    <a:pt x="17579" y="22681"/>
                    <a:pt x="22680" y="17579"/>
                    <a:pt x="29023" y="17579"/>
                  </a:cubicBezTo>
                  <a:lnTo>
                    <a:pt x="47292" y="17579"/>
                  </a:lnTo>
                  <a:cubicBezTo>
                    <a:pt x="53564" y="17579"/>
                    <a:pt x="58735" y="22681"/>
                    <a:pt x="58735" y="29023"/>
                  </a:cubicBezTo>
                  <a:cubicBezTo>
                    <a:pt x="58735" y="35365"/>
                    <a:pt x="53633" y="40467"/>
                    <a:pt x="47292" y="404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37"/>
            <p:cNvSpPr/>
            <p:nvPr/>
          </p:nvSpPr>
          <p:spPr>
            <a:xfrm>
              <a:off x="11363325" y="894758"/>
              <a:ext cx="76314" cy="58046"/>
            </a:xfrm>
            <a:custGeom>
              <a:avLst/>
              <a:gdLst/>
              <a:ahLst/>
              <a:cxnLst/>
              <a:rect l="l" t="t" r="r" b="b"/>
              <a:pathLst>
                <a:path w="76314" h="58046" extrusionOk="0">
                  <a:moveTo>
                    <a:pt x="47292" y="0"/>
                  </a:moveTo>
                  <a:lnTo>
                    <a:pt x="29023" y="0"/>
                  </a:lnTo>
                  <a:cubicBezTo>
                    <a:pt x="13029" y="0"/>
                    <a:pt x="0" y="13029"/>
                    <a:pt x="0" y="29023"/>
                  </a:cubicBezTo>
                  <a:cubicBezTo>
                    <a:pt x="0" y="45017"/>
                    <a:pt x="13029" y="58046"/>
                    <a:pt x="29023" y="58046"/>
                  </a:cubicBezTo>
                  <a:lnTo>
                    <a:pt x="47292" y="58046"/>
                  </a:lnTo>
                  <a:cubicBezTo>
                    <a:pt x="63285" y="58046"/>
                    <a:pt x="76314" y="45017"/>
                    <a:pt x="76314" y="29023"/>
                  </a:cubicBezTo>
                  <a:cubicBezTo>
                    <a:pt x="76314" y="13029"/>
                    <a:pt x="63285" y="0"/>
                    <a:pt x="47292" y="0"/>
                  </a:cubicBezTo>
                  <a:lnTo>
                    <a:pt x="47292" y="0"/>
                  </a:lnTo>
                  <a:close/>
                  <a:moveTo>
                    <a:pt x="47292" y="40467"/>
                  </a:moveTo>
                  <a:lnTo>
                    <a:pt x="29023" y="40467"/>
                  </a:lnTo>
                  <a:cubicBezTo>
                    <a:pt x="22750" y="40467"/>
                    <a:pt x="17580" y="35365"/>
                    <a:pt x="17580" y="29023"/>
                  </a:cubicBezTo>
                  <a:cubicBezTo>
                    <a:pt x="17580" y="22681"/>
                    <a:pt x="22681" y="17579"/>
                    <a:pt x="29023" y="17579"/>
                  </a:cubicBezTo>
                  <a:lnTo>
                    <a:pt x="47292" y="17579"/>
                  </a:lnTo>
                  <a:cubicBezTo>
                    <a:pt x="53565" y="17579"/>
                    <a:pt x="58736" y="22681"/>
                    <a:pt x="58736" y="29023"/>
                  </a:cubicBezTo>
                  <a:cubicBezTo>
                    <a:pt x="58736" y="35365"/>
                    <a:pt x="53634" y="40467"/>
                    <a:pt x="47292" y="40467"/>
                  </a:cubicBezTo>
                  <a:lnTo>
                    <a:pt x="47292" y="404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37"/>
            <p:cNvSpPr/>
            <p:nvPr/>
          </p:nvSpPr>
          <p:spPr>
            <a:xfrm>
              <a:off x="11463837" y="894758"/>
              <a:ext cx="76315" cy="58046"/>
            </a:xfrm>
            <a:custGeom>
              <a:avLst/>
              <a:gdLst/>
              <a:ahLst/>
              <a:cxnLst/>
              <a:rect l="l" t="t" r="r" b="b"/>
              <a:pathLst>
                <a:path w="76315" h="58046" extrusionOk="0">
                  <a:moveTo>
                    <a:pt x="47292" y="0"/>
                  </a:moveTo>
                  <a:lnTo>
                    <a:pt x="29024" y="0"/>
                  </a:lnTo>
                  <a:cubicBezTo>
                    <a:pt x="13029" y="0"/>
                    <a:pt x="0" y="13029"/>
                    <a:pt x="0" y="29023"/>
                  </a:cubicBezTo>
                  <a:cubicBezTo>
                    <a:pt x="0" y="45017"/>
                    <a:pt x="13029" y="58046"/>
                    <a:pt x="29024" y="58046"/>
                  </a:cubicBezTo>
                  <a:lnTo>
                    <a:pt x="47292" y="58046"/>
                  </a:lnTo>
                  <a:cubicBezTo>
                    <a:pt x="63286" y="58046"/>
                    <a:pt x="76315" y="45017"/>
                    <a:pt x="76315" y="29023"/>
                  </a:cubicBezTo>
                  <a:cubicBezTo>
                    <a:pt x="76315" y="13029"/>
                    <a:pt x="63286" y="0"/>
                    <a:pt x="47292" y="0"/>
                  </a:cubicBezTo>
                  <a:close/>
                  <a:moveTo>
                    <a:pt x="47292" y="40467"/>
                  </a:moveTo>
                  <a:lnTo>
                    <a:pt x="29024" y="40467"/>
                  </a:lnTo>
                  <a:cubicBezTo>
                    <a:pt x="22750" y="40467"/>
                    <a:pt x="17580" y="35365"/>
                    <a:pt x="17580" y="29023"/>
                  </a:cubicBezTo>
                  <a:cubicBezTo>
                    <a:pt x="17580" y="22681"/>
                    <a:pt x="22681" y="17579"/>
                    <a:pt x="29024" y="17579"/>
                  </a:cubicBezTo>
                  <a:lnTo>
                    <a:pt x="47292" y="17579"/>
                  </a:lnTo>
                  <a:cubicBezTo>
                    <a:pt x="53565" y="17579"/>
                    <a:pt x="58736" y="22681"/>
                    <a:pt x="58736" y="29023"/>
                  </a:cubicBezTo>
                  <a:cubicBezTo>
                    <a:pt x="58736" y="35365"/>
                    <a:pt x="53634" y="40467"/>
                    <a:pt x="47292" y="404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37"/>
            <p:cNvSpPr/>
            <p:nvPr/>
          </p:nvSpPr>
          <p:spPr>
            <a:xfrm>
              <a:off x="11564419" y="894758"/>
              <a:ext cx="76314" cy="58046"/>
            </a:xfrm>
            <a:custGeom>
              <a:avLst/>
              <a:gdLst/>
              <a:ahLst/>
              <a:cxnLst/>
              <a:rect l="l" t="t" r="r" b="b"/>
              <a:pathLst>
                <a:path w="76314" h="58046" extrusionOk="0">
                  <a:moveTo>
                    <a:pt x="47292" y="0"/>
                  </a:moveTo>
                  <a:lnTo>
                    <a:pt x="29023" y="0"/>
                  </a:lnTo>
                  <a:cubicBezTo>
                    <a:pt x="13029" y="0"/>
                    <a:pt x="0" y="13029"/>
                    <a:pt x="0" y="29023"/>
                  </a:cubicBezTo>
                  <a:cubicBezTo>
                    <a:pt x="0" y="45017"/>
                    <a:pt x="13029" y="58046"/>
                    <a:pt x="29023" y="58046"/>
                  </a:cubicBezTo>
                  <a:lnTo>
                    <a:pt x="47292" y="58046"/>
                  </a:lnTo>
                  <a:cubicBezTo>
                    <a:pt x="63285" y="58046"/>
                    <a:pt x="76314" y="45017"/>
                    <a:pt x="76314" y="29023"/>
                  </a:cubicBezTo>
                  <a:cubicBezTo>
                    <a:pt x="76314" y="13029"/>
                    <a:pt x="63285" y="0"/>
                    <a:pt x="47292" y="0"/>
                  </a:cubicBezTo>
                  <a:close/>
                  <a:moveTo>
                    <a:pt x="47292" y="40467"/>
                  </a:moveTo>
                  <a:lnTo>
                    <a:pt x="29023" y="40467"/>
                  </a:lnTo>
                  <a:cubicBezTo>
                    <a:pt x="22749" y="40467"/>
                    <a:pt x="17579" y="35365"/>
                    <a:pt x="17579" y="29023"/>
                  </a:cubicBezTo>
                  <a:cubicBezTo>
                    <a:pt x="17579" y="22681"/>
                    <a:pt x="22680" y="17579"/>
                    <a:pt x="29023" y="17579"/>
                  </a:cubicBezTo>
                  <a:lnTo>
                    <a:pt x="47292" y="17579"/>
                  </a:lnTo>
                  <a:cubicBezTo>
                    <a:pt x="53564" y="17579"/>
                    <a:pt x="58735" y="22681"/>
                    <a:pt x="58735" y="29023"/>
                  </a:cubicBezTo>
                  <a:cubicBezTo>
                    <a:pt x="58735" y="35365"/>
                    <a:pt x="53633" y="40467"/>
                    <a:pt x="47292" y="404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37"/>
            <p:cNvSpPr/>
            <p:nvPr/>
          </p:nvSpPr>
          <p:spPr>
            <a:xfrm>
              <a:off x="11363325" y="972176"/>
              <a:ext cx="76314" cy="58046"/>
            </a:xfrm>
            <a:custGeom>
              <a:avLst/>
              <a:gdLst/>
              <a:ahLst/>
              <a:cxnLst/>
              <a:rect l="l" t="t" r="r" b="b"/>
              <a:pathLst>
                <a:path w="76314" h="58046" extrusionOk="0">
                  <a:moveTo>
                    <a:pt x="47292" y="0"/>
                  </a:moveTo>
                  <a:lnTo>
                    <a:pt x="29023" y="0"/>
                  </a:lnTo>
                  <a:cubicBezTo>
                    <a:pt x="13029" y="0"/>
                    <a:pt x="0" y="13029"/>
                    <a:pt x="0" y="29023"/>
                  </a:cubicBezTo>
                  <a:cubicBezTo>
                    <a:pt x="0" y="45017"/>
                    <a:pt x="13029" y="58046"/>
                    <a:pt x="29023" y="58046"/>
                  </a:cubicBezTo>
                  <a:lnTo>
                    <a:pt x="47292" y="58046"/>
                  </a:lnTo>
                  <a:cubicBezTo>
                    <a:pt x="63285" y="58046"/>
                    <a:pt x="76314" y="45017"/>
                    <a:pt x="76314" y="29023"/>
                  </a:cubicBezTo>
                  <a:cubicBezTo>
                    <a:pt x="76314" y="13029"/>
                    <a:pt x="63285" y="0"/>
                    <a:pt x="47292" y="0"/>
                  </a:cubicBezTo>
                  <a:lnTo>
                    <a:pt x="47292" y="0"/>
                  </a:lnTo>
                  <a:close/>
                  <a:moveTo>
                    <a:pt x="47292" y="40467"/>
                  </a:moveTo>
                  <a:lnTo>
                    <a:pt x="29023" y="40467"/>
                  </a:lnTo>
                  <a:cubicBezTo>
                    <a:pt x="22750" y="40467"/>
                    <a:pt x="17580" y="35365"/>
                    <a:pt x="17580" y="29023"/>
                  </a:cubicBezTo>
                  <a:cubicBezTo>
                    <a:pt x="17580" y="22681"/>
                    <a:pt x="22681" y="17579"/>
                    <a:pt x="29023" y="17579"/>
                  </a:cubicBezTo>
                  <a:lnTo>
                    <a:pt x="47292" y="17579"/>
                  </a:lnTo>
                  <a:cubicBezTo>
                    <a:pt x="53565" y="17579"/>
                    <a:pt x="58736" y="22681"/>
                    <a:pt x="58736" y="29023"/>
                  </a:cubicBezTo>
                  <a:cubicBezTo>
                    <a:pt x="58736" y="35365"/>
                    <a:pt x="53634" y="40467"/>
                    <a:pt x="47292" y="40467"/>
                  </a:cubicBezTo>
                  <a:lnTo>
                    <a:pt x="47292" y="404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37"/>
            <p:cNvSpPr/>
            <p:nvPr/>
          </p:nvSpPr>
          <p:spPr>
            <a:xfrm>
              <a:off x="11463837" y="972176"/>
              <a:ext cx="76315" cy="58046"/>
            </a:xfrm>
            <a:custGeom>
              <a:avLst/>
              <a:gdLst/>
              <a:ahLst/>
              <a:cxnLst/>
              <a:rect l="l" t="t" r="r" b="b"/>
              <a:pathLst>
                <a:path w="76315" h="58046" extrusionOk="0">
                  <a:moveTo>
                    <a:pt x="47292" y="0"/>
                  </a:moveTo>
                  <a:lnTo>
                    <a:pt x="29024" y="0"/>
                  </a:lnTo>
                  <a:cubicBezTo>
                    <a:pt x="13029" y="0"/>
                    <a:pt x="0" y="13029"/>
                    <a:pt x="0" y="29023"/>
                  </a:cubicBezTo>
                  <a:cubicBezTo>
                    <a:pt x="0" y="45017"/>
                    <a:pt x="13029" y="58046"/>
                    <a:pt x="29024" y="58046"/>
                  </a:cubicBezTo>
                  <a:lnTo>
                    <a:pt x="47292" y="58046"/>
                  </a:lnTo>
                  <a:cubicBezTo>
                    <a:pt x="63286" y="58046"/>
                    <a:pt x="76315" y="45017"/>
                    <a:pt x="76315" y="29023"/>
                  </a:cubicBezTo>
                  <a:cubicBezTo>
                    <a:pt x="76315" y="13029"/>
                    <a:pt x="63286" y="0"/>
                    <a:pt x="47292" y="0"/>
                  </a:cubicBezTo>
                  <a:close/>
                  <a:moveTo>
                    <a:pt x="47292" y="40467"/>
                  </a:moveTo>
                  <a:lnTo>
                    <a:pt x="29024" y="40467"/>
                  </a:lnTo>
                  <a:cubicBezTo>
                    <a:pt x="22750" y="40467"/>
                    <a:pt x="17580" y="35365"/>
                    <a:pt x="17580" y="29023"/>
                  </a:cubicBezTo>
                  <a:cubicBezTo>
                    <a:pt x="17580" y="22681"/>
                    <a:pt x="22681" y="17579"/>
                    <a:pt x="29024" y="17579"/>
                  </a:cubicBezTo>
                  <a:lnTo>
                    <a:pt x="47292" y="17579"/>
                  </a:lnTo>
                  <a:cubicBezTo>
                    <a:pt x="53565" y="17579"/>
                    <a:pt x="58736" y="22681"/>
                    <a:pt x="58736" y="29023"/>
                  </a:cubicBezTo>
                  <a:cubicBezTo>
                    <a:pt x="58736" y="35365"/>
                    <a:pt x="53634" y="40467"/>
                    <a:pt x="47292" y="404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37"/>
            <p:cNvSpPr/>
            <p:nvPr/>
          </p:nvSpPr>
          <p:spPr>
            <a:xfrm>
              <a:off x="11564419" y="972176"/>
              <a:ext cx="76314" cy="58046"/>
            </a:xfrm>
            <a:custGeom>
              <a:avLst/>
              <a:gdLst/>
              <a:ahLst/>
              <a:cxnLst/>
              <a:rect l="l" t="t" r="r" b="b"/>
              <a:pathLst>
                <a:path w="76314" h="58046" extrusionOk="0">
                  <a:moveTo>
                    <a:pt x="47292" y="0"/>
                  </a:moveTo>
                  <a:lnTo>
                    <a:pt x="29023" y="0"/>
                  </a:lnTo>
                  <a:cubicBezTo>
                    <a:pt x="13029" y="0"/>
                    <a:pt x="0" y="13029"/>
                    <a:pt x="0" y="29023"/>
                  </a:cubicBezTo>
                  <a:cubicBezTo>
                    <a:pt x="0" y="45017"/>
                    <a:pt x="13029" y="58046"/>
                    <a:pt x="29023" y="58046"/>
                  </a:cubicBezTo>
                  <a:lnTo>
                    <a:pt x="47292" y="58046"/>
                  </a:lnTo>
                  <a:cubicBezTo>
                    <a:pt x="63285" y="58046"/>
                    <a:pt x="76314" y="45017"/>
                    <a:pt x="76314" y="29023"/>
                  </a:cubicBezTo>
                  <a:cubicBezTo>
                    <a:pt x="76314" y="13029"/>
                    <a:pt x="63285" y="0"/>
                    <a:pt x="47292" y="0"/>
                  </a:cubicBezTo>
                  <a:close/>
                  <a:moveTo>
                    <a:pt x="47292" y="40467"/>
                  </a:moveTo>
                  <a:lnTo>
                    <a:pt x="29023" y="40467"/>
                  </a:lnTo>
                  <a:cubicBezTo>
                    <a:pt x="22749" y="40467"/>
                    <a:pt x="17579" y="35365"/>
                    <a:pt x="17579" y="29023"/>
                  </a:cubicBezTo>
                  <a:cubicBezTo>
                    <a:pt x="17579" y="22681"/>
                    <a:pt x="22680" y="17579"/>
                    <a:pt x="29023" y="17579"/>
                  </a:cubicBezTo>
                  <a:lnTo>
                    <a:pt x="47292" y="17579"/>
                  </a:lnTo>
                  <a:cubicBezTo>
                    <a:pt x="53564" y="17579"/>
                    <a:pt x="58735" y="22681"/>
                    <a:pt x="58735" y="29023"/>
                  </a:cubicBezTo>
                  <a:cubicBezTo>
                    <a:pt x="58735" y="35365"/>
                    <a:pt x="53633" y="40467"/>
                    <a:pt x="47292" y="404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37"/>
            <p:cNvSpPr/>
            <p:nvPr/>
          </p:nvSpPr>
          <p:spPr>
            <a:xfrm>
              <a:off x="11117767" y="535934"/>
              <a:ext cx="602176" cy="569913"/>
            </a:xfrm>
            <a:custGeom>
              <a:avLst/>
              <a:gdLst/>
              <a:ahLst/>
              <a:cxnLst/>
              <a:rect l="l" t="t" r="r" b="b"/>
              <a:pathLst>
                <a:path w="602176" h="569913" extrusionOk="0">
                  <a:moveTo>
                    <a:pt x="581771" y="63906"/>
                  </a:moveTo>
                  <a:lnTo>
                    <a:pt x="547646" y="63906"/>
                  </a:lnTo>
                  <a:lnTo>
                    <a:pt x="547646" y="35159"/>
                  </a:lnTo>
                  <a:cubicBezTo>
                    <a:pt x="547646" y="35159"/>
                    <a:pt x="547646" y="34952"/>
                    <a:pt x="547646" y="34883"/>
                  </a:cubicBezTo>
                  <a:cubicBezTo>
                    <a:pt x="546956" y="15304"/>
                    <a:pt x="531101" y="0"/>
                    <a:pt x="511591" y="0"/>
                  </a:cubicBezTo>
                  <a:lnTo>
                    <a:pt x="315048" y="0"/>
                  </a:lnTo>
                  <a:cubicBezTo>
                    <a:pt x="294160" y="0"/>
                    <a:pt x="277132" y="17028"/>
                    <a:pt x="277132" y="37916"/>
                  </a:cubicBezTo>
                  <a:lnTo>
                    <a:pt x="277132" y="42742"/>
                  </a:lnTo>
                  <a:cubicBezTo>
                    <a:pt x="277132" y="47636"/>
                    <a:pt x="281062" y="51566"/>
                    <a:pt x="285956" y="51566"/>
                  </a:cubicBezTo>
                  <a:cubicBezTo>
                    <a:pt x="290850" y="51566"/>
                    <a:pt x="294780" y="47636"/>
                    <a:pt x="294780" y="42742"/>
                  </a:cubicBezTo>
                  <a:lnTo>
                    <a:pt x="294780" y="37916"/>
                  </a:lnTo>
                  <a:cubicBezTo>
                    <a:pt x="294780" y="26748"/>
                    <a:pt x="303880" y="17648"/>
                    <a:pt x="315048" y="17648"/>
                  </a:cubicBezTo>
                  <a:lnTo>
                    <a:pt x="480569" y="17648"/>
                  </a:lnTo>
                  <a:cubicBezTo>
                    <a:pt x="477122" y="23370"/>
                    <a:pt x="475467" y="29850"/>
                    <a:pt x="475467" y="36124"/>
                  </a:cubicBezTo>
                  <a:lnTo>
                    <a:pt x="475467" y="230047"/>
                  </a:lnTo>
                  <a:lnTo>
                    <a:pt x="294711" y="230047"/>
                  </a:lnTo>
                  <a:lnTo>
                    <a:pt x="294711" y="83967"/>
                  </a:lnTo>
                  <a:cubicBezTo>
                    <a:pt x="294711" y="79072"/>
                    <a:pt x="290781" y="75143"/>
                    <a:pt x="285887" y="75143"/>
                  </a:cubicBezTo>
                  <a:cubicBezTo>
                    <a:pt x="280993" y="75143"/>
                    <a:pt x="277063" y="79072"/>
                    <a:pt x="277063" y="83967"/>
                  </a:cubicBezTo>
                  <a:lnTo>
                    <a:pt x="277063" y="96789"/>
                  </a:lnTo>
                  <a:lnTo>
                    <a:pt x="209848" y="96789"/>
                  </a:lnTo>
                  <a:lnTo>
                    <a:pt x="209848" y="90309"/>
                  </a:lnTo>
                  <a:cubicBezTo>
                    <a:pt x="209848" y="63148"/>
                    <a:pt x="187719" y="41018"/>
                    <a:pt x="160558" y="41018"/>
                  </a:cubicBezTo>
                  <a:lnTo>
                    <a:pt x="99064" y="41018"/>
                  </a:lnTo>
                  <a:cubicBezTo>
                    <a:pt x="71902" y="41018"/>
                    <a:pt x="49773" y="63148"/>
                    <a:pt x="49773" y="90309"/>
                  </a:cubicBezTo>
                  <a:lnTo>
                    <a:pt x="49773" y="96789"/>
                  </a:lnTo>
                  <a:lnTo>
                    <a:pt x="47706" y="96789"/>
                  </a:lnTo>
                  <a:cubicBezTo>
                    <a:pt x="21440" y="96789"/>
                    <a:pt x="0" y="118160"/>
                    <a:pt x="0" y="144495"/>
                  </a:cubicBezTo>
                  <a:lnTo>
                    <a:pt x="0" y="522208"/>
                  </a:lnTo>
                  <a:cubicBezTo>
                    <a:pt x="0" y="548473"/>
                    <a:pt x="21371" y="569913"/>
                    <a:pt x="47706" y="569913"/>
                  </a:cubicBezTo>
                  <a:lnTo>
                    <a:pt x="519312" y="569913"/>
                  </a:lnTo>
                  <a:cubicBezTo>
                    <a:pt x="545578" y="569913"/>
                    <a:pt x="567018" y="548542"/>
                    <a:pt x="567018" y="522208"/>
                  </a:cubicBezTo>
                  <a:lnTo>
                    <a:pt x="567018" y="156352"/>
                  </a:lnTo>
                  <a:cubicBezTo>
                    <a:pt x="586527" y="155456"/>
                    <a:pt x="602176" y="139600"/>
                    <a:pt x="602176" y="120297"/>
                  </a:cubicBezTo>
                  <a:lnTo>
                    <a:pt x="602176" y="84312"/>
                  </a:lnTo>
                  <a:cubicBezTo>
                    <a:pt x="602176" y="73006"/>
                    <a:pt x="593008" y="63837"/>
                    <a:pt x="581702" y="63837"/>
                  </a:cubicBezTo>
                  <a:lnTo>
                    <a:pt x="581702" y="63837"/>
                  </a:lnTo>
                  <a:close/>
                  <a:moveTo>
                    <a:pt x="529998" y="35365"/>
                  </a:moveTo>
                  <a:lnTo>
                    <a:pt x="529998" y="97961"/>
                  </a:lnTo>
                  <a:cubicBezTo>
                    <a:pt x="526551" y="97203"/>
                    <a:pt x="523035" y="96720"/>
                    <a:pt x="519381" y="96720"/>
                  </a:cubicBezTo>
                  <a:lnTo>
                    <a:pt x="493047" y="96720"/>
                  </a:lnTo>
                  <a:lnTo>
                    <a:pt x="493047" y="36124"/>
                  </a:lnTo>
                  <a:cubicBezTo>
                    <a:pt x="493047" y="25921"/>
                    <a:pt x="501319" y="17648"/>
                    <a:pt x="511522" y="17648"/>
                  </a:cubicBezTo>
                  <a:cubicBezTo>
                    <a:pt x="521519" y="17648"/>
                    <a:pt x="529584" y="25438"/>
                    <a:pt x="529998" y="35365"/>
                  </a:cubicBezTo>
                  <a:close/>
                  <a:moveTo>
                    <a:pt x="493047" y="182755"/>
                  </a:moveTo>
                  <a:lnTo>
                    <a:pt x="502008" y="182755"/>
                  </a:lnTo>
                  <a:cubicBezTo>
                    <a:pt x="503801" y="182755"/>
                    <a:pt x="505249" y="184203"/>
                    <a:pt x="505249" y="185996"/>
                  </a:cubicBezTo>
                  <a:lnTo>
                    <a:pt x="505249" y="226807"/>
                  </a:lnTo>
                  <a:cubicBezTo>
                    <a:pt x="505249" y="228599"/>
                    <a:pt x="503801" y="230047"/>
                    <a:pt x="502008" y="230047"/>
                  </a:cubicBezTo>
                  <a:lnTo>
                    <a:pt x="493047" y="230047"/>
                  </a:lnTo>
                  <a:lnTo>
                    <a:pt x="493047" y="182755"/>
                  </a:lnTo>
                  <a:close/>
                  <a:moveTo>
                    <a:pt x="266309" y="230047"/>
                  </a:moveTo>
                  <a:cubicBezTo>
                    <a:pt x="264516" y="230047"/>
                    <a:pt x="263069" y="228599"/>
                    <a:pt x="263069" y="226807"/>
                  </a:cubicBezTo>
                  <a:lnTo>
                    <a:pt x="263069" y="185996"/>
                  </a:lnTo>
                  <a:cubicBezTo>
                    <a:pt x="263069" y="184203"/>
                    <a:pt x="264516" y="182755"/>
                    <a:pt x="266309" y="182755"/>
                  </a:cubicBezTo>
                  <a:lnTo>
                    <a:pt x="277063" y="182755"/>
                  </a:lnTo>
                  <a:lnTo>
                    <a:pt x="277063" y="230047"/>
                  </a:lnTo>
                  <a:lnTo>
                    <a:pt x="266309" y="230047"/>
                  </a:lnTo>
                  <a:close/>
                  <a:moveTo>
                    <a:pt x="519381" y="552265"/>
                  </a:moveTo>
                  <a:lnTo>
                    <a:pt x="47774" y="552265"/>
                  </a:lnTo>
                  <a:cubicBezTo>
                    <a:pt x="31160" y="552265"/>
                    <a:pt x="17717" y="538753"/>
                    <a:pt x="17717" y="522208"/>
                  </a:cubicBezTo>
                  <a:lnTo>
                    <a:pt x="17717" y="144426"/>
                  </a:lnTo>
                  <a:cubicBezTo>
                    <a:pt x="17717" y="127812"/>
                    <a:pt x="31229" y="114369"/>
                    <a:pt x="47774" y="114369"/>
                  </a:cubicBezTo>
                  <a:lnTo>
                    <a:pt x="49842" y="114369"/>
                  </a:lnTo>
                  <a:lnTo>
                    <a:pt x="49842" y="140083"/>
                  </a:lnTo>
                  <a:cubicBezTo>
                    <a:pt x="49842" y="163246"/>
                    <a:pt x="59838" y="167313"/>
                    <a:pt x="59838" y="186133"/>
                  </a:cubicBezTo>
                  <a:lnTo>
                    <a:pt x="59838" y="258932"/>
                  </a:lnTo>
                  <a:cubicBezTo>
                    <a:pt x="59838" y="263827"/>
                    <a:pt x="63768" y="267756"/>
                    <a:pt x="68662" y="267756"/>
                  </a:cubicBezTo>
                  <a:cubicBezTo>
                    <a:pt x="73557" y="267756"/>
                    <a:pt x="77487" y="263827"/>
                    <a:pt x="77487" y="258932"/>
                  </a:cubicBezTo>
                  <a:lnTo>
                    <a:pt x="77487" y="186133"/>
                  </a:lnTo>
                  <a:cubicBezTo>
                    <a:pt x="77487" y="162970"/>
                    <a:pt x="67491" y="158903"/>
                    <a:pt x="67491" y="140083"/>
                  </a:cubicBezTo>
                  <a:lnTo>
                    <a:pt x="67491" y="90240"/>
                  </a:lnTo>
                  <a:cubicBezTo>
                    <a:pt x="67491" y="72799"/>
                    <a:pt x="81692" y="58598"/>
                    <a:pt x="99133" y="58598"/>
                  </a:cubicBezTo>
                  <a:lnTo>
                    <a:pt x="160626" y="58598"/>
                  </a:lnTo>
                  <a:cubicBezTo>
                    <a:pt x="178067" y="58598"/>
                    <a:pt x="192269" y="72799"/>
                    <a:pt x="192269" y="90240"/>
                  </a:cubicBezTo>
                  <a:lnTo>
                    <a:pt x="192269" y="140083"/>
                  </a:lnTo>
                  <a:cubicBezTo>
                    <a:pt x="192269" y="159110"/>
                    <a:pt x="182273" y="162763"/>
                    <a:pt x="182273" y="186133"/>
                  </a:cubicBezTo>
                  <a:lnTo>
                    <a:pt x="182273" y="370543"/>
                  </a:lnTo>
                  <a:cubicBezTo>
                    <a:pt x="182273" y="393707"/>
                    <a:pt x="192269" y="397774"/>
                    <a:pt x="192269" y="416594"/>
                  </a:cubicBezTo>
                  <a:lnTo>
                    <a:pt x="192269" y="466437"/>
                  </a:lnTo>
                  <a:cubicBezTo>
                    <a:pt x="192269" y="483878"/>
                    <a:pt x="178067" y="498079"/>
                    <a:pt x="160626" y="498079"/>
                  </a:cubicBezTo>
                  <a:lnTo>
                    <a:pt x="99133" y="498079"/>
                  </a:lnTo>
                  <a:cubicBezTo>
                    <a:pt x="81692" y="498079"/>
                    <a:pt x="67491" y="483878"/>
                    <a:pt x="67491" y="466437"/>
                  </a:cubicBezTo>
                  <a:lnTo>
                    <a:pt x="67491" y="416594"/>
                  </a:lnTo>
                  <a:cubicBezTo>
                    <a:pt x="67491" y="397567"/>
                    <a:pt x="77487" y="393914"/>
                    <a:pt x="77487" y="370543"/>
                  </a:cubicBezTo>
                  <a:lnTo>
                    <a:pt x="77487" y="300157"/>
                  </a:lnTo>
                  <a:cubicBezTo>
                    <a:pt x="77487" y="295263"/>
                    <a:pt x="73557" y="291333"/>
                    <a:pt x="68662" y="291333"/>
                  </a:cubicBezTo>
                  <a:cubicBezTo>
                    <a:pt x="63768" y="291333"/>
                    <a:pt x="59838" y="295263"/>
                    <a:pt x="59838" y="300157"/>
                  </a:cubicBezTo>
                  <a:lnTo>
                    <a:pt x="59838" y="370543"/>
                  </a:lnTo>
                  <a:cubicBezTo>
                    <a:pt x="59838" y="389570"/>
                    <a:pt x="49842" y="393224"/>
                    <a:pt x="49842" y="416594"/>
                  </a:cubicBezTo>
                  <a:lnTo>
                    <a:pt x="49842" y="466437"/>
                  </a:lnTo>
                  <a:cubicBezTo>
                    <a:pt x="49842" y="493598"/>
                    <a:pt x="71971" y="515728"/>
                    <a:pt x="99133" y="515728"/>
                  </a:cubicBezTo>
                  <a:lnTo>
                    <a:pt x="160626" y="515728"/>
                  </a:lnTo>
                  <a:cubicBezTo>
                    <a:pt x="187788" y="515728"/>
                    <a:pt x="209917" y="493598"/>
                    <a:pt x="209917" y="466437"/>
                  </a:cubicBezTo>
                  <a:lnTo>
                    <a:pt x="209917" y="416594"/>
                  </a:lnTo>
                  <a:cubicBezTo>
                    <a:pt x="209917" y="393431"/>
                    <a:pt x="199921" y="389364"/>
                    <a:pt x="199921" y="370543"/>
                  </a:cubicBezTo>
                  <a:lnTo>
                    <a:pt x="199921" y="186133"/>
                  </a:lnTo>
                  <a:cubicBezTo>
                    <a:pt x="199921" y="167106"/>
                    <a:pt x="209917" y="163453"/>
                    <a:pt x="209917" y="140083"/>
                  </a:cubicBezTo>
                  <a:lnTo>
                    <a:pt x="209917" y="114369"/>
                  </a:lnTo>
                  <a:lnTo>
                    <a:pt x="277132" y="114369"/>
                  </a:lnTo>
                  <a:lnTo>
                    <a:pt x="277132" y="165107"/>
                  </a:lnTo>
                  <a:lnTo>
                    <a:pt x="266378" y="165107"/>
                  </a:lnTo>
                  <a:cubicBezTo>
                    <a:pt x="254865" y="165107"/>
                    <a:pt x="245489" y="174483"/>
                    <a:pt x="245489" y="185996"/>
                  </a:cubicBezTo>
                  <a:lnTo>
                    <a:pt x="245489" y="226807"/>
                  </a:lnTo>
                  <a:cubicBezTo>
                    <a:pt x="245489" y="238320"/>
                    <a:pt x="254865" y="247695"/>
                    <a:pt x="266378" y="247695"/>
                  </a:cubicBezTo>
                  <a:lnTo>
                    <a:pt x="502077" y="247695"/>
                  </a:lnTo>
                  <a:cubicBezTo>
                    <a:pt x="513590" y="247695"/>
                    <a:pt x="522966" y="238320"/>
                    <a:pt x="522966" y="226807"/>
                  </a:cubicBezTo>
                  <a:lnTo>
                    <a:pt x="522966" y="185996"/>
                  </a:lnTo>
                  <a:cubicBezTo>
                    <a:pt x="522966" y="174483"/>
                    <a:pt x="513590" y="165107"/>
                    <a:pt x="502077" y="165107"/>
                  </a:cubicBezTo>
                  <a:lnTo>
                    <a:pt x="493116" y="165107"/>
                  </a:lnTo>
                  <a:lnTo>
                    <a:pt x="493116" y="114369"/>
                  </a:lnTo>
                  <a:lnTo>
                    <a:pt x="519450" y="114369"/>
                  </a:lnTo>
                  <a:cubicBezTo>
                    <a:pt x="536064" y="114369"/>
                    <a:pt x="549507" y="127881"/>
                    <a:pt x="549507" y="144426"/>
                  </a:cubicBezTo>
                  <a:lnTo>
                    <a:pt x="549507" y="522139"/>
                  </a:lnTo>
                  <a:cubicBezTo>
                    <a:pt x="549507" y="538753"/>
                    <a:pt x="535995" y="552196"/>
                    <a:pt x="519450" y="552196"/>
                  </a:cubicBezTo>
                  <a:lnTo>
                    <a:pt x="519450" y="552196"/>
                  </a:lnTo>
                  <a:close/>
                  <a:moveTo>
                    <a:pt x="584596" y="120366"/>
                  </a:moveTo>
                  <a:cubicBezTo>
                    <a:pt x="584596" y="130224"/>
                    <a:pt x="576807" y="138083"/>
                    <a:pt x="566742" y="138773"/>
                  </a:cubicBezTo>
                  <a:cubicBezTo>
                    <a:pt x="565156" y="125399"/>
                    <a:pt x="557986" y="113679"/>
                    <a:pt x="547646" y="106096"/>
                  </a:cubicBezTo>
                  <a:lnTo>
                    <a:pt x="547646" y="81554"/>
                  </a:lnTo>
                  <a:lnTo>
                    <a:pt x="581771" y="81554"/>
                  </a:lnTo>
                  <a:cubicBezTo>
                    <a:pt x="583356" y="81554"/>
                    <a:pt x="584596" y="82795"/>
                    <a:pt x="584596" y="84381"/>
                  </a:cubicBezTo>
                  <a:lnTo>
                    <a:pt x="584596" y="12036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4" name="Google Shape;1274;p37"/>
          <p:cNvGrpSpPr/>
          <p:nvPr/>
        </p:nvGrpSpPr>
        <p:grpSpPr>
          <a:xfrm>
            <a:off x="6710540" y="1192489"/>
            <a:ext cx="304612" cy="348015"/>
            <a:chOff x="9913139" y="519803"/>
            <a:chExt cx="527102" cy="602207"/>
          </a:xfrm>
        </p:grpSpPr>
        <p:sp>
          <p:nvSpPr>
            <p:cNvPr id="1275" name="Google Shape;1275;p37"/>
            <p:cNvSpPr/>
            <p:nvPr/>
          </p:nvSpPr>
          <p:spPr>
            <a:xfrm>
              <a:off x="10095549" y="603907"/>
              <a:ext cx="163108" cy="17648"/>
            </a:xfrm>
            <a:custGeom>
              <a:avLst/>
              <a:gdLst/>
              <a:ahLst/>
              <a:cxnLst/>
              <a:rect l="l" t="t" r="r" b="b"/>
              <a:pathLst>
                <a:path w="163108" h="17648" extrusionOk="0">
                  <a:moveTo>
                    <a:pt x="154284" y="17648"/>
                  </a:moveTo>
                  <a:cubicBezTo>
                    <a:pt x="159178" y="17648"/>
                    <a:pt x="163108" y="13719"/>
                    <a:pt x="163108" y="8824"/>
                  </a:cubicBezTo>
                  <a:cubicBezTo>
                    <a:pt x="163108" y="3929"/>
                    <a:pt x="159178" y="0"/>
                    <a:pt x="154284" y="0"/>
                  </a:cubicBezTo>
                  <a:lnTo>
                    <a:pt x="8824" y="0"/>
                  </a:lnTo>
                  <a:cubicBezTo>
                    <a:pt x="3930" y="0"/>
                    <a:pt x="0" y="3929"/>
                    <a:pt x="0" y="8824"/>
                  </a:cubicBezTo>
                  <a:cubicBezTo>
                    <a:pt x="0" y="13719"/>
                    <a:pt x="3930" y="17648"/>
                    <a:pt x="8824" y="17648"/>
                  </a:cubicBezTo>
                  <a:lnTo>
                    <a:pt x="15428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37"/>
            <p:cNvSpPr/>
            <p:nvPr/>
          </p:nvSpPr>
          <p:spPr>
            <a:xfrm>
              <a:off x="10091344" y="662918"/>
              <a:ext cx="171656" cy="17648"/>
            </a:xfrm>
            <a:custGeom>
              <a:avLst/>
              <a:gdLst/>
              <a:ahLst/>
              <a:cxnLst/>
              <a:rect l="l" t="t" r="r" b="b"/>
              <a:pathLst>
                <a:path w="171656" h="17648" extrusionOk="0">
                  <a:moveTo>
                    <a:pt x="0" y="8824"/>
                  </a:moveTo>
                  <a:cubicBezTo>
                    <a:pt x="0" y="13719"/>
                    <a:pt x="3929" y="17648"/>
                    <a:pt x="8824" y="17648"/>
                  </a:cubicBezTo>
                  <a:lnTo>
                    <a:pt x="162832" y="17648"/>
                  </a:lnTo>
                  <a:cubicBezTo>
                    <a:pt x="167727" y="17648"/>
                    <a:pt x="171657" y="13719"/>
                    <a:pt x="171657" y="8824"/>
                  </a:cubicBezTo>
                  <a:cubicBezTo>
                    <a:pt x="171657" y="3929"/>
                    <a:pt x="167727" y="0"/>
                    <a:pt x="162832" y="0"/>
                  </a:cubicBezTo>
                  <a:lnTo>
                    <a:pt x="8824" y="0"/>
                  </a:lnTo>
                  <a:cubicBezTo>
                    <a:pt x="3929" y="0"/>
                    <a:pt x="0" y="3929"/>
                    <a:pt x="0" y="88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7" name="Google Shape;1277;p37"/>
            <p:cNvSpPr/>
            <p:nvPr/>
          </p:nvSpPr>
          <p:spPr>
            <a:xfrm>
              <a:off x="10086519" y="729306"/>
              <a:ext cx="181238" cy="17648"/>
            </a:xfrm>
            <a:custGeom>
              <a:avLst/>
              <a:gdLst/>
              <a:ahLst/>
              <a:cxnLst/>
              <a:rect l="l" t="t" r="r" b="b"/>
              <a:pathLst>
                <a:path w="181238" h="17648" extrusionOk="0">
                  <a:moveTo>
                    <a:pt x="0" y="8824"/>
                  </a:moveTo>
                  <a:cubicBezTo>
                    <a:pt x="0" y="13719"/>
                    <a:pt x="3929" y="17648"/>
                    <a:pt x="8823" y="17648"/>
                  </a:cubicBezTo>
                  <a:lnTo>
                    <a:pt x="172415" y="17648"/>
                  </a:lnTo>
                  <a:cubicBezTo>
                    <a:pt x="177309" y="17648"/>
                    <a:pt x="181238" y="13719"/>
                    <a:pt x="181238" y="8824"/>
                  </a:cubicBezTo>
                  <a:cubicBezTo>
                    <a:pt x="181238" y="3929"/>
                    <a:pt x="177309" y="0"/>
                    <a:pt x="172415" y="0"/>
                  </a:cubicBezTo>
                  <a:lnTo>
                    <a:pt x="8823" y="0"/>
                  </a:lnTo>
                  <a:cubicBezTo>
                    <a:pt x="3929" y="0"/>
                    <a:pt x="0" y="3929"/>
                    <a:pt x="0" y="8824"/>
                  </a:cubicBezTo>
                  <a:lnTo>
                    <a:pt x="0" y="88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8" name="Google Shape;1278;p37"/>
            <p:cNvSpPr/>
            <p:nvPr/>
          </p:nvSpPr>
          <p:spPr>
            <a:xfrm>
              <a:off x="9913139" y="519803"/>
              <a:ext cx="527102" cy="602207"/>
            </a:xfrm>
            <a:custGeom>
              <a:avLst/>
              <a:gdLst/>
              <a:ahLst/>
              <a:cxnLst/>
              <a:rect l="l" t="t" r="r" b="b"/>
              <a:pathLst>
                <a:path w="527102" h="602207" extrusionOk="0">
                  <a:moveTo>
                    <a:pt x="507455" y="307810"/>
                  </a:moveTo>
                  <a:lnTo>
                    <a:pt x="453545" y="307810"/>
                  </a:lnTo>
                  <a:cubicBezTo>
                    <a:pt x="442377" y="307810"/>
                    <a:pt x="433277" y="316909"/>
                    <a:pt x="433277" y="328077"/>
                  </a:cubicBezTo>
                  <a:lnTo>
                    <a:pt x="433277" y="352344"/>
                  </a:lnTo>
                  <a:cubicBezTo>
                    <a:pt x="433277" y="360961"/>
                    <a:pt x="438724" y="368337"/>
                    <a:pt x="446307" y="371233"/>
                  </a:cubicBezTo>
                  <a:lnTo>
                    <a:pt x="446307" y="385641"/>
                  </a:lnTo>
                  <a:lnTo>
                    <a:pt x="426383" y="385641"/>
                  </a:lnTo>
                  <a:cubicBezTo>
                    <a:pt x="416112" y="370061"/>
                    <a:pt x="398463" y="359720"/>
                    <a:pt x="378472" y="359720"/>
                  </a:cubicBezTo>
                  <a:lnTo>
                    <a:pt x="304638" y="359720"/>
                  </a:lnTo>
                  <a:lnTo>
                    <a:pt x="304638" y="315186"/>
                  </a:lnTo>
                  <a:lnTo>
                    <a:pt x="339452" y="315186"/>
                  </a:lnTo>
                  <a:cubicBezTo>
                    <a:pt x="387158" y="315186"/>
                    <a:pt x="424591" y="274237"/>
                    <a:pt x="420455" y="226738"/>
                  </a:cubicBezTo>
                  <a:lnTo>
                    <a:pt x="407011" y="74178"/>
                  </a:lnTo>
                  <a:cubicBezTo>
                    <a:pt x="403289" y="32263"/>
                    <a:pt x="368200" y="0"/>
                    <a:pt x="326009" y="0"/>
                  </a:cubicBezTo>
                  <a:lnTo>
                    <a:pt x="201783" y="0"/>
                  </a:lnTo>
                  <a:cubicBezTo>
                    <a:pt x="159661" y="0"/>
                    <a:pt x="124502" y="32125"/>
                    <a:pt x="120780" y="74178"/>
                  </a:cubicBezTo>
                  <a:lnTo>
                    <a:pt x="118367" y="101615"/>
                  </a:lnTo>
                  <a:cubicBezTo>
                    <a:pt x="117953" y="106441"/>
                    <a:pt x="121538" y="110715"/>
                    <a:pt x="126364" y="111198"/>
                  </a:cubicBezTo>
                  <a:cubicBezTo>
                    <a:pt x="131258" y="111611"/>
                    <a:pt x="135464" y="108026"/>
                    <a:pt x="135946" y="103201"/>
                  </a:cubicBezTo>
                  <a:lnTo>
                    <a:pt x="138359" y="75763"/>
                  </a:lnTo>
                  <a:cubicBezTo>
                    <a:pt x="141255" y="42949"/>
                    <a:pt x="168761" y="17717"/>
                    <a:pt x="201783" y="17717"/>
                  </a:cubicBezTo>
                  <a:lnTo>
                    <a:pt x="326009" y="17717"/>
                  </a:lnTo>
                  <a:cubicBezTo>
                    <a:pt x="358961" y="17717"/>
                    <a:pt x="386537" y="42880"/>
                    <a:pt x="389432" y="75763"/>
                  </a:cubicBezTo>
                  <a:lnTo>
                    <a:pt x="402875" y="228324"/>
                  </a:lnTo>
                  <a:cubicBezTo>
                    <a:pt x="406116" y="265275"/>
                    <a:pt x="377161" y="297607"/>
                    <a:pt x="339452" y="297607"/>
                  </a:cubicBezTo>
                  <a:lnTo>
                    <a:pt x="188270" y="297607"/>
                  </a:lnTo>
                  <a:cubicBezTo>
                    <a:pt x="151181" y="297607"/>
                    <a:pt x="121538" y="265895"/>
                    <a:pt x="124847" y="228324"/>
                  </a:cubicBezTo>
                  <a:lnTo>
                    <a:pt x="132223" y="144908"/>
                  </a:lnTo>
                  <a:cubicBezTo>
                    <a:pt x="132637" y="140083"/>
                    <a:pt x="129052" y="135808"/>
                    <a:pt x="124227" y="135326"/>
                  </a:cubicBezTo>
                  <a:cubicBezTo>
                    <a:pt x="119401" y="134912"/>
                    <a:pt x="115127" y="138497"/>
                    <a:pt x="114644" y="143323"/>
                  </a:cubicBezTo>
                  <a:lnTo>
                    <a:pt x="107268" y="226738"/>
                  </a:lnTo>
                  <a:cubicBezTo>
                    <a:pt x="103062" y="274237"/>
                    <a:pt x="140565" y="315186"/>
                    <a:pt x="188270" y="315186"/>
                  </a:cubicBezTo>
                  <a:lnTo>
                    <a:pt x="223084" y="315186"/>
                  </a:lnTo>
                  <a:lnTo>
                    <a:pt x="223084" y="359720"/>
                  </a:lnTo>
                  <a:lnTo>
                    <a:pt x="149252" y="359720"/>
                  </a:lnTo>
                  <a:cubicBezTo>
                    <a:pt x="129190" y="359720"/>
                    <a:pt x="111542" y="370061"/>
                    <a:pt x="101339" y="385641"/>
                  </a:cubicBezTo>
                  <a:lnTo>
                    <a:pt x="81416" y="385641"/>
                  </a:lnTo>
                  <a:lnTo>
                    <a:pt x="81416" y="371233"/>
                  </a:lnTo>
                  <a:cubicBezTo>
                    <a:pt x="89068" y="368337"/>
                    <a:pt x="94445" y="360961"/>
                    <a:pt x="94445" y="352344"/>
                  </a:cubicBezTo>
                  <a:lnTo>
                    <a:pt x="94445" y="328077"/>
                  </a:lnTo>
                  <a:cubicBezTo>
                    <a:pt x="94445" y="316909"/>
                    <a:pt x="85346" y="307810"/>
                    <a:pt x="74178" y="307810"/>
                  </a:cubicBezTo>
                  <a:lnTo>
                    <a:pt x="20267" y="307810"/>
                  </a:lnTo>
                  <a:cubicBezTo>
                    <a:pt x="9099" y="307810"/>
                    <a:pt x="0" y="316909"/>
                    <a:pt x="0" y="328077"/>
                  </a:cubicBezTo>
                  <a:lnTo>
                    <a:pt x="0" y="336488"/>
                  </a:lnTo>
                  <a:cubicBezTo>
                    <a:pt x="0" y="354550"/>
                    <a:pt x="13374" y="369578"/>
                    <a:pt x="30746" y="372198"/>
                  </a:cubicBezTo>
                  <a:lnTo>
                    <a:pt x="30746" y="398946"/>
                  </a:lnTo>
                  <a:cubicBezTo>
                    <a:pt x="30746" y="419490"/>
                    <a:pt x="47430" y="436173"/>
                    <a:pt x="67973" y="436173"/>
                  </a:cubicBezTo>
                  <a:lnTo>
                    <a:pt x="237285" y="436173"/>
                  </a:lnTo>
                  <a:lnTo>
                    <a:pt x="237285" y="501733"/>
                  </a:lnTo>
                  <a:lnTo>
                    <a:pt x="166623" y="501733"/>
                  </a:lnTo>
                  <a:cubicBezTo>
                    <a:pt x="144839" y="501733"/>
                    <a:pt x="127053" y="519450"/>
                    <a:pt x="127053" y="541304"/>
                  </a:cubicBezTo>
                  <a:lnTo>
                    <a:pt x="127053" y="541442"/>
                  </a:lnTo>
                  <a:cubicBezTo>
                    <a:pt x="114851" y="545026"/>
                    <a:pt x="105475" y="556057"/>
                    <a:pt x="104855" y="569775"/>
                  </a:cubicBezTo>
                  <a:cubicBezTo>
                    <a:pt x="104097" y="586872"/>
                    <a:pt x="117333" y="601418"/>
                    <a:pt x="134430" y="602176"/>
                  </a:cubicBezTo>
                  <a:cubicBezTo>
                    <a:pt x="151664" y="602935"/>
                    <a:pt x="166072" y="589629"/>
                    <a:pt x="166830" y="572602"/>
                  </a:cubicBezTo>
                  <a:cubicBezTo>
                    <a:pt x="167520" y="557780"/>
                    <a:pt x="157731" y="545302"/>
                    <a:pt x="144632" y="541442"/>
                  </a:cubicBezTo>
                  <a:lnTo>
                    <a:pt x="144632" y="541304"/>
                  </a:lnTo>
                  <a:cubicBezTo>
                    <a:pt x="144632" y="529239"/>
                    <a:pt x="154422" y="519381"/>
                    <a:pt x="166555" y="519381"/>
                  </a:cubicBezTo>
                  <a:lnTo>
                    <a:pt x="254796" y="519381"/>
                  </a:lnTo>
                  <a:lnTo>
                    <a:pt x="254796" y="541373"/>
                  </a:lnTo>
                  <a:cubicBezTo>
                    <a:pt x="242594" y="544957"/>
                    <a:pt x="233218" y="555988"/>
                    <a:pt x="232598" y="569706"/>
                  </a:cubicBezTo>
                  <a:cubicBezTo>
                    <a:pt x="231840" y="586803"/>
                    <a:pt x="245075" y="601349"/>
                    <a:pt x="262173" y="602107"/>
                  </a:cubicBezTo>
                  <a:cubicBezTo>
                    <a:pt x="279407" y="602866"/>
                    <a:pt x="293815" y="589492"/>
                    <a:pt x="294573" y="572533"/>
                  </a:cubicBezTo>
                  <a:lnTo>
                    <a:pt x="294573" y="572533"/>
                  </a:lnTo>
                  <a:cubicBezTo>
                    <a:pt x="295263" y="557711"/>
                    <a:pt x="285474" y="545233"/>
                    <a:pt x="272375" y="541373"/>
                  </a:cubicBezTo>
                  <a:lnTo>
                    <a:pt x="272375" y="519381"/>
                  </a:lnTo>
                  <a:lnTo>
                    <a:pt x="360616" y="519381"/>
                  </a:lnTo>
                  <a:cubicBezTo>
                    <a:pt x="372680" y="519381"/>
                    <a:pt x="382539" y="529171"/>
                    <a:pt x="382539" y="541304"/>
                  </a:cubicBezTo>
                  <a:lnTo>
                    <a:pt x="382539" y="541442"/>
                  </a:lnTo>
                  <a:cubicBezTo>
                    <a:pt x="370336" y="545026"/>
                    <a:pt x="360961" y="556057"/>
                    <a:pt x="360341" y="569775"/>
                  </a:cubicBezTo>
                  <a:cubicBezTo>
                    <a:pt x="359583" y="586872"/>
                    <a:pt x="372818" y="601418"/>
                    <a:pt x="389915" y="602176"/>
                  </a:cubicBezTo>
                  <a:cubicBezTo>
                    <a:pt x="407149" y="602935"/>
                    <a:pt x="421558" y="589629"/>
                    <a:pt x="422316" y="572602"/>
                  </a:cubicBezTo>
                  <a:cubicBezTo>
                    <a:pt x="423005" y="557780"/>
                    <a:pt x="413216" y="545302"/>
                    <a:pt x="400117" y="541442"/>
                  </a:cubicBezTo>
                  <a:lnTo>
                    <a:pt x="400117" y="541304"/>
                  </a:lnTo>
                  <a:cubicBezTo>
                    <a:pt x="400117" y="519519"/>
                    <a:pt x="382401" y="501733"/>
                    <a:pt x="360547" y="501733"/>
                  </a:cubicBezTo>
                  <a:lnTo>
                    <a:pt x="289885" y="501733"/>
                  </a:lnTo>
                  <a:lnTo>
                    <a:pt x="289885" y="436173"/>
                  </a:lnTo>
                  <a:lnTo>
                    <a:pt x="315600" y="436173"/>
                  </a:lnTo>
                  <a:cubicBezTo>
                    <a:pt x="320494" y="436173"/>
                    <a:pt x="324423" y="432243"/>
                    <a:pt x="324423" y="427349"/>
                  </a:cubicBezTo>
                  <a:cubicBezTo>
                    <a:pt x="324423" y="422454"/>
                    <a:pt x="320494" y="418525"/>
                    <a:pt x="315600" y="418525"/>
                  </a:cubicBezTo>
                  <a:lnTo>
                    <a:pt x="110853" y="418525"/>
                  </a:lnTo>
                  <a:cubicBezTo>
                    <a:pt x="109956" y="418525"/>
                    <a:pt x="109267" y="417835"/>
                    <a:pt x="109267" y="416939"/>
                  </a:cubicBezTo>
                  <a:cubicBezTo>
                    <a:pt x="109267" y="395086"/>
                    <a:pt x="127053" y="377299"/>
                    <a:pt x="148907" y="377299"/>
                  </a:cubicBezTo>
                  <a:lnTo>
                    <a:pt x="377989" y="377299"/>
                  </a:lnTo>
                  <a:cubicBezTo>
                    <a:pt x="399842" y="377299"/>
                    <a:pt x="417628" y="395086"/>
                    <a:pt x="417628" y="416939"/>
                  </a:cubicBezTo>
                  <a:cubicBezTo>
                    <a:pt x="417628" y="417835"/>
                    <a:pt x="416939" y="418525"/>
                    <a:pt x="416043" y="418525"/>
                  </a:cubicBezTo>
                  <a:lnTo>
                    <a:pt x="356756" y="418525"/>
                  </a:lnTo>
                  <a:cubicBezTo>
                    <a:pt x="351861" y="418525"/>
                    <a:pt x="347931" y="422454"/>
                    <a:pt x="347931" y="427349"/>
                  </a:cubicBezTo>
                  <a:cubicBezTo>
                    <a:pt x="347931" y="432243"/>
                    <a:pt x="351861" y="436173"/>
                    <a:pt x="356756" y="436173"/>
                  </a:cubicBezTo>
                  <a:lnTo>
                    <a:pt x="459129" y="436173"/>
                  </a:lnTo>
                  <a:cubicBezTo>
                    <a:pt x="479673" y="436173"/>
                    <a:pt x="496356" y="419490"/>
                    <a:pt x="496356" y="398946"/>
                  </a:cubicBezTo>
                  <a:lnTo>
                    <a:pt x="496356" y="372198"/>
                  </a:lnTo>
                  <a:cubicBezTo>
                    <a:pt x="513728" y="369578"/>
                    <a:pt x="527102" y="354619"/>
                    <a:pt x="527102" y="336488"/>
                  </a:cubicBezTo>
                  <a:lnTo>
                    <a:pt x="527102" y="328077"/>
                  </a:lnTo>
                  <a:cubicBezTo>
                    <a:pt x="527102" y="316909"/>
                    <a:pt x="518003" y="307810"/>
                    <a:pt x="506835" y="307810"/>
                  </a:cubicBezTo>
                  <a:lnTo>
                    <a:pt x="506835" y="307810"/>
                  </a:lnTo>
                  <a:close/>
                  <a:moveTo>
                    <a:pt x="149596" y="571706"/>
                  </a:moveTo>
                  <a:cubicBezTo>
                    <a:pt x="149252" y="579082"/>
                    <a:pt x="142978" y="584735"/>
                    <a:pt x="135601" y="584459"/>
                  </a:cubicBezTo>
                  <a:cubicBezTo>
                    <a:pt x="128225" y="584114"/>
                    <a:pt x="122504" y="577841"/>
                    <a:pt x="122848" y="570465"/>
                  </a:cubicBezTo>
                  <a:cubicBezTo>
                    <a:pt x="123193" y="563295"/>
                    <a:pt x="129121" y="557711"/>
                    <a:pt x="136222" y="557711"/>
                  </a:cubicBezTo>
                  <a:cubicBezTo>
                    <a:pt x="143874" y="557711"/>
                    <a:pt x="149941" y="564122"/>
                    <a:pt x="149596" y="571706"/>
                  </a:cubicBezTo>
                  <a:lnTo>
                    <a:pt x="149596" y="571706"/>
                  </a:lnTo>
                  <a:close/>
                  <a:moveTo>
                    <a:pt x="277339" y="571706"/>
                  </a:moveTo>
                  <a:cubicBezTo>
                    <a:pt x="276994" y="579082"/>
                    <a:pt x="270721" y="584804"/>
                    <a:pt x="263344" y="584459"/>
                  </a:cubicBezTo>
                  <a:cubicBezTo>
                    <a:pt x="255968" y="584114"/>
                    <a:pt x="250246" y="577841"/>
                    <a:pt x="250591" y="570465"/>
                  </a:cubicBezTo>
                  <a:cubicBezTo>
                    <a:pt x="250936" y="563295"/>
                    <a:pt x="256864" y="557711"/>
                    <a:pt x="263964" y="557711"/>
                  </a:cubicBezTo>
                  <a:cubicBezTo>
                    <a:pt x="271686" y="557711"/>
                    <a:pt x="277684" y="564191"/>
                    <a:pt x="277339" y="571706"/>
                  </a:cubicBezTo>
                  <a:lnTo>
                    <a:pt x="277339" y="571706"/>
                  </a:lnTo>
                  <a:close/>
                  <a:moveTo>
                    <a:pt x="405082" y="571706"/>
                  </a:moveTo>
                  <a:cubicBezTo>
                    <a:pt x="404737" y="579082"/>
                    <a:pt x="398463" y="584735"/>
                    <a:pt x="391087" y="584459"/>
                  </a:cubicBezTo>
                  <a:cubicBezTo>
                    <a:pt x="383711" y="584114"/>
                    <a:pt x="377989" y="577841"/>
                    <a:pt x="378334" y="570465"/>
                  </a:cubicBezTo>
                  <a:cubicBezTo>
                    <a:pt x="378678" y="563295"/>
                    <a:pt x="384606" y="557711"/>
                    <a:pt x="391707" y="557711"/>
                  </a:cubicBezTo>
                  <a:cubicBezTo>
                    <a:pt x="399428" y="557711"/>
                    <a:pt x="405426" y="564191"/>
                    <a:pt x="405082" y="571706"/>
                  </a:cubicBezTo>
                  <a:lnTo>
                    <a:pt x="405082" y="571706"/>
                  </a:lnTo>
                  <a:close/>
                  <a:moveTo>
                    <a:pt x="272720" y="501664"/>
                  </a:moveTo>
                  <a:lnTo>
                    <a:pt x="255210" y="501664"/>
                  </a:lnTo>
                  <a:lnTo>
                    <a:pt x="255210" y="436104"/>
                  </a:lnTo>
                  <a:lnTo>
                    <a:pt x="272720" y="436104"/>
                  </a:lnTo>
                  <a:lnTo>
                    <a:pt x="272720" y="501664"/>
                  </a:lnTo>
                  <a:close/>
                  <a:moveTo>
                    <a:pt x="17855" y="336419"/>
                  </a:moveTo>
                  <a:lnTo>
                    <a:pt x="17855" y="328009"/>
                  </a:lnTo>
                  <a:cubicBezTo>
                    <a:pt x="17855" y="326561"/>
                    <a:pt x="19027" y="325389"/>
                    <a:pt x="20474" y="325389"/>
                  </a:cubicBezTo>
                  <a:lnTo>
                    <a:pt x="74384" y="325389"/>
                  </a:lnTo>
                  <a:cubicBezTo>
                    <a:pt x="75832" y="325389"/>
                    <a:pt x="77004" y="326561"/>
                    <a:pt x="77004" y="328009"/>
                  </a:cubicBezTo>
                  <a:lnTo>
                    <a:pt x="77004" y="352275"/>
                  </a:lnTo>
                  <a:cubicBezTo>
                    <a:pt x="77004" y="353723"/>
                    <a:pt x="75832" y="354894"/>
                    <a:pt x="74384" y="354894"/>
                  </a:cubicBezTo>
                  <a:lnTo>
                    <a:pt x="36331" y="354894"/>
                  </a:lnTo>
                  <a:cubicBezTo>
                    <a:pt x="26127" y="354894"/>
                    <a:pt x="17855" y="346622"/>
                    <a:pt x="17855" y="336419"/>
                  </a:cubicBezTo>
                  <a:close/>
                  <a:moveTo>
                    <a:pt x="68180" y="418456"/>
                  </a:moveTo>
                  <a:cubicBezTo>
                    <a:pt x="57356" y="418456"/>
                    <a:pt x="48601" y="409631"/>
                    <a:pt x="48601" y="398877"/>
                  </a:cubicBezTo>
                  <a:lnTo>
                    <a:pt x="48601" y="372543"/>
                  </a:lnTo>
                  <a:lnTo>
                    <a:pt x="63906" y="372543"/>
                  </a:lnTo>
                  <a:lnTo>
                    <a:pt x="63906" y="394396"/>
                  </a:lnTo>
                  <a:cubicBezTo>
                    <a:pt x="63906" y="399291"/>
                    <a:pt x="67835" y="403220"/>
                    <a:pt x="72729" y="403220"/>
                  </a:cubicBezTo>
                  <a:lnTo>
                    <a:pt x="93756" y="403220"/>
                  </a:lnTo>
                  <a:cubicBezTo>
                    <a:pt x="92309" y="409080"/>
                    <a:pt x="91894" y="415147"/>
                    <a:pt x="92170" y="418525"/>
                  </a:cubicBezTo>
                  <a:lnTo>
                    <a:pt x="68180" y="418525"/>
                  </a:lnTo>
                  <a:close/>
                  <a:moveTo>
                    <a:pt x="240801" y="315048"/>
                  </a:moveTo>
                  <a:lnTo>
                    <a:pt x="286990" y="315048"/>
                  </a:lnTo>
                  <a:lnTo>
                    <a:pt x="286990" y="359582"/>
                  </a:lnTo>
                  <a:lnTo>
                    <a:pt x="240801" y="359582"/>
                  </a:lnTo>
                  <a:lnTo>
                    <a:pt x="240801" y="315048"/>
                  </a:lnTo>
                  <a:close/>
                  <a:moveTo>
                    <a:pt x="459680" y="418456"/>
                  </a:moveTo>
                  <a:lnTo>
                    <a:pt x="435690" y="418456"/>
                  </a:lnTo>
                  <a:cubicBezTo>
                    <a:pt x="435966" y="415078"/>
                    <a:pt x="435552" y="409080"/>
                    <a:pt x="434104" y="403151"/>
                  </a:cubicBezTo>
                  <a:lnTo>
                    <a:pt x="455131" y="403151"/>
                  </a:lnTo>
                  <a:cubicBezTo>
                    <a:pt x="460025" y="403151"/>
                    <a:pt x="463954" y="399222"/>
                    <a:pt x="463954" y="394327"/>
                  </a:cubicBezTo>
                  <a:lnTo>
                    <a:pt x="463954" y="372474"/>
                  </a:lnTo>
                  <a:lnTo>
                    <a:pt x="479259" y="372474"/>
                  </a:lnTo>
                  <a:lnTo>
                    <a:pt x="479259" y="398808"/>
                  </a:lnTo>
                  <a:cubicBezTo>
                    <a:pt x="479259" y="409631"/>
                    <a:pt x="470435" y="418387"/>
                    <a:pt x="459680" y="418387"/>
                  </a:cubicBezTo>
                  <a:close/>
                  <a:moveTo>
                    <a:pt x="510006" y="336419"/>
                  </a:moveTo>
                  <a:cubicBezTo>
                    <a:pt x="510006" y="346622"/>
                    <a:pt x="501733" y="354894"/>
                    <a:pt x="491530" y="354894"/>
                  </a:cubicBezTo>
                  <a:lnTo>
                    <a:pt x="453476" y="354894"/>
                  </a:lnTo>
                  <a:cubicBezTo>
                    <a:pt x="452028" y="354894"/>
                    <a:pt x="450857" y="353723"/>
                    <a:pt x="450857" y="352275"/>
                  </a:cubicBezTo>
                  <a:lnTo>
                    <a:pt x="450857" y="328009"/>
                  </a:lnTo>
                  <a:cubicBezTo>
                    <a:pt x="450857" y="326561"/>
                    <a:pt x="452028" y="325389"/>
                    <a:pt x="453476" y="325389"/>
                  </a:cubicBezTo>
                  <a:lnTo>
                    <a:pt x="507386" y="325389"/>
                  </a:lnTo>
                  <a:cubicBezTo>
                    <a:pt x="508833" y="325389"/>
                    <a:pt x="510006" y="326561"/>
                    <a:pt x="510006" y="328009"/>
                  </a:cubicBezTo>
                  <a:lnTo>
                    <a:pt x="510006" y="336419"/>
                  </a:lnTo>
                  <a:lnTo>
                    <a:pt x="510006" y="3364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9" name="Google Shape;1279;p37"/>
          <p:cNvGrpSpPr/>
          <p:nvPr/>
        </p:nvGrpSpPr>
        <p:grpSpPr>
          <a:xfrm>
            <a:off x="6073626" y="1192469"/>
            <a:ext cx="310780" cy="348057"/>
            <a:chOff x="8811022" y="519768"/>
            <a:chExt cx="537774" cy="602279"/>
          </a:xfrm>
        </p:grpSpPr>
        <p:sp>
          <p:nvSpPr>
            <p:cNvPr id="1280" name="Google Shape;1280;p37"/>
            <p:cNvSpPr/>
            <p:nvPr/>
          </p:nvSpPr>
          <p:spPr>
            <a:xfrm>
              <a:off x="8811022" y="888416"/>
              <a:ext cx="537774" cy="233631"/>
            </a:xfrm>
            <a:custGeom>
              <a:avLst/>
              <a:gdLst/>
              <a:ahLst/>
              <a:cxnLst/>
              <a:rect l="l" t="t" r="r" b="b"/>
              <a:pathLst>
                <a:path w="537774" h="233631" extrusionOk="0">
                  <a:moveTo>
                    <a:pt x="531790" y="84794"/>
                  </a:moveTo>
                  <a:cubicBezTo>
                    <a:pt x="521174" y="69214"/>
                    <a:pt x="503250" y="65422"/>
                    <a:pt x="483809" y="74591"/>
                  </a:cubicBezTo>
                  <a:lnTo>
                    <a:pt x="348070" y="134361"/>
                  </a:lnTo>
                  <a:lnTo>
                    <a:pt x="348070" y="133947"/>
                  </a:lnTo>
                  <a:cubicBezTo>
                    <a:pt x="348070" y="133947"/>
                    <a:pt x="348070" y="133258"/>
                    <a:pt x="348070" y="132982"/>
                  </a:cubicBezTo>
                  <a:cubicBezTo>
                    <a:pt x="345726" y="109129"/>
                    <a:pt x="327457" y="90102"/>
                    <a:pt x="303673" y="86724"/>
                  </a:cubicBezTo>
                  <a:cubicBezTo>
                    <a:pt x="303604" y="86724"/>
                    <a:pt x="303536" y="86724"/>
                    <a:pt x="303467" y="86724"/>
                  </a:cubicBezTo>
                  <a:lnTo>
                    <a:pt x="213226" y="76315"/>
                  </a:lnTo>
                  <a:cubicBezTo>
                    <a:pt x="194199" y="73626"/>
                    <a:pt x="184754" y="67215"/>
                    <a:pt x="167106" y="56874"/>
                  </a:cubicBezTo>
                  <a:cubicBezTo>
                    <a:pt x="140979" y="41570"/>
                    <a:pt x="111129" y="33504"/>
                    <a:pt x="80865" y="33504"/>
                  </a:cubicBezTo>
                  <a:lnTo>
                    <a:pt x="75211" y="33504"/>
                  </a:lnTo>
                  <a:lnTo>
                    <a:pt x="75211" y="24404"/>
                  </a:lnTo>
                  <a:cubicBezTo>
                    <a:pt x="75211" y="10961"/>
                    <a:pt x="64250" y="0"/>
                    <a:pt x="50808" y="0"/>
                  </a:cubicBezTo>
                  <a:lnTo>
                    <a:pt x="24404" y="0"/>
                  </a:lnTo>
                  <a:cubicBezTo>
                    <a:pt x="10961" y="0"/>
                    <a:pt x="0" y="10961"/>
                    <a:pt x="0" y="24404"/>
                  </a:cubicBezTo>
                  <a:lnTo>
                    <a:pt x="0" y="193096"/>
                  </a:lnTo>
                  <a:cubicBezTo>
                    <a:pt x="0" y="206539"/>
                    <a:pt x="10961" y="217500"/>
                    <a:pt x="24404" y="217500"/>
                  </a:cubicBezTo>
                  <a:lnTo>
                    <a:pt x="50808" y="217500"/>
                  </a:lnTo>
                  <a:cubicBezTo>
                    <a:pt x="63768" y="217500"/>
                    <a:pt x="74384" y="207298"/>
                    <a:pt x="75143" y="194544"/>
                  </a:cubicBezTo>
                  <a:lnTo>
                    <a:pt x="163452" y="227428"/>
                  </a:lnTo>
                  <a:cubicBezTo>
                    <a:pt x="174482" y="231564"/>
                    <a:pt x="186064" y="233632"/>
                    <a:pt x="197853" y="233632"/>
                  </a:cubicBezTo>
                  <a:lnTo>
                    <a:pt x="319529" y="233632"/>
                  </a:lnTo>
                  <a:cubicBezTo>
                    <a:pt x="338211" y="233632"/>
                    <a:pt x="356411" y="228393"/>
                    <a:pt x="372129" y="218397"/>
                  </a:cubicBezTo>
                  <a:lnTo>
                    <a:pt x="524344" y="132499"/>
                  </a:lnTo>
                  <a:cubicBezTo>
                    <a:pt x="535030" y="126502"/>
                    <a:pt x="544337" y="103407"/>
                    <a:pt x="531652" y="84794"/>
                  </a:cubicBezTo>
                  <a:lnTo>
                    <a:pt x="531652" y="84794"/>
                  </a:lnTo>
                  <a:close/>
                  <a:moveTo>
                    <a:pt x="514900" y="117609"/>
                  </a:moveTo>
                  <a:lnTo>
                    <a:pt x="363443" y="203092"/>
                  </a:lnTo>
                  <a:cubicBezTo>
                    <a:pt x="363443" y="203092"/>
                    <a:pt x="363167" y="203230"/>
                    <a:pt x="363029" y="203299"/>
                  </a:cubicBezTo>
                  <a:cubicBezTo>
                    <a:pt x="350069" y="211503"/>
                    <a:pt x="335040" y="215915"/>
                    <a:pt x="319667" y="215915"/>
                  </a:cubicBezTo>
                  <a:lnTo>
                    <a:pt x="197991" y="215915"/>
                  </a:lnTo>
                  <a:cubicBezTo>
                    <a:pt x="188339" y="215915"/>
                    <a:pt x="178826" y="214191"/>
                    <a:pt x="169726" y="210813"/>
                  </a:cubicBezTo>
                  <a:lnTo>
                    <a:pt x="75349" y="175655"/>
                  </a:lnTo>
                  <a:lnTo>
                    <a:pt x="75349" y="111680"/>
                  </a:lnTo>
                  <a:cubicBezTo>
                    <a:pt x="75349" y="106785"/>
                    <a:pt x="71420" y="102856"/>
                    <a:pt x="66526" y="102856"/>
                  </a:cubicBezTo>
                  <a:cubicBezTo>
                    <a:pt x="61630" y="102856"/>
                    <a:pt x="57701" y="106785"/>
                    <a:pt x="57701" y="111680"/>
                  </a:cubicBezTo>
                  <a:lnTo>
                    <a:pt x="57701" y="193027"/>
                  </a:lnTo>
                  <a:cubicBezTo>
                    <a:pt x="57701" y="196750"/>
                    <a:pt x="54668" y="199783"/>
                    <a:pt x="50946" y="199783"/>
                  </a:cubicBezTo>
                  <a:lnTo>
                    <a:pt x="24542" y="199783"/>
                  </a:lnTo>
                  <a:cubicBezTo>
                    <a:pt x="20820" y="199783"/>
                    <a:pt x="17786" y="196750"/>
                    <a:pt x="17786" y="193027"/>
                  </a:cubicBezTo>
                  <a:lnTo>
                    <a:pt x="17786" y="24335"/>
                  </a:lnTo>
                  <a:cubicBezTo>
                    <a:pt x="17786" y="20613"/>
                    <a:pt x="20820" y="17579"/>
                    <a:pt x="24542" y="17579"/>
                  </a:cubicBezTo>
                  <a:lnTo>
                    <a:pt x="50946" y="17579"/>
                  </a:lnTo>
                  <a:cubicBezTo>
                    <a:pt x="54668" y="17579"/>
                    <a:pt x="57701" y="20613"/>
                    <a:pt x="57701" y="24335"/>
                  </a:cubicBezTo>
                  <a:lnTo>
                    <a:pt x="57701" y="70455"/>
                  </a:lnTo>
                  <a:cubicBezTo>
                    <a:pt x="57701" y="75350"/>
                    <a:pt x="61630" y="79279"/>
                    <a:pt x="66526" y="79279"/>
                  </a:cubicBezTo>
                  <a:cubicBezTo>
                    <a:pt x="71420" y="79279"/>
                    <a:pt x="75349" y="75350"/>
                    <a:pt x="75349" y="70455"/>
                  </a:cubicBezTo>
                  <a:lnTo>
                    <a:pt x="75349" y="51152"/>
                  </a:lnTo>
                  <a:lnTo>
                    <a:pt x="81003" y="51152"/>
                  </a:lnTo>
                  <a:cubicBezTo>
                    <a:pt x="108164" y="51152"/>
                    <a:pt x="134912" y="58391"/>
                    <a:pt x="158282" y="72109"/>
                  </a:cubicBezTo>
                  <a:cubicBezTo>
                    <a:pt x="177033" y="83071"/>
                    <a:pt x="188408" y="90585"/>
                    <a:pt x="210951" y="93825"/>
                  </a:cubicBezTo>
                  <a:cubicBezTo>
                    <a:pt x="211020" y="93825"/>
                    <a:pt x="211089" y="93825"/>
                    <a:pt x="211158" y="93825"/>
                  </a:cubicBezTo>
                  <a:lnTo>
                    <a:pt x="301398" y="104235"/>
                  </a:lnTo>
                  <a:cubicBezTo>
                    <a:pt x="316840" y="106441"/>
                    <a:pt x="328766" y="118781"/>
                    <a:pt x="330559" y="134292"/>
                  </a:cubicBezTo>
                  <a:lnTo>
                    <a:pt x="330559" y="139186"/>
                  </a:lnTo>
                  <a:cubicBezTo>
                    <a:pt x="278097" y="138566"/>
                    <a:pt x="258105" y="140910"/>
                    <a:pt x="224601" y="136015"/>
                  </a:cubicBezTo>
                  <a:lnTo>
                    <a:pt x="208952" y="133740"/>
                  </a:lnTo>
                  <a:cubicBezTo>
                    <a:pt x="204126" y="133051"/>
                    <a:pt x="199645" y="136360"/>
                    <a:pt x="198956" y="141186"/>
                  </a:cubicBezTo>
                  <a:cubicBezTo>
                    <a:pt x="198267" y="146011"/>
                    <a:pt x="201576" y="150492"/>
                    <a:pt x="206401" y="151182"/>
                  </a:cubicBezTo>
                  <a:lnTo>
                    <a:pt x="222050" y="153457"/>
                  </a:lnTo>
                  <a:cubicBezTo>
                    <a:pt x="257691" y="158696"/>
                    <a:pt x="278235" y="156145"/>
                    <a:pt x="339245" y="156766"/>
                  </a:cubicBezTo>
                  <a:cubicBezTo>
                    <a:pt x="340486" y="156766"/>
                    <a:pt x="341727" y="156490"/>
                    <a:pt x="342830" y="156007"/>
                  </a:cubicBezTo>
                  <a:lnTo>
                    <a:pt x="491186" y="90654"/>
                  </a:lnTo>
                  <a:cubicBezTo>
                    <a:pt x="491186" y="90654"/>
                    <a:pt x="491324" y="90654"/>
                    <a:pt x="491393" y="90585"/>
                  </a:cubicBezTo>
                  <a:cubicBezTo>
                    <a:pt x="499389" y="86793"/>
                    <a:pt x="510351" y="84449"/>
                    <a:pt x="517382" y="94721"/>
                  </a:cubicBezTo>
                  <a:cubicBezTo>
                    <a:pt x="522277" y="101891"/>
                    <a:pt x="521243" y="111611"/>
                    <a:pt x="515107" y="117609"/>
                  </a:cubicBezTo>
                  <a:lnTo>
                    <a:pt x="515107" y="1176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37"/>
            <p:cNvSpPr/>
            <p:nvPr/>
          </p:nvSpPr>
          <p:spPr>
            <a:xfrm>
              <a:off x="8905984" y="519768"/>
              <a:ext cx="348138" cy="429382"/>
            </a:xfrm>
            <a:custGeom>
              <a:avLst/>
              <a:gdLst/>
              <a:ahLst/>
              <a:cxnLst/>
              <a:rect l="l" t="t" r="r" b="b"/>
              <a:pathLst>
                <a:path w="348138" h="429382" extrusionOk="0">
                  <a:moveTo>
                    <a:pt x="14374" y="204092"/>
                  </a:moveTo>
                  <a:cubicBezTo>
                    <a:pt x="21475" y="209814"/>
                    <a:pt x="24025" y="219396"/>
                    <a:pt x="20785" y="227945"/>
                  </a:cubicBezTo>
                  <a:cubicBezTo>
                    <a:pt x="11892" y="250901"/>
                    <a:pt x="26507" y="276201"/>
                    <a:pt x="50773" y="279924"/>
                  </a:cubicBezTo>
                  <a:cubicBezTo>
                    <a:pt x="56702" y="280820"/>
                    <a:pt x="61803" y="284198"/>
                    <a:pt x="64974" y="288955"/>
                  </a:cubicBezTo>
                  <a:lnTo>
                    <a:pt x="23680" y="369061"/>
                  </a:lnTo>
                  <a:cubicBezTo>
                    <a:pt x="21199" y="373887"/>
                    <a:pt x="21750" y="379540"/>
                    <a:pt x="25059" y="383745"/>
                  </a:cubicBezTo>
                  <a:cubicBezTo>
                    <a:pt x="28368" y="388019"/>
                    <a:pt x="33745" y="389881"/>
                    <a:pt x="38984" y="388640"/>
                  </a:cubicBezTo>
                  <a:lnTo>
                    <a:pt x="84070" y="378023"/>
                  </a:lnTo>
                  <a:lnTo>
                    <a:pt x="101512" y="420903"/>
                  </a:lnTo>
                  <a:cubicBezTo>
                    <a:pt x="103580" y="425935"/>
                    <a:pt x="108199" y="429176"/>
                    <a:pt x="113576" y="429382"/>
                  </a:cubicBezTo>
                  <a:cubicBezTo>
                    <a:pt x="113783" y="429382"/>
                    <a:pt x="113989" y="429382"/>
                    <a:pt x="114196" y="429382"/>
                  </a:cubicBezTo>
                  <a:cubicBezTo>
                    <a:pt x="119367" y="429382"/>
                    <a:pt x="123986" y="426556"/>
                    <a:pt x="126330" y="421937"/>
                  </a:cubicBezTo>
                  <a:lnTo>
                    <a:pt x="165004" y="347001"/>
                  </a:lnTo>
                  <a:cubicBezTo>
                    <a:pt x="171001" y="348449"/>
                    <a:pt x="177137" y="348449"/>
                    <a:pt x="183135" y="347001"/>
                  </a:cubicBezTo>
                  <a:lnTo>
                    <a:pt x="221809" y="421937"/>
                  </a:lnTo>
                  <a:cubicBezTo>
                    <a:pt x="224222" y="426556"/>
                    <a:pt x="228772" y="429382"/>
                    <a:pt x="233942" y="429382"/>
                  </a:cubicBezTo>
                  <a:cubicBezTo>
                    <a:pt x="234149" y="429382"/>
                    <a:pt x="234356" y="429382"/>
                    <a:pt x="234562" y="429382"/>
                  </a:cubicBezTo>
                  <a:cubicBezTo>
                    <a:pt x="239940" y="429176"/>
                    <a:pt x="244628" y="425866"/>
                    <a:pt x="246627" y="420903"/>
                  </a:cubicBezTo>
                  <a:lnTo>
                    <a:pt x="264068" y="378023"/>
                  </a:lnTo>
                  <a:lnTo>
                    <a:pt x="309154" y="388640"/>
                  </a:lnTo>
                  <a:cubicBezTo>
                    <a:pt x="314393" y="389881"/>
                    <a:pt x="319770" y="388019"/>
                    <a:pt x="323080" y="383745"/>
                  </a:cubicBezTo>
                  <a:cubicBezTo>
                    <a:pt x="326389" y="379471"/>
                    <a:pt x="326940" y="373818"/>
                    <a:pt x="324458" y="369061"/>
                  </a:cubicBezTo>
                  <a:lnTo>
                    <a:pt x="283164" y="288955"/>
                  </a:lnTo>
                  <a:cubicBezTo>
                    <a:pt x="286335" y="284198"/>
                    <a:pt x="291367" y="280820"/>
                    <a:pt x="297365" y="279924"/>
                  </a:cubicBezTo>
                  <a:cubicBezTo>
                    <a:pt x="321701" y="276132"/>
                    <a:pt x="336246" y="250832"/>
                    <a:pt x="327354" y="227945"/>
                  </a:cubicBezTo>
                  <a:cubicBezTo>
                    <a:pt x="324045" y="219396"/>
                    <a:pt x="326596" y="209814"/>
                    <a:pt x="333765" y="204092"/>
                  </a:cubicBezTo>
                  <a:cubicBezTo>
                    <a:pt x="352930" y="188650"/>
                    <a:pt x="352930" y="159489"/>
                    <a:pt x="333765" y="144047"/>
                  </a:cubicBezTo>
                  <a:cubicBezTo>
                    <a:pt x="326664" y="138325"/>
                    <a:pt x="324113" y="128742"/>
                    <a:pt x="327354" y="120194"/>
                  </a:cubicBezTo>
                  <a:cubicBezTo>
                    <a:pt x="336246" y="97238"/>
                    <a:pt x="321632" y="71937"/>
                    <a:pt x="297365" y="68214"/>
                  </a:cubicBezTo>
                  <a:cubicBezTo>
                    <a:pt x="288335" y="66836"/>
                    <a:pt x="281303" y="59804"/>
                    <a:pt x="279924" y="50773"/>
                  </a:cubicBezTo>
                  <a:cubicBezTo>
                    <a:pt x="276132" y="26438"/>
                    <a:pt x="250832" y="11892"/>
                    <a:pt x="227945" y="20785"/>
                  </a:cubicBezTo>
                  <a:cubicBezTo>
                    <a:pt x="219396" y="24094"/>
                    <a:pt x="209814" y="21543"/>
                    <a:pt x="204092" y="14374"/>
                  </a:cubicBezTo>
                  <a:cubicBezTo>
                    <a:pt x="188650" y="-4791"/>
                    <a:pt x="159488" y="-4791"/>
                    <a:pt x="144046" y="14374"/>
                  </a:cubicBezTo>
                  <a:cubicBezTo>
                    <a:pt x="138325" y="21474"/>
                    <a:pt x="128742" y="24025"/>
                    <a:pt x="120194" y="20785"/>
                  </a:cubicBezTo>
                  <a:cubicBezTo>
                    <a:pt x="97238" y="11892"/>
                    <a:pt x="71937" y="26507"/>
                    <a:pt x="68214" y="50773"/>
                  </a:cubicBezTo>
                  <a:cubicBezTo>
                    <a:pt x="66836" y="59804"/>
                    <a:pt x="59804" y="66836"/>
                    <a:pt x="50773" y="68214"/>
                  </a:cubicBezTo>
                  <a:cubicBezTo>
                    <a:pt x="26438" y="72006"/>
                    <a:pt x="11892" y="97306"/>
                    <a:pt x="20785" y="120194"/>
                  </a:cubicBezTo>
                  <a:cubicBezTo>
                    <a:pt x="24094" y="128742"/>
                    <a:pt x="21544" y="138325"/>
                    <a:pt x="14374" y="144047"/>
                  </a:cubicBezTo>
                  <a:cubicBezTo>
                    <a:pt x="-4791" y="159489"/>
                    <a:pt x="-4791" y="188650"/>
                    <a:pt x="14374" y="204092"/>
                  </a:cubicBezTo>
                  <a:lnTo>
                    <a:pt x="14374" y="204092"/>
                  </a:lnTo>
                  <a:close/>
                  <a:moveTo>
                    <a:pt x="114610" y="406288"/>
                  </a:moveTo>
                  <a:lnTo>
                    <a:pt x="99099" y="368234"/>
                  </a:lnTo>
                  <a:cubicBezTo>
                    <a:pt x="96549" y="361961"/>
                    <a:pt x="89861" y="358514"/>
                    <a:pt x="83243" y="360099"/>
                  </a:cubicBezTo>
                  <a:lnTo>
                    <a:pt x="43259" y="369544"/>
                  </a:lnTo>
                  <a:lnTo>
                    <a:pt x="73247" y="311360"/>
                  </a:lnTo>
                  <a:cubicBezTo>
                    <a:pt x="82692" y="327078"/>
                    <a:pt x="102408" y="334316"/>
                    <a:pt x="120194" y="327423"/>
                  </a:cubicBezTo>
                  <a:cubicBezTo>
                    <a:pt x="128742" y="324114"/>
                    <a:pt x="138256" y="326664"/>
                    <a:pt x="144046" y="333834"/>
                  </a:cubicBezTo>
                  <a:cubicBezTo>
                    <a:pt x="145633" y="335764"/>
                    <a:pt x="147356" y="337556"/>
                    <a:pt x="149286" y="339142"/>
                  </a:cubicBezTo>
                  <a:lnTo>
                    <a:pt x="114610" y="406357"/>
                  </a:lnTo>
                  <a:close/>
                  <a:moveTo>
                    <a:pt x="264895" y="360099"/>
                  </a:moveTo>
                  <a:cubicBezTo>
                    <a:pt x="258278" y="358583"/>
                    <a:pt x="251660" y="361961"/>
                    <a:pt x="249040" y="368234"/>
                  </a:cubicBezTo>
                  <a:lnTo>
                    <a:pt x="233529" y="406288"/>
                  </a:lnTo>
                  <a:lnTo>
                    <a:pt x="198853" y="339073"/>
                  </a:lnTo>
                  <a:cubicBezTo>
                    <a:pt x="200714" y="337488"/>
                    <a:pt x="202507" y="335695"/>
                    <a:pt x="204092" y="333765"/>
                  </a:cubicBezTo>
                  <a:cubicBezTo>
                    <a:pt x="209814" y="326664"/>
                    <a:pt x="219396" y="324114"/>
                    <a:pt x="227945" y="327354"/>
                  </a:cubicBezTo>
                  <a:cubicBezTo>
                    <a:pt x="245730" y="334247"/>
                    <a:pt x="265447" y="327009"/>
                    <a:pt x="274892" y="311291"/>
                  </a:cubicBezTo>
                  <a:lnTo>
                    <a:pt x="304880" y="369475"/>
                  </a:lnTo>
                  <a:lnTo>
                    <a:pt x="264895" y="360030"/>
                  </a:lnTo>
                  <a:close/>
                  <a:moveTo>
                    <a:pt x="25473" y="157765"/>
                  </a:moveTo>
                  <a:cubicBezTo>
                    <a:pt x="38571" y="147218"/>
                    <a:pt x="43328" y="129570"/>
                    <a:pt x="37261" y="113852"/>
                  </a:cubicBezTo>
                  <a:cubicBezTo>
                    <a:pt x="32436" y="101374"/>
                    <a:pt x="40364" y="87724"/>
                    <a:pt x="53530" y="85656"/>
                  </a:cubicBezTo>
                  <a:cubicBezTo>
                    <a:pt x="70214" y="83036"/>
                    <a:pt x="83105" y="70145"/>
                    <a:pt x="85725" y="53462"/>
                  </a:cubicBezTo>
                  <a:cubicBezTo>
                    <a:pt x="87793" y="40294"/>
                    <a:pt x="101512" y="32367"/>
                    <a:pt x="113920" y="37192"/>
                  </a:cubicBezTo>
                  <a:cubicBezTo>
                    <a:pt x="129638" y="43259"/>
                    <a:pt x="147287" y="38571"/>
                    <a:pt x="157834" y="25404"/>
                  </a:cubicBezTo>
                  <a:cubicBezTo>
                    <a:pt x="166176" y="14994"/>
                    <a:pt x="182031" y="14994"/>
                    <a:pt x="190374" y="25404"/>
                  </a:cubicBezTo>
                  <a:cubicBezTo>
                    <a:pt x="200920" y="38502"/>
                    <a:pt x="218569" y="43259"/>
                    <a:pt x="234287" y="37192"/>
                  </a:cubicBezTo>
                  <a:cubicBezTo>
                    <a:pt x="246765" y="32367"/>
                    <a:pt x="260414" y="40294"/>
                    <a:pt x="262483" y="53462"/>
                  </a:cubicBezTo>
                  <a:cubicBezTo>
                    <a:pt x="265102" y="70145"/>
                    <a:pt x="277994" y="83036"/>
                    <a:pt x="294677" y="85656"/>
                  </a:cubicBezTo>
                  <a:cubicBezTo>
                    <a:pt x="307844" y="87724"/>
                    <a:pt x="315772" y="101443"/>
                    <a:pt x="310947" y="113852"/>
                  </a:cubicBezTo>
                  <a:cubicBezTo>
                    <a:pt x="304880" y="129570"/>
                    <a:pt x="309567" y="147218"/>
                    <a:pt x="322735" y="157765"/>
                  </a:cubicBezTo>
                  <a:cubicBezTo>
                    <a:pt x="333145" y="166107"/>
                    <a:pt x="333145" y="181963"/>
                    <a:pt x="322735" y="190304"/>
                  </a:cubicBezTo>
                  <a:cubicBezTo>
                    <a:pt x="309636" y="200852"/>
                    <a:pt x="304880" y="218500"/>
                    <a:pt x="310947" y="234218"/>
                  </a:cubicBezTo>
                  <a:cubicBezTo>
                    <a:pt x="315772" y="246696"/>
                    <a:pt x="307844" y="260346"/>
                    <a:pt x="294677" y="262414"/>
                  </a:cubicBezTo>
                  <a:cubicBezTo>
                    <a:pt x="277994" y="265033"/>
                    <a:pt x="265102" y="277925"/>
                    <a:pt x="262483" y="294608"/>
                  </a:cubicBezTo>
                  <a:cubicBezTo>
                    <a:pt x="260414" y="307775"/>
                    <a:pt x="246765" y="315703"/>
                    <a:pt x="234287" y="310877"/>
                  </a:cubicBezTo>
                  <a:cubicBezTo>
                    <a:pt x="218569" y="304811"/>
                    <a:pt x="200920" y="309499"/>
                    <a:pt x="190374" y="322666"/>
                  </a:cubicBezTo>
                  <a:cubicBezTo>
                    <a:pt x="182031" y="333076"/>
                    <a:pt x="166176" y="333076"/>
                    <a:pt x="157834" y="322666"/>
                  </a:cubicBezTo>
                  <a:cubicBezTo>
                    <a:pt x="147287" y="309568"/>
                    <a:pt x="129638" y="304811"/>
                    <a:pt x="113920" y="310877"/>
                  </a:cubicBezTo>
                  <a:cubicBezTo>
                    <a:pt x="101443" y="315703"/>
                    <a:pt x="87793" y="307775"/>
                    <a:pt x="85725" y="294608"/>
                  </a:cubicBezTo>
                  <a:cubicBezTo>
                    <a:pt x="83105" y="277925"/>
                    <a:pt x="70214" y="265033"/>
                    <a:pt x="53530" y="262414"/>
                  </a:cubicBezTo>
                  <a:cubicBezTo>
                    <a:pt x="40364" y="260346"/>
                    <a:pt x="32436" y="246627"/>
                    <a:pt x="37261" y="234218"/>
                  </a:cubicBezTo>
                  <a:cubicBezTo>
                    <a:pt x="43328" y="218500"/>
                    <a:pt x="38640" y="200852"/>
                    <a:pt x="25473" y="190304"/>
                  </a:cubicBezTo>
                  <a:cubicBezTo>
                    <a:pt x="15063" y="181963"/>
                    <a:pt x="15063" y="166107"/>
                    <a:pt x="25473" y="157765"/>
                  </a:cubicBezTo>
                  <a:lnTo>
                    <a:pt x="25473" y="15776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37"/>
            <p:cNvSpPr/>
            <p:nvPr/>
          </p:nvSpPr>
          <p:spPr>
            <a:xfrm>
              <a:off x="8961708" y="573505"/>
              <a:ext cx="238678" cy="240594"/>
            </a:xfrm>
            <a:custGeom>
              <a:avLst/>
              <a:gdLst/>
              <a:ahLst/>
              <a:cxnLst/>
              <a:rect l="l" t="t" r="r" b="b"/>
              <a:pathLst>
                <a:path w="238678" h="240594" extrusionOk="0">
                  <a:moveTo>
                    <a:pt x="7183" y="132293"/>
                  </a:moveTo>
                  <a:cubicBezTo>
                    <a:pt x="2426" y="133189"/>
                    <a:pt x="-745" y="137808"/>
                    <a:pt x="152" y="142564"/>
                  </a:cubicBezTo>
                  <a:cubicBezTo>
                    <a:pt x="10768" y="199370"/>
                    <a:pt x="60473" y="240595"/>
                    <a:pt x="118381" y="240595"/>
                  </a:cubicBezTo>
                  <a:cubicBezTo>
                    <a:pt x="184700" y="240595"/>
                    <a:pt x="238678" y="186616"/>
                    <a:pt x="238678" y="120297"/>
                  </a:cubicBezTo>
                  <a:cubicBezTo>
                    <a:pt x="238678" y="53979"/>
                    <a:pt x="184700" y="0"/>
                    <a:pt x="118381" y="0"/>
                  </a:cubicBezTo>
                  <a:cubicBezTo>
                    <a:pt x="60542" y="0"/>
                    <a:pt x="10768" y="41225"/>
                    <a:pt x="152" y="98030"/>
                  </a:cubicBezTo>
                  <a:cubicBezTo>
                    <a:pt x="-745" y="102787"/>
                    <a:pt x="2426" y="107406"/>
                    <a:pt x="7183" y="108302"/>
                  </a:cubicBezTo>
                  <a:cubicBezTo>
                    <a:pt x="12009" y="109198"/>
                    <a:pt x="16559" y="106027"/>
                    <a:pt x="17455" y="101270"/>
                  </a:cubicBezTo>
                  <a:cubicBezTo>
                    <a:pt x="26555" y="52807"/>
                    <a:pt x="68952" y="17648"/>
                    <a:pt x="118312" y="17648"/>
                  </a:cubicBezTo>
                  <a:cubicBezTo>
                    <a:pt x="174910" y="17648"/>
                    <a:pt x="220960" y="63699"/>
                    <a:pt x="220960" y="120297"/>
                  </a:cubicBezTo>
                  <a:cubicBezTo>
                    <a:pt x="220960" y="176896"/>
                    <a:pt x="174910" y="222947"/>
                    <a:pt x="118312" y="222947"/>
                  </a:cubicBezTo>
                  <a:cubicBezTo>
                    <a:pt x="68952" y="222947"/>
                    <a:pt x="26486" y="187788"/>
                    <a:pt x="17455" y="139324"/>
                  </a:cubicBezTo>
                  <a:cubicBezTo>
                    <a:pt x="16559" y="134568"/>
                    <a:pt x="11940" y="131396"/>
                    <a:pt x="7183" y="132293"/>
                  </a:cubicBezTo>
                  <a:lnTo>
                    <a:pt x="7183" y="1322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37"/>
            <p:cNvSpPr/>
            <p:nvPr/>
          </p:nvSpPr>
          <p:spPr>
            <a:xfrm>
              <a:off x="9002880" y="614317"/>
              <a:ext cx="154295" cy="147964"/>
            </a:xfrm>
            <a:custGeom>
              <a:avLst/>
              <a:gdLst/>
              <a:ahLst/>
              <a:cxnLst/>
              <a:rect l="l" t="t" r="r" b="b"/>
              <a:pathLst>
                <a:path w="154295" h="147964" extrusionOk="0">
                  <a:moveTo>
                    <a:pt x="142079" y="46740"/>
                  </a:moveTo>
                  <a:lnTo>
                    <a:pt x="102853" y="45017"/>
                  </a:lnTo>
                  <a:lnTo>
                    <a:pt x="89066" y="8273"/>
                  </a:lnTo>
                  <a:cubicBezTo>
                    <a:pt x="84930" y="-2758"/>
                    <a:pt x="69280" y="-2758"/>
                    <a:pt x="65213" y="8273"/>
                  </a:cubicBezTo>
                  <a:lnTo>
                    <a:pt x="51425" y="45017"/>
                  </a:lnTo>
                  <a:lnTo>
                    <a:pt x="12199" y="46740"/>
                  </a:lnTo>
                  <a:cubicBezTo>
                    <a:pt x="480" y="47292"/>
                    <a:pt x="-4415" y="62113"/>
                    <a:pt x="4823" y="69421"/>
                  </a:cubicBezTo>
                  <a:lnTo>
                    <a:pt x="35570" y="93894"/>
                  </a:lnTo>
                  <a:lnTo>
                    <a:pt x="25091" y="131741"/>
                  </a:lnTo>
                  <a:cubicBezTo>
                    <a:pt x="21920" y="143116"/>
                    <a:pt x="34604" y="152285"/>
                    <a:pt x="44394" y="145805"/>
                  </a:cubicBezTo>
                  <a:lnTo>
                    <a:pt x="77140" y="124158"/>
                  </a:lnTo>
                  <a:lnTo>
                    <a:pt x="109885" y="145805"/>
                  </a:lnTo>
                  <a:cubicBezTo>
                    <a:pt x="119674" y="152285"/>
                    <a:pt x="132359" y="143185"/>
                    <a:pt x="129187" y="131741"/>
                  </a:cubicBezTo>
                  <a:lnTo>
                    <a:pt x="118709" y="93894"/>
                  </a:lnTo>
                  <a:lnTo>
                    <a:pt x="149456" y="69421"/>
                  </a:lnTo>
                  <a:cubicBezTo>
                    <a:pt x="158693" y="62044"/>
                    <a:pt x="153868" y="47223"/>
                    <a:pt x="142079" y="46740"/>
                  </a:cubicBezTo>
                  <a:lnTo>
                    <a:pt x="142079" y="46740"/>
                  </a:lnTo>
                  <a:close/>
                  <a:moveTo>
                    <a:pt x="105197" y="82106"/>
                  </a:moveTo>
                  <a:cubicBezTo>
                    <a:pt x="101199" y="85277"/>
                    <a:pt x="99476" y="90516"/>
                    <a:pt x="100854" y="95480"/>
                  </a:cubicBezTo>
                  <a:lnTo>
                    <a:pt x="108713" y="123882"/>
                  </a:lnTo>
                  <a:lnTo>
                    <a:pt x="84171" y="107613"/>
                  </a:lnTo>
                  <a:cubicBezTo>
                    <a:pt x="84171" y="107613"/>
                    <a:pt x="84171" y="107613"/>
                    <a:pt x="84171" y="107613"/>
                  </a:cubicBezTo>
                  <a:cubicBezTo>
                    <a:pt x="82034" y="106234"/>
                    <a:pt x="79621" y="105476"/>
                    <a:pt x="77140" y="105476"/>
                  </a:cubicBezTo>
                  <a:cubicBezTo>
                    <a:pt x="74657" y="105476"/>
                    <a:pt x="72244" y="106165"/>
                    <a:pt x="70108" y="107613"/>
                  </a:cubicBezTo>
                  <a:lnTo>
                    <a:pt x="45565" y="123882"/>
                  </a:lnTo>
                  <a:lnTo>
                    <a:pt x="53424" y="95480"/>
                  </a:lnTo>
                  <a:cubicBezTo>
                    <a:pt x="54804" y="90516"/>
                    <a:pt x="53080" y="85277"/>
                    <a:pt x="49081" y="82106"/>
                  </a:cubicBezTo>
                  <a:lnTo>
                    <a:pt x="26056" y="63768"/>
                  </a:lnTo>
                  <a:lnTo>
                    <a:pt x="55493" y="62458"/>
                  </a:lnTo>
                  <a:cubicBezTo>
                    <a:pt x="60594" y="62251"/>
                    <a:pt x="65075" y="59011"/>
                    <a:pt x="66868" y="54186"/>
                  </a:cubicBezTo>
                  <a:lnTo>
                    <a:pt x="77209" y="26610"/>
                  </a:lnTo>
                  <a:lnTo>
                    <a:pt x="87549" y="54186"/>
                  </a:lnTo>
                  <a:cubicBezTo>
                    <a:pt x="89341" y="59011"/>
                    <a:pt x="93822" y="62251"/>
                    <a:pt x="98923" y="62458"/>
                  </a:cubicBezTo>
                  <a:lnTo>
                    <a:pt x="128360" y="63768"/>
                  </a:lnTo>
                  <a:lnTo>
                    <a:pt x="105335" y="8210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4" name="Google Shape;1284;p37"/>
          <p:cNvGrpSpPr/>
          <p:nvPr/>
        </p:nvGrpSpPr>
        <p:grpSpPr>
          <a:xfrm>
            <a:off x="5372531" y="1192489"/>
            <a:ext cx="342739" cy="347998"/>
            <a:chOff x="7597845" y="519803"/>
            <a:chExt cx="593076" cy="602176"/>
          </a:xfrm>
        </p:grpSpPr>
        <p:sp>
          <p:nvSpPr>
            <p:cNvPr id="1285" name="Google Shape;1285;p37"/>
            <p:cNvSpPr/>
            <p:nvPr/>
          </p:nvSpPr>
          <p:spPr>
            <a:xfrm>
              <a:off x="7876803" y="728617"/>
              <a:ext cx="84984" cy="159040"/>
            </a:xfrm>
            <a:custGeom>
              <a:avLst/>
              <a:gdLst/>
              <a:ahLst/>
              <a:cxnLst/>
              <a:rect l="l" t="t" r="r" b="b"/>
              <a:pathLst>
                <a:path w="84984" h="159040" extrusionOk="0">
                  <a:moveTo>
                    <a:pt x="58219" y="70662"/>
                  </a:moveTo>
                  <a:cubicBezTo>
                    <a:pt x="55669" y="69835"/>
                    <a:pt x="53049" y="68938"/>
                    <a:pt x="50429" y="67973"/>
                  </a:cubicBezTo>
                  <a:lnTo>
                    <a:pt x="50429" y="29230"/>
                  </a:lnTo>
                  <a:cubicBezTo>
                    <a:pt x="57323" y="30678"/>
                    <a:pt x="61391" y="33987"/>
                    <a:pt x="61735" y="34262"/>
                  </a:cubicBezTo>
                  <a:cubicBezTo>
                    <a:pt x="65389" y="37365"/>
                    <a:pt x="70766" y="36951"/>
                    <a:pt x="73937" y="33366"/>
                  </a:cubicBezTo>
                  <a:cubicBezTo>
                    <a:pt x="77108" y="29712"/>
                    <a:pt x="76695" y="24266"/>
                    <a:pt x="73041" y="21095"/>
                  </a:cubicBezTo>
                  <a:cubicBezTo>
                    <a:pt x="72559" y="20681"/>
                    <a:pt x="64148" y="13512"/>
                    <a:pt x="50360" y="11582"/>
                  </a:cubicBezTo>
                  <a:lnTo>
                    <a:pt x="50360" y="8686"/>
                  </a:lnTo>
                  <a:cubicBezTo>
                    <a:pt x="50360" y="3861"/>
                    <a:pt x="46500" y="0"/>
                    <a:pt x="41675" y="0"/>
                  </a:cubicBezTo>
                  <a:cubicBezTo>
                    <a:pt x="36848" y="0"/>
                    <a:pt x="32988" y="3861"/>
                    <a:pt x="32988" y="8686"/>
                  </a:cubicBezTo>
                  <a:lnTo>
                    <a:pt x="32988" y="12202"/>
                  </a:lnTo>
                  <a:cubicBezTo>
                    <a:pt x="31678" y="12478"/>
                    <a:pt x="30369" y="12754"/>
                    <a:pt x="28989" y="13167"/>
                  </a:cubicBezTo>
                  <a:cubicBezTo>
                    <a:pt x="16098" y="16821"/>
                    <a:pt x="6584" y="27368"/>
                    <a:pt x="4172" y="40605"/>
                  </a:cubicBezTo>
                  <a:cubicBezTo>
                    <a:pt x="2035" y="52324"/>
                    <a:pt x="6102" y="63630"/>
                    <a:pt x="14789" y="70041"/>
                  </a:cubicBezTo>
                  <a:cubicBezTo>
                    <a:pt x="19407" y="73419"/>
                    <a:pt x="25129" y="76590"/>
                    <a:pt x="32988" y="79831"/>
                  </a:cubicBezTo>
                  <a:lnTo>
                    <a:pt x="32988" y="129121"/>
                  </a:lnTo>
                  <a:cubicBezTo>
                    <a:pt x="25957" y="128639"/>
                    <a:pt x="21130" y="127053"/>
                    <a:pt x="13203" y="122228"/>
                  </a:cubicBezTo>
                  <a:cubicBezTo>
                    <a:pt x="9135" y="119677"/>
                    <a:pt x="3759" y="120987"/>
                    <a:pt x="1276" y="125054"/>
                  </a:cubicBezTo>
                  <a:cubicBezTo>
                    <a:pt x="-1206" y="129121"/>
                    <a:pt x="36" y="134499"/>
                    <a:pt x="4103" y="136980"/>
                  </a:cubicBezTo>
                  <a:cubicBezTo>
                    <a:pt x="15409" y="143943"/>
                    <a:pt x="23061" y="146011"/>
                    <a:pt x="32988" y="146494"/>
                  </a:cubicBezTo>
                  <a:lnTo>
                    <a:pt x="32988" y="150354"/>
                  </a:lnTo>
                  <a:cubicBezTo>
                    <a:pt x="32988" y="155180"/>
                    <a:pt x="36848" y="159041"/>
                    <a:pt x="41675" y="159041"/>
                  </a:cubicBezTo>
                  <a:cubicBezTo>
                    <a:pt x="46500" y="159041"/>
                    <a:pt x="50360" y="155180"/>
                    <a:pt x="50360" y="150354"/>
                  </a:cubicBezTo>
                  <a:lnTo>
                    <a:pt x="50360" y="145805"/>
                  </a:lnTo>
                  <a:cubicBezTo>
                    <a:pt x="69801" y="142082"/>
                    <a:pt x="82072" y="126640"/>
                    <a:pt x="84485" y="111404"/>
                  </a:cubicBezTo>
                  <a:cubicBezTo>
                    <a:pt x="87449" y="92929"/>
                    <a:pt x="77039" y="76866"/>
                    <a:pt x="58150" y="70593"/>
                  </a:cubicBezTo>
                  <a:lnTo>
                    <a:pt x="58150" y="70593"/>
                  </a:lnTo>
                  <a:close/>
                  <a:moveTo>
                    <a:pt x="33057" y="60804"/>
                  </a:moveTo>
                  <a:cubicBezTo>
                    <a:pt x="30093" y="59287"/>
                    <a:pt x="27404" y="57770"/>
                    <a:pt x="25198" y="56116"/>
                  </a:cubicBezTo>
                  <a:cubicBezTo>
                    <a:pt x="21199" y="53151"/>
                    <a:pt x="20579" y="47843"/>
                    <a:pt x="21337" y="43776"/>
                  </a:cubicBezTo>
                  <a:cubicBezTo>
                    <a:pt x="22234" y="38674"/>
                    <a:pt x="25819" y="32539"/>
                    <a:pt x="33057" y="30195"/>
                  </a:cubicBezTo>
                  <a:lnTo>
                    <a:pt x="33057" y="60873"/>
                  </a:lnTo>
                  <a:close/>
                  <a:moveTo>
                    <a:pt x="67389" y="108785"/>
                  </a:moveTo>
                  <a:cubicBezTo>
                    <a:pt x="66147" y="116575"/>
                    <a:pt x="60426" y="124916"/>
                    <a:pt x="50429" y="128018"/>
                  </a:cubicBezTo>
                  <a:lnTo>
                    <a:pt x="50429" y="86380"/>
                  </a:lnTo>
                  <a:cubicBezTo>
                    <a:pt x="51187" y="86655"/>
                    <a:pt x="51946" y="86862"/>
                    <a:pt x="52705" y="87138"/>
                  </a:cubicBezTo>
                  <a:cubicBezTo>
                    <a:pt x="63459" y="90723"/>
                    <a:pt x="68974" y="98789"/>
                    <a:pt x="67389" y="108716"/>
                  </a:cubicBezTo>
                  <a:lnTo>
                    <a:pt x="67389" y="108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37"/>
            <p:cNvSpPr/>
            <p:nvPr/>
          </p:nvSpPr>
          <p:spPr>
            <a:xfrm>
              <a:off x="8006374" y="798934"/>
              <a:ext cx="54667" cy="17372"/>
            </a:xfrm>
            <a:custGeom>
              <a:avLst/>
              <a:gdLst/>
              <a:ahLst/>
              <a:cxnLst/>
              <a:rect l="l" t="t" r="r" b="b"/>
              <a:pathLst>
                <a:path w="54667" h="17372" extrusionOk="0">
                  <a:moveTo>
                    <a:pt x="45981" y="0"/>
                  </a:moveTo>
                  <a:lnTo>
                    <a:pt x="8685" y="0"/>
                  </a:lnTo>
                  <a:cubicBezTo>
                    <a:pt x="3860" y="0"/>
                    <a:pt x="0" y="3861"/>
                    <a:pt x="0" y="8686"/>
                  </a:cubicBezTo>
                  <a:cubicBezTo>
                    <a:pt x="0" y="13512"/>
                    <a:pt x="3860" y="17372"/>
                    <a:pt x="8685" y="17372"/>
                  </a:cubicBezTo>
                  <a:lnTo>
                    <a:pt x="45981" y="17372"/>
                  </a:lnTo>
                  <a:cubicBezTo>
                    <a:pt x="50808" y="17372"/>
                    <a:pt x="54668" y="13512"/>
                    <a:pt x="54668" y="8686"/>
                  </a:cubicBezTo>
                  <a:cubicBezTo>
                    <a:pt x="54668" y="3861"/>
                    <a:pt x="50808" y="0"/>
                    <a:pt x="4598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7" name="Google Shape;1287;p37"/>
            <p:cNvSpPr/>
            <p:nvPr/>
          </p:nvSpPr>
          <p:spPr>
            <a:xfrm>
              <a:off x="7779153" y="1060072"/>
              <a:ext cx="62940" cy="27713"/>
            </a:xfrm>
            <a:custGeom>
              <a:avLst/>
              <a:gdLst/>
              <a:ahLst/>
              <a:cxnLst/>
              <a:rect l="l" t="t" r="r" b="b"/>
              <a:pathLst>
                <a:path w="62940" h="27713" extrusionOk="0">
                  <a:moveTo>
                    <a:pt x="19027" y="0"/>
                  </a:moveTo>
                  <a:cubicBezTo>
                    <a:pt x="8548" y="0"/>
                    <a:pt x="0" y="8548"/>
                    <a:pt x="0" y="19027"/>
                  </a:cubicBezTo>
                  <a:cubicBezTo>
                    <a:pt x="0" y="23853"/>
                    <a:pt x="3861" y="27713"/>
                    <a:pt x="8686" y="27713"/>
                  </a:cubicBezTo>
                  <a:cubicBezTo>
                    <a:pt x="13512" y="27713"/>
                    <a:pt x="17373" y="23853"/>
                    <a:pt x="17373" y="19027"/>
                  </a:cubicBezTo>
                  <a:cubicBezTo>
                    <a:pt x="17373" y="18131"/>
                    <a:pt x="18131" y="17372"/>
                    <a:pt x="19027" y="17372"/>
                  </a:cubicBezTo>
                  <a:lnTo>
                    <a:pt x="43914" y="17372"/>
                  </a:lnTo>
                  <a:cubicBezTo>
                    <a:pt x="44810" y="17372"/>
                    <a:pt x="45568" y="18131"/>
                    <a:pt x="45568" y="19027"/>
                  </a:cubicBezTo>
                  <a:cubicBezTo>
                    <a:pt x="45568" y="23853"/>
                    <a:pt x="49429" y="27713"/>
                    <a:pt x="54254" y="27713"/>
                  </a:cubicBezTo>
                  <a:cubicBezTo>
                    <a:pt x="59081" y="27713"/>
                    <a:pt x="62941" y="23853"/>
                    <a:pt x="62941" y="19027"/>
                  </a:cubicBezTo>
                  <a:cubicBezTo>
                    <a:pt x="62941" y="8548"/>
                    <a:pt x="54392" y="0"/>
                    <a:pt x="43914" y="0"/>
                  </a:cubicBezTo>
                  <a:lnTo>
                    <a:pt x="19027"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8" name="Google Shape;1288;p37"/>
            <p:cNvSpPr/>
            <p:nvPr/>
          </p:nvSpPr>
          <p:spPr>
            <a:xfrm>
              <a:off x="7597845" y="519803"/>
              <a:ext cx="425487" cy="602176"/>
            </a:xfrm>
            <a:custGeom>
              <a:avLst/>
              <a:gdLst/>
              <a:ahLst/>
              <a:cxnLst/>
              <a:rect l="l" t="t" r="r" b="b"/>
              <a:pathLst>
                <a:path w="425487" h="602176" extrusionOk="0">
                  <a:moveTo>
                    <a:pt x="416801" y="473124"/>
                  </a:moveTo>
                  <a:cubicBezTo>
                    <a:pt x="411976" y="473124"/>
                    <a:pt x="408115" y="476984"/>
                    <a:pt x="408115" y="481810"/>
                  </a:cubicBezTo>
                  <a:lnTo>
                    <a:pt x="408115" y="562330"/>
                  </a:lnTo>
                  <a:cubicBezTo>
                    <a:pt x="408115" y="574739"/>
                    <a:pt x="398050" y="584804"/>
                    <a:pt x="385641" y="584804"/>
                  </a:cubicBezTo>
                  <a:lnTo>
                    <a:pt x="39847" y="584804"/>
                  </a:lnTo>
                  <a:cubicBezTo>
                    <a:pt x="27438" y="584804"/>
                    <a:pt x="17373" y="574739"/>
                    <a:pt x="17373" y="562330"/>
                  </a:cubicBezTo>
                  <a:lnTo>
                    <a:pt x="17373" y="39846"/>
                  </a:lnTo>
                  <a:cubicBezTo>
                    <a:pt x="17373" y="27437"/>
                    <a:pt x="27438" y="17372"/>
                    <a:pt x="39847" y="17372"/>
                  </a:cubicBezTo>
                  <a:lnTo>
                    <a:pt x="385641" y="17372"/>
                  </a:lnTo>
                  <a:cubicBezTo>
                    <a:pt x="398050" y="17372"/>
                    <a:pt x="408115" y="27437"/>
                    <a:pt x="408115" y="39846"/>
                  </a:cubicBezTo>
                  <a:lnTo>
                    <a:pt x="408115" y="95066"/>
                  </a:lnTo>
                  <a:cubicBezTo>
                    <a:pt x="408115" y="99892"/>
                    <a:pt x="411976" y="103752"/>
                    <a:pt x="416801" y="103752"/>
                  </a:cubicBezTo>
                  <a:cubicBezTo>
                    <a:pt x="421627" y="103752"/>
                    <a:pt x="425488" y="99892"/>
                    <a:pt x="425488" y="95066"/>
                  </a:cubicBezTo>
                  <a:lnTo>
                    <a:pt x="425488" y="39846"/>
                  </a:lnTo>
                  <a:cubicBezTo>
                    <a:pt x="425488" y="17855"/>
                    <a:pt x="407633" y="0"/>
                    <a:pt x="385641" y="0"/>
                  </a:cubicBezTo>
                  <a:lnTo>
                    <a:pt x="39847" y="0"/>
                  </a:lnTo>
                  <a:cubicBezTo>
                    <a:pt x="17855" y="0"/>
                    <a:pt x="0" y="17855"/>
                    <a:pt x="0" y="39846"/>
                  </a:cubicBezTo>
                  <a:lnTo>
                    <a:pt x="0" y="562330"/>
                  </a:lnTo>
                  <a:cubicBezTo>
                    <a:pt x="0" y="584321"/>
                    <a:pt x="17855" y="602176"/>
                    <a:pt x="39847" y="602176"/>
                  </a:cubicBezTo>
                  <a:lnTo>
                    <a:pt x="385641" y="602176"/>
                  </a:lnTo>
                  <a:cubicBezTo>
                    <a:pt x="407633" y="602176"/>
                    <a:pt x="425488" y="584321"/>
                    <a:pt x="425488" y="562330"/>
                  </a:cubicBezTo>
                  <a:lnTo>
                    <a:pt x="425488" y="481810"/>
                  </a:lnTo>
                  <a:cubicBezTo>
                    <a:pt x="425488" y="476984"/>
                    <a:pt x="421627" y="473124"/>
                    <a:pt x="416801" y="473124"/>
                  </a:cubicBezTo>
                  <a:lnTo>
                    <a:pt x="416801" y="4731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37"/>
            <p:cNvSpPr/>
            <p:nvPr/>
          </p:nvSpPr>
          <p:spPr>
            <a:xfrm>
              <a:off x="7647757" y="569645"/>
              <a:ext cx="325733" cy="472296"/>
            </a:xfrm>
            <a:custGeom>
              <a:avLst/>
              <a:gdLst/>
              <a:ahLst/>
              <a:cxnLst/>
              <a:rect l="l" t="t" r="r" b="b"/>
              <a:pathLst>
                <a:path w="325733" h="472296" extrusionOk="0">
                  <a:moveTo>
                    <a:pt x="317048" y="53910"/>
                  </a:moveTo>
                  <a:cubicBezTo>
                    <a:pt x="321873" y="53910"/>
                    <a:pt x="325734" y="50049"/>
                    <a:pt x="325734" y="45224"/>
                  </a:cubicBezTo>
                  <a:lnTo>
                    <a:pt x="325734" y="23301"/>
                  </a:lnTo>
                  <a:cubicBezTo>
                    <a:pt x="325734" y="10479"/>
                    <a:pt x="315255" y="0"/>
                    <a:pt x="302433" y="0"/>
                  </a:cubicBezTo>
                  <a:lnTo>
                    <a:pt x="23301" y="0"/>
                  </a:lnTo>
                  <a:cubicBezTo>
                    <a:pt x="10479" y="0"/>
                    <a:pt x="0" y="10479"/>
                    <a:pt x="0" y="23301"/>
                  </a:cubicBezTo>
                  <a:lnTo>
                    <a:pt x="0" y="448995"/>
                  </a:lnTo>
                  <a:cubicBezTo>
                    <a:pt x="0" y="461818"/>
                    <a:pt x="10479" y="472296"/>
                    <a:pt x="23301" y="472296"/>
                  </a:cubicBezTo>
                  <a:lnTo>
                    <a:pt x="302433" y="472296"/>
                  </a:lnTo>
                  <a:cubicBezTo>
                    <a:pt x="315255" y="472296"/>
                    <a:pt x="325734" y="461818"/>
                    <a:pt x="325734" y="448995"/>
                  </a:cubicBezTo>
                  <a:lnTo>
                    <a:pt x="325734" y="431968"/>
                  </a:lnTo>
                  <a:cubicBezTo>
                    <a:pt x="325734" y="427142"/>
                    <a:pt x="321873" y="423281"/>
                    <a:pt x="317048" y="423281"/>
                  </a:cubicBezTo>
                  <a:cubicBezTo>
                    <a:pt x="312222" y="423281"/>
                    <a:pt x="308361" y="427142"/>
                    <a:pt x="308361" y="431968"/>
                  </a:cubicBezTo>
                  <a:lnTo>
                    <a:pt x="308361" y="448995"/>
                  </a:lnTo>
                  <a:cubicBezTo>
                    <a:pt x="308361" y="452235"/>
                    <a:pt x="305673" y="454924"/>
                    <a:pt x="302433" y="454924"/>
                  </a:cubicBezTo>
                  <a:lnTo>
                    <a:pt x="23301" y="454924"/>
                  </a:lnTo>
                  <a:cubicBezTo>
                    <a:pt x="20061" y="454924"/>
                    <a:pt x="17373" y="452235"/>
                    <a:pt x="17373" y="448995"/>
                  </a:cubicBezTo>
                  <a:lnTo>
                    <a:pt x="17373" y="23301"/>
                  </a:lnTo>
                  <a:cubicBezTo>
                    <a:pt x="17373" y="20061"/>
                    <a:pt x="20061" y="17372"/>
                    <a:pt x="23301" y="17372"/>
                  </a:cubicBezTo>
                  <a:lnTo>
                    <a:pt x="302433" y="17372"/>
                  </a:lnTo>
                  <a:cubicBezTo>
                    <a:pt x="305673" y="17372"/>
                    <a:pt x="308361" y="20061"/>
                    <a:pt x="308361" y="23301"/>
                  </a:cubicBezTo>
                  <a:lnTo>
                    <a:pt x="308361" y="45224"/>
                  </a:lnTo>
                  <a:cubicBezTo>
                    <a:pt x="308361" y="50049"/>
                    <a:pt x="312222" y="53910"/>
                    <a:pt x="317048" y="53910"/>
                  </a:cubicBezTo>
                  <a:lnTo>
                    <a:pt x="317048" y="539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37"/>
            <p:cNvSpPr/>
            <p:nvPr/>
          </p:nvSpPr>
          <p:spPr>
            <a:xfrm>
              <a:off x="7801903" y="609767"/>
              <a:ext cx="389018" cy="395981"/>
            </a:xfrm>
            <a:custGeom>
              <a:avLst/>
              <a:gdLst/>
              <a:ahLst/>
              <a:cxnLst/>
              <a:rect l="l" t="t" r="r" b="b"/>
              <a:pathLst>
                <a:path w="389018" h="395981" extrusionOk="0">
                  <a:moveTo>
                    <a:pt x="359651" y="37158"/>
                  </a:moveTo>
                  <a:lnTo>
                    <a:pt x="17373" y="37158"/>
                  </a:lnTo>
                  <a:lnTo>
                    <a:pt x="17373" y="8686"/>
                  </a:lnTo>
                  <a:cubicBezTo>
                    <a:pt x="17373" y="3861"/>
                    <a:pt x="13512" y="0"/>
                    <a:pt x="8686" y="0"/>
                  </a:cubicBezTo>
                  <a:cubicBezTo>
                    <a:pt x="3860" y="0"/>
                    <a:pt x="0" y="3861"/>
                    <a:pt x="0" y="8686"/>
                  </a:cubicBezTo>
                  <a:lnTo>
                    <a:pt x="0" y="387296"/>
                  </a:lnTo>
                  <a:cubicBezTo>
                    <a:pt x="0" y="392121"/>
                    <a:pt x="3860" y="395982"/>
                    <a:pt x="8686" y="395982"/>
                  </a:cubicBezTo>
                  <a:cubicBezTo>
                    <a:pt x="13512" y="395982"/>
                    <a:pt x="17373" y="392121"/>
                    <a:pt x="17373" y="387296"/>
                  </a:cubicBezTo>
                  <a:lnTo>
                    <a:pt x="17373" y="359789"/>
                  </a:lnTo>
                  <a:lnTo>
                    <a:pt x="359651" y="359789"/>
                  </a:lnTo>
                  <a:cubicBezTo>
                    <a:pt x="375852" y="359789"/>
                    <a:pt x="389018" y="346622"/>
                    <a:pt x="389018" y="330421"/>
                  </a:cubicBezTo>
                  <a:lnTo>
                    <a:pt x="389018" y="66525"/>
                  </a:lnTo>
                  <a:cubicBezTo>
                    <a:pt x="389018" y="50325"/>
                    <a:pt x="375852" y="37158"/>
                    <a:pt x="359651" y="37158"/>
                  </a:cubicBezTo>
                  <a:close/>
                  <a:moveTo>
                    <a:pt x="17373" y="94997"/>
                  </a:moveTo>
                  <a:lnTo>
                    <a:pt x="293126" y="94997"/>
                  </a:lnTo>
                  <a:cubicBezTo>
                    <a:pt x="293953" y="94997"/>
                    <a:pt x="294711" y="95411"/>
                    <a:pt x="295125" y="96031"/>
                  </a:cubicBezTo>
                  <a:cubicBezTo>
                    <a:pt x="302363" y="107406"/>
                    <a:pt x="312221" y="117195"/>
                    <a:pt x="323527" y="124434"/>
                  </a:cubicBezTo>
                  <a:cubicBezTo>
                    <a:pt x="324148" y="124847"/>
                    <a:pt x="324561" y="125606"/>
                    <a:pt x="324561" y="126364"/>
                  </a:cubicBezTo>
                  <a:lnTo>
                    <a:pt x="324561" y="270169"/>
                  </a:lnTo>
                  <a:cubicBezTo>
                    <a:pt x="324561" y="270997"/>
                    <a:pt x="324148" y="271755"/>
                    <a:pt x="323527" y="272100"/>
                  </a:cubicBezTo>
                  <a:cubicBezTo>
                    <a:pt x="312084" y="279407"/>
                    <a:pt x="302156" y="289334"/>
                    <a:pt x="294918" y="300847"/>
                  </a:cubicBezTo>
                  <a:cubicBezTo>
                    <a:pt x="294504" y="301467"/>
                    <a:pt x="293746" y="301881"/>
                    <a:pt x="292919" y="301881"/>
                  </a:cubicBezTo>
                  <a:lnTo>
                    <a:pt x="17373" y="301881"/>
                  </a:lnTo>
                  <a:lnTo>
                    <a:pt x="17373" y="94928"/>
                  </a:lnTo>
                  <a:close/>
                  <a:moveTo>
                    <a:pt x="371578" y="330421"/>
                  </a:moveTo>
                  <a:cubicBezTo>
                    <a:pt x="371578" y="337039"/>
                    <a:pt x="366200" y="342417"/>
                    <a:pt x="359583" y="342417"/>
                  </a:cubicBezTo>
                  <a:lnTo>
                    <a:pt x="17304" y="342417"/>
                  </a:lnTo>
                  <a:lnTo>
                    <a:pt x="17304" y="319322"/>
                  </a:lnTo>
                  <a:lnTo>
                    <a:pt x="292850" y="319322"/>
                  </a:lnTo>
                  <a:cubicBezTo>
                    <a:pt x="299675" y="319322"/>
                    <a:pt x="305879" y="315944"/>
                    <a:pt x="309533" y="310222"/>
                  </a:cubicBezTo>
                  <a:cubicBezTo>
                    <a:pt x="315462" y="300847"/>
                    <a:pt x="323527" y="292781"/>
                    <a:pt x="332834" y="286852"/>
                  </a:cubicBezTo>
                  <a:cubicBezTo>
                    <a:pt x="338487" y="283268"/>
                    <a:pt x="341865" y="277063"/>
                    <a:pt x="341865" y="270238"/>
                  </a:cubicBezTo>
                  <a:lnTo>
                    <a:pt x="341865" y="126433"/>
                  </a:lnTo>
                  <a:cubicBezTo>
                    <a:pt x="341865" y="119677"/>
                    <a:pt x="338487" y="113472"/>
                    <a:pt x="332834" y="109819"/>
                  </a:cubicBezTo>
                  <a:cubicBezTo>
                    <a:pt x="323596" y="103890"/>
                    <a:pt x="315600" y="95893"/>
                    <a:pt x="309670" y="86655"/>
                  </a:cubicBezTo>
                  <a:cubicBezTo>
                    <a:pt x="306086" y="81003"/>
                    <a:pt x="299882" y="77625"/>
                    <a:pt x="293057" y="77625"/>
                  </a:cubicBezTo>
                  <a:lnTo>
                    <a:pt x="17304" y="77625"/>
                  </a:lnTo>
                  <a:lnTo>
                    <a:pt x="17304" y="54530"/>
                  </a:lnTo>
                  <a:lnTo>
                    <a:pt x="359583" y="54530"/>
                  </a:lnTo>
                  <a:cubicBezTo>
                    <a:pt x="366200" y="54530"/>
                    <a:pt x="371578" y="59907"/>
                    <a:pt x="371578" y="66525"/>
                  </a:cubicBezTo>
                  <a:lnTo>
                    <a:pt x="371578" y="33049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91" name="Google Shape;1291;p37"/>
          <p:cNvGrpSpPr/>
          <p:nvPr/>
        </p:nvGrpSpPr>
        <p:grpSpPr>
          <a:xfrm>
            <a:off x="4040340" y="1192489"/>
            <a:ext cx="347639" cy="347878"/>
            <a:chOff x="5292617" y="519803"/>
            <a:chExt cx="601555" cy="601969"/>
          </a:xfrm>
        </p:grpSpPr>
        <p:sp>
          <p:nvSpPr>
            <p:cNvPr id="1292" name="Google Shape;1292;p37"/>
            <p:cNvSpPr/>
            <p:nvPr/>
          </p:nvSpPr>
          <p:spPr>
            <a:xfrm>
              <a:off x="5292617" y="672777"/>
              <a:ext cx="601211" cy="448995"/>
            </a:xfrm>
            <a:custGeom>
              <a:avLst/>
              <a:gdLst/>
              <a:ahLst/>
              <a:cxnLst/>
              <a:rect l="l" t="t" r="r" b="b"/>
              <a:pathLst>
                <a:path w="601211" h="448995" extrusionOk="0">
                  <a:moveTo>
                    <a:pt x="584390" y="386330"/>
                  </a:moveTo>
                  <a:lnTo>
                    <a:pt x="497459" y="386330"/>
                  </a:lnTo>
                  <a:lnTo>
                    <a:pt x="497459" y="375645"/>
                  </a:lnTo>
                  <a:cubicBezTo>
                    <a:pt x="497459" y="364753"/>
                    <a:pt x="488635" y="355929"/>
                    <a:pt x="477743" y="355929"/>
                  </a:cubicBezTo>
                  <a:lnTo>
                    <a:pt x="469677" y="355929"/>
                  </a:lnTo>
                  <a:lnTo>
                    <a:pt x="467126" y="330697"/>
                  </a:lnTo>
                  <a:lnTo>
                    <a:pt x="562468" y="330697"/>
                  </a:lnTo>
                  <a:cubicBezTo>
                    <a:pt x="575842" y="330697"/>
                    <a:pt x="586734" y="319805"/>
                    <a:pt x="586734" y="306431"/>
                  </a:cubicBezTo>
                  <a:lnTo>
                    <a:pt x="586734" y="169933"/>
                  </a:lnTo>
                  <a:cubicBezTo>
                    <a:pt x="586734" y="156559"/>
                    <a:pt x="575842" y="145667"/>
                    <a:pt x="562468" y="145667"/>
                  </a:cubicBezTo>
                  <a:lnTo>
                    <a:pt x="315806" y="145667"/>
                  </a:lnTo>
                  <a:cubicBezTo>
                    <a:pt x="302433" y="145667"/>
                    <a:pt x="291540" y="156559"/>
                    <a:pt x="291540" y="169933"/>
                  </a:cubicBezTo>
                  <a:lnTo>
                    <a:pt x="291540" y="243766"/>
                  </a:lnTo>
                  <a:cubicBezTo>
                    <a:pt x="271962" y="237355"/>
                    <a:pt x="245007" y="233080"/>
                    <a:pt x="229082" y="230943"/>
                  </a:cubicBezTo>
                  <a:lnTo>
                    <a:pt x="229082" y="230943"/>
                  </a:lnTo>
                  <a:cubicBezTo>
                    <a:pt x="227772" y="230737"/>
                    <a:pt x="226738" y="229634"/>
                    <a:pt x="226738" y="228255"/>
                  </a:cubicBezTo>
                  <a:lnTo>
                    <a:pt x="226876" y="202472"/>
                  </a:lnTo>
                  <a:cubicBezTo>
                    <a:pt x="228738" y="201093"/>
                    <a:pt x="230599" y="199645"/>
                    <a:pt x="232460" y="198060"/>
                  </a:cubicBezTo>
                  <a:cubicBezTo>
                    <a:pt x="246248" y="186271"/>
                    <a:pt x="255141" y="169450"/>
                    <a:pt x="257623" y="150975"/>
                  </a:cubicBezTo>
                  <a:cubicBezTo>
                    <a:pt x="262173" y="150286"/>
                    <a:pt x="266378" y="148217"/>
                    <a:pt x="269687" y="144908"/>
                  </a:cubicBezTo>
                  <a:cubicBezTo>
                    <a:pt x="273823" y="140841"/>
                    <a:pt x="276098" y="135395"/>
                    <a:pt x="276098" y="129535"/>
                  </a:cubicBezTo>
                  <a:lnTo>
                    <a:pt x="276098" y="115196"/>
                  </a:lnTo>
                  <a:cubicBezTo>
                    <a:pt x="276167" y="109060"/>
                    <a:pt x="273616" y="103270"/>
                    <a:pt x="269273" y="99202"/>
                  </a:cubicBezTo>
                  <a:lnTo>
                    <a:pt x="269480" y="54392"/>
                  </a:lnTo>
                  <a:cubicBezTo>
                    <a:pt x="269549" y="36537"/>
                    <a:pt x="255141" y="21922"/>
                    <a:pt x="237286" y="21785"/>
                  </a:cubicBezTo>
                  <a:cubicBezTo>
                    <a:pt x="232736" y="8962"/>
                    <a:pt x="220603" y="276"/>
                    <a:pt x="206953" y="207"/>
                  </a:cubicBezTo>
                  <a:lnTo>
                    <a:pt x="150837" y="0"/>
                  </a:lnTo>
                  <a:lnTo>
                    <a:pt x="150561" y="0"/>
                  </a:lnTo>
                  <a:cubicBezTo>
                    <a:pt x="115817" y="0"/>
                    <a:pt x="87483" y="28196"/>
                    <a:pt x="87345" y="62941"/>
                  </a:cubicBezTo>
                  <a:lnTo>
                    <a:pt x="87207" y="98444"/>
                  </a:lnTo>
                  <a:cubicBezTo>
                    <a:pt x="82795" y="102511"/>
                    <a:pt x="80175" y="108164"/>
                    <a:pt x="80175" y="114369"/>
                  </a:cubicBezTo>
                  <a:lnTo>
                    <a:pt x="80175" y="128708"/>
                  </a:lnTo>
                  <a:cubicBezTo>
                    <a:pt x="80038" y="139600"/>
                    <a:pt x="88034" y="148631"/>
                    <a:pt x="98444" y="150286"/>
                  </a:cubicBezTo>
                  <a:cubicBezTo>
                    <a:pt x="100719" y="168761"/>
                    <a:pt x="109543" y="185651"/>
                    <a:pt x="123193" y="197577"/>
                  </a:cubicBezTo>
                  <a:cubicBezTo>
                    <a:pt x="124985" y="199163"/>
                    <a:pt x="126847" y="200611"/>
                    <a:pt x="128708" y="201989"/>
                  </a:cubicBezTo>
                  <a:lnTo>
                    <a:pt x="128570" y="227772"/>
                  </a:lnTo>
                  <a:cubicBezTo>
                    <a:pt x="128570" y="229151"/>
                    <a:pt x="127536" y="230254"/>
                    <a:pt x="126226" y="230461"/>
                  </a:cubicBezTo>
                  <a:lnTo>
                    <a:pt x="126226" y="230461"/>
                  </a:lnTo>
                  <a:cubicBezTo>
                    <a:pt x="107268" y="232874"/>
                    <a:pt x="72592" y="238113"/>
                    <a:pt x="53427" y="246523"/>
                  </a:cubicBezTo>
                  <a:cubicBezTo>
                    <a:pt x="29988" y="256795"/>
                    <a:pt x="14822" y="280027"/>
                    <a:pt x="14684" y="305604"/>
                  </a:cubicBezTo>
                  <a:lnTo>
                    <a:pt x="14684" y="318633"/>
                  </a:lnTo>
                  <a:cubicBezTo>
                    <a:pt x="14615" y="323528"/>
                    <a:pt x="18544" y="327457"/>
                    <a:pt x="23439" y="327457"/>
                  </a:cubicBezTo>
                  <a:lnTo>
                    <a:pt x="23439" y="327457"/>
                  </a:lnTo>
                  <a:cubicBezTo>
                    <a:pt x="28265" y="327457"/>
                    <a:pt x="32264" y="323528"/>
                    <a:pt x="32264" y="318702"/>
                  </a:cubicBezTo>
                  <a:lnTo>
                    <a:pt x="32264" y="305673"/>
                  </a:lnTo>
                  <a:cubicBezTo>
                    <a:pt x="32401" y="287059"/>
                    <a:pt x="43431" y="270169"/>
                    <a:pt x="60528" y="262655"/>
                  </a:cubicBezTo>
                  <a:cubicBezTo>
                    <a:pt x="67835" y="259415"/>
                    <a:pt x="78245" y="256657"/>
                    <a:pt x="88862" y="254382"/>
                  </a:cubicBezTo>
                  <a:lnTo>
                    <a:pt x="119057" y="293953"/>
                  </a:lnTo>
                  <a:cubicBezTo>
                    <a:pt x="126364" y="303604"/>
                    <a:pt x="138773" y="306569"/>
                    <a:pt x="149183" y="302708"/>
                  </a:cubicBezTo>
                  <a:lnTo>
                    <a:pt x="156283" y="313118"/>
                  </a:lnTo>
                  <a:lnTo>
                    <a:pt x="144977" y="386261"/>
                  </a:lnTo>
                  <a:lnTo>
                    <a:pt x="82175" y="386261"/>
                  </a:lnTo>
                  <a:lnTo>
                    <a:pt x="82312" y="355584"/>
                  </a:lnTo>
                  <a:cubicBezTo>
                    <a:pt x="82312" y="350689"/>
                    <a:pt x="78383" y="346760"/>
                    <a:pt x="73557" y="346760"/>
                  </a:cubicBezTo>
                  <a:lnTo>
                    <a:pt x="73557" y="346760"/>
                  </a:lnTo>
                  <a:cubicBezTo>
                    <a:pt x="68732" y="346760"/>
                    <a:pt x="64733" y="350689"/>
                    <a:pt x="64733" y="355515"/>
                  </a:cubicBezTo>
                  <a:lnTo>
                    <a:pt x="64596" y="386261"/>
                  </a:lnTo>
                  <a:lnTo>
                    <a:pt x="31987" y="386261"/>
                  </a:lnTo>
                  <a:lnTo>
                    <a:pt x="32125" y="359996"/>
                  </a:lnTo>
                  <a:cubicBezTo>
                    <a:pt x="32125" y="355101"/>
                    <a:pt x="28196" y="351172"/>
                    <a:pt x="23370" y="351172"/>
                  </a:cubicBezTo>
                  <a:lnTo>
                    <a:pt x="23370" y="351172"/>
                  </a:lnTo>
                  <a:cubicBezTo>
                    <a:pt x="18544" y="351172"/>
                    <a:pt x="14546" y="355101"/>
                    <a:pt x="14546" y="359927"/>
                  </a:cubicBezTo>
                  <a:lnTo>
                    <a:pt x="14408" y="386399"/>
                  </a:lnTo>
                  <a:cubicBezTo>
                    <a:pt x="6274" y="387502"/>
                    <a:pt x="0" y="394465"/>
                    <a:pt x="0" y="402876"/>
                  </a:cubicBezTo>
                  <a:lnTo>
                    <a:pt x="0" y="432312"/>
                  </a:lnTo>
                  <a:cubicBezTo>
                    <a:pt x="0" y="441481"/>
                    <a:pt x="7514" y="448995"/>
                    <a:pt x="16683" y="448995"/>
                  </a:cubicBezTo>
                  <a:lnTo>
                    <a:pt x="584528" y="448995"/>
                  </a:lnTo>
                  <a:cubicBezTo>
                    <a:pt x="593697" y="448995"/>
                    <a:pt x="601211" y="441481"/>
                    <a:pt x="601211" y="432312"/>
                  </a:cubicBezTo>
                  <a:lnTo>
                    <a:pt x="601211" y="402876"/>
                  </a:lnTo>
                  <a:cubicBezTo>
                    <a:pt x="601211" y="393707"/>
                    <a:pt x="593697" y="386192"/>
                    <a:pt x="584528" y="386192"/>
                  </a:cubicBezTo>
                  <a:lnTo>
                    <a:pt x="584528" y="386192"/>
                  </a:lnTo>
                  <a:close/>
                  <a:moveTo>
                    <a:pt x="479811" y="375645"/>
                  </a:moveTo>
                  <a:lnTo>
                    <a:pt x="479811" y="386330"/>
                  </a:lnTo>
                  <a:lnTo>
                    <a:pt x="398395" y="386330"/>
                  </a:lnTo>
                  <a:lnTo>
                    <a:pt x="398395" y="375645"/>
                  </a:lnTo>
                  <a:cubicBezTo>
                    <a:pt x="398395" y="374473"/>
                    <a:pt x="399360" y="373577"/>
                    <a:pt x="400463" y="373577"/>
                  </a:cubicBezTo>
                  <a:lnTo>
                    <a:pt x="477743" y="373577"/>
                  </a:lnTo>
                  <a:cubicBezTo>
                    <a:pt x="478915" y="373577"/>
                    <a:pt x="479811" y="374542"/>
                    <a:pt x="479811" y="375645"/>
                  </a:cubicBezTo>
                  <a:close/>
                  <a:moveTo>
                    <a:pt x="411148" y="330697"/>
                  </a:moveTo>
                  <a:lnTo>
                    <a:pt x="408598" y="355929"/>
                  </a:lnTo>
                  <a:lnTo>
                    <a:pt x="400463" y="355929"/>
                  </a:lnTo>
                  <a:cubicBezTo>
                    <a:pt x="389571" y="355929"/>
                    <a:pt x="380747" y="364753"/>
                    <a:pt x="380747" y="375645"/>
                  </a:cubicBezTo>
                  <a:lnTo>
                    <a:pt x="380747" y="386330"/>
                  </a:lnTo>
                  <a:lnTo>
                    <a:pt x="339590" y="386330"/>
                  </a:lnTo>
                  <a:lnTo>
                    <a:pt x="339866" y="330697"/>
                  </a:lnTo>
                  <a:lnTo>
                    <a:pt x="411148" y="330697"/>
                  </a:lnTo>
                  <a:close/>
                  <a:moveTo>
                    <a:pt x="426315" y="355929"/>
                  </a:moveTo>
                  <a:lnTo>
                    <a:pt x="429693" y="322838"/>
                  </a:lnTo>
                  <a:cubicBezTo>
                    <a:pt x="429693" y="322838"/>
                    <a:pt x="429693" y="322838"/>
                    <a:pt x="429693" y="322838"/>
                  </a:cubicBezTo>
                  <a:lnTo>
                    <a:pt x="430796" y="311877"/>
                  </a:lnTo>
                  <a:cubicBezTo>
                    <a:pt x="430796" y="311877"/>
                    <a:pt x="430796" y="311739"/>
                    <a:pt x="430934" y="311739"/>
                  </a:cubicBezTo>
                  <a:lnTo>
                    <a:pt x="447341" y="311739"/>
                  </a:lnTo>
                  <a:cubicBezTo>
                    <a:pt x="447341" y="311739"/>
                    <a:pt x="447479" y="311739"/>
                    <a:pt x="447479" y="311877"/>
                  </a:cubicBezTo>
                  <a:lnTo>
                    <a:pt x="448582" y="322838"/>
                  </a:lnTo>
                  <a:cubicBezTo>
                    <a:pt x="448582" y="322838"/>
                    <a:pt x="448582" y="322838"/>
                    <a:pt x="448582" y="322838"/>
                  </a:cubicBezTo>
                  <a:lnTo>
                    <a:pt x="451960" y="355929"/>
                  </a:lnTo>
                  <a:lnTo>
                    <a:pt x="426384" y="355929"/>
                  </a:lnTo>
                  <a:close/>
                  <a:moveTo>
                    <a:pt x="309120" y="169933"/>
                  </a:moveTo>
                  <a:cubicBezTo>
                    <a:pt x="309120" y="166279"/>
                    <a:pt x="312084" y="163315"/>
                    <a:pt x="315738" y="163315"/>
                  </a:cubicBezTo>
                  <a:lnTo>
                    <a:pt x="562399" y="163315"/>
                  </a:lnTo>
                  <a:cubicBezTo>
                    <a:pt x="566053" y="163315"/>
                    <a:pt x="569017" y="166279"/>
                    <a:pt x="569017" y="169933"/>
                  </a:cubicBezTo>
                  <a:lnTo>
                    <a:pt x="569017" y="306431"/>
                  </a:lnTo>
                  <a:cubicBezTo>
                    <a:pt x="569017" y="310085"/>
                    <a:pt x="566053" y="313049"/>
                    <a:pt x="562399" y="313049"/>
                  </a:cubicBezTo>
                  <a:lnTo>
                    <a:pt x="465196" y="313049"/>
                  </a:lnTo>
                  <a:lnTo>
                    <a:pt x="464851" y="310016"/>
                  </a:lnTo>
                  <a:cubicBezTo>
                    <a:pt x="463955" y="300916"/>
                    <a:pt x="456303" y="294022"/>
                    <a:pt x="447203" y="294022"/>
                  </a:cubicBezTo>
                  <a:lnTo>
                    <a:pt x="430796" y="294022"/>
                  </a:lnTo>
                  <a:cubicBezTo>
                    <a:pt x="421627" y="294022"/>
                    <a:pt x="414044" y="300916"/>
                    <a:pt x="413148" y="310016"/>
                  </a:cubicBezTo>
                  <a:lnTo>
                    <a:pt x="412803" y="313049"/>
                  </a:lnTo>
                  <a:lnTo>
                    <a:pt x="315600" y="313049"/>
                  </a:lnTo>
                  <a:cubicBezTo>
                    <a:pt x="311946" y="313049"/>
                    <a:pt x="308982" y="310085"/>
                    <a:pt x="308982" y="306431"/>
                  </a:cubicBezTo>
                  <a:lnTo>
                    <a:pt x="308982" y="169933"/>
                  </a:lnTo>
                  <a:close/>
                  <a:moveTo>
                    <a:pt x="315738" y="330766"/>
                  </a:moveTo>
                  <a:lnTo>
                    <a:pt x="322149" y="330766"/>
                  </a:lnTo>
                  <a:lnTo>
                    <a:pt x="321873" y="386399"/>
                  </a:lnTo>
                  <a:lnTo>
                    <a:pt x="289265" y="386399"/>
                  </a:lnTo>
                  <a:lnTo>
                    <a:pt x="289403" y="356618"/>
                  </a:lnTo>
                  <a:cubicBezTo>
                    <a:pt x="289403" y="351723"/>
                    <a:pt x="285474" y="347794"/>
                    <a:pt x="280648" y="347794"/>
                  </a:cubicBezTo>
                  <a:lnTo>
                    <a:pt x="280648" y="347794"/>
                  </a:lnTo>
                  <a:cubicBezTo>
                    <a:pt x="275822" y="347794"/>
                    <a:pt x="271824" y="351723"/>
                    <a:pt x="271824" y="356549"/>
                  </a:cubicBezTo>
                  <a:lnTo>
                    <a:pt x="271686" y="386399"/>
                  </a:lnTo>
                  <a:lnTo>
                    <a:pt x="208883" y="386399"/>
                  </a:lnTo>
                  <a:lnTo>
                    <a:pt x="198267" y="313463"/>
                  </a:lnTo>
                  <a:lnTo>
                    <a:pt x="205368" y="302984"/>
                  </a:lnTo>
                  <a:cubicBezTo>
                    <a:pt x="215984" y="307120"/>
                    <a:pt x="228393" y="303949"/>
                    <a:pt x="235700" y="294573"/>
                  </a:cubicBezTo>
                  <a:lnTo>
                    <a:pt x="266171" y="255348"/>
                  </a:lnTo>
                  <a:cubicBezTo>
                    <a:pt x="275478" y="257416"/>
                    <a:pt x="284509" y="259829"/>
                    <a:pt x="291471" y="262586"/>
                  </a:cubicBezTo>
                  <a:lnTo>
                    <a:pt x="291471" y="306569"/>
                  </a:lnTo>
                  <a:cubicBezTo>
                    <a:pt x="291471" y="319943"/>
                    <a:pt x="302364" y="330835"/>
                    <a:pt x="315738" y="330835"/>
                  </a:cubicBezTo>
                  <a:close/>
                  <a:moveTo>
                    <a:pt x="170140" y="302363"/>
                  </a:moveTo>
                  <a:lnTo>
                    <a:pt x="163660" y="292919"/>
                  </a:lnTo>
                  <a:lnTo>
                    <a:pt x="177310" y="282165"/>
                  </a:lnTo>
                  <a:lnTo>
                    <a:pt x="190753" y="292919"/>
                  </a:lnTo>
                  <a:lnTo>
                    <a:pt x="184341" y="302432"/>
                  </a:lnTo>
                  <a:lnTo>
                    <a:pt x="170140" y="302432"/>
                  </a:lnTo>
                  <a:close/>
                  <a:moveTo>
                    <a:pt x="229703" y="248798"/>
                  </a:moveTo>
                  <a:cubicBezTo>
                    <a:pt x="234253" y="249419"/>
                    <a:pt x="240181" y="250315"/>
                    <a:pt x="246662" y="251418"/>
                  </a:cubicBezTo>
                  <a:lnTo>
                    <a:pt x="221706" y="283612"/>
                  </a:lnTo>
                  <a:cubicBezTo>
                    <a:pt x="218742" y="287473"/>
                    <a:pt x="213158" y="288162"/>
                    <a:pt x="209297" y="285060"/>
                  </a:cubicBezTo>
                  <a:lnTo>
                    <a:pt x="192614" y="271755"/>
                  </a:lnTo>
                  <a:lnTo>
                    <a:pt x="229703" y="248798"/>
                  </a:lnTo>
                  <a:close/>
                  <a:moveTo>
                    <a:pt x="104855" y="63010"/>
                  </a:moveTo>
                  <a:cubicBezTo>
                    <a:pt x="104993" y="37916"/>
                    <a:pt x="125399" y="17579"/>
                    <a:pt x="150423" y="17579"/>
                  </a:cubicBezTo>
                  <a:lnTo>
                    <a:pt x="150630" y="17579"/>
                  </a:lnTo>
                  <a:lnTo>
                    <a:pt x="206746" y="17786"/>
                  </a:lnTo>
                  <a:cubicBezTo>
                    <a:pt x="212951" y="17786"/>
                    <a:pt x="218466" y="21716"/>
                    <a:pt x="220465" y="27575"/>
                  </a:cubicBezTo>
                  <a:cubicBezTo>
                    <a:pt x="222947" y="34607"/>
                    <a:pt x="229496" y="39295"/>
                    <a:pt x="236872" y="39364"/>
                  </a:cubicBezTo>
                  <a:cubicBezTo>
                    <a:pt x="245076" y="39364"/>
                    <a:pt x="251694" y="46051"/>
                    <a:pt x="251625" y="54254"/>
                  </a:cubicBezTo>
                  <a:lnTo>
                    <a:pt x="251487" y="95066"/>
                  </a:lnTo>
                  <a:cubicBezTo>
                    <a:pt x="245627" y="95549"/>
                    <a:pt x="241009" y="96583"/>
                    <a:pt x="237355" y="97755"/>
                  </a:cubicBezTo>
                  <a:lnTo>
                    <a:pt x="237355" y="76108"/>
                  </a:lnTo>
                  <a:cubicBezTo>
                    <a:pt x="237493" y="59976"/>
                    <a:pt x="224532" y="46878"/>
                    <a:pt x="208401" y="46809"/>
                  </a:cubicBezTo>
                  <a:lnTo>
                    <a:pt x="208125" y="46809"/>
                  </a:lnTo>
                  <a:cubicBezTo>
                    <a:pt x="203782" y="46809"/>
                    <a:pt x="199508" y="47430"/>
                    <a:pt x="195302" y="48739"/>
                  </a:cubicBezTo>
                  <a:cubicBezTo>
                    <a:pt x="184410" y="52186"/>
                    <a:pt x="171932" y="52117"/>
                    <a:pt x="161178" y="48602"/>
                  </a:cubicBezTo>
                  <a:cubicBezTo>
                    <a:pt x="157042" y="47223"/>
                    <a:pt x="152768" y="46533"/>
                    <a:pt x="148424" y="46533"/>
                  </a:cubicBezTo>
                  <a:lnTo>
                    <a:pt x="148149" y="46533"/>
                  </a:lnTo>
                  <a:cubicBezTo>
                    <a:pt x="148149" y="46533"/>
                    <a:pt x="148080" y="46533"/>
                    <a:pt x="148011" y="46533"/>
                  </a:cubicBezTo>
                  <a:cubicBezTo>
                    <a:pt x="132155" y="46533"/>
                    <a:pt x="118919" y="59287"/>
                    <a:pt x="118850" y="75625"/>
                  </a:cubicBezTo>
                  <a:lnTo>
                    <a:pt x="118850" y="100581"/>
                  </a:lnTo>
                  <a:cubicBezTo>
                    <a:pt x="118850" y="100581"/>
                    <a:pt x="116713" y="100719"/>
                    <a:pt x="116713" y="100719"/>
                  </a:cubicBezTo>
                  <a:cubicBezTo>
                    <a:pt x="112714" y="97823"/>
                    <a:pt x="108371" y="96169"/>
                    <a:pt x="104649" y="95273"/>
                  </a:cubicBezTo>
                  <a:lnTo>
                    <a:pt x="104786" y="63079"/>
                  </a:lnTo>
                  <a:close/>
                  <a:moveTo>
                    <a:pt x="115334" y="141530"/>
                  </a:moveTo>
                  <a:cubicBezTo>
                    <a:pt x="115265" y="136705"/>
                    <a:pt x="111336" y="132913"/>
                    <a:pt x="106579" y="132844"/>
                  </a:cubicBezTo>
                  <a:lnTo>
                    <a:pt x="101684" y="132844"/>
                  </a:lnTo>
                  <a:cubicBezTo>
                    <a:pt x="99409" y="132844"/>
                    <a:pt x="97617" y="130983"/>
                    <a:pt x="97617" y="128708"/>
                  </a:cubicBezTo>
                  <a:lnTo>
                    <a:pt x="97617" y="114369"/>
                  </a:lnTo>
                  <a:cubicBezTo>
                    <a:pt x="97617" y="113404"/>
                    <a:pt x="98031" y="112576"/>
                    <a:pt x="98513" y="111956"/>
                  </a:cubicBezTo>
                  <a:cubicBezTo>
                    <a:pt x="100857" y="112301"/>
                    <a:pt x="104304" y="113128"/>
                    <a:pt x="106854" y="115265"/>
                  </a:cubicBezTo>
                  <a:cubicBezTo>
                    <a:pt x="109474" y="117402"/>
                    <a:pt x="112783" y="118505"/>
                    <a:pt x="116161" y="118298"/>
                  </a:cubicBezTo>
                  <a:lnTo>
                    <a:pt x="123744" y="117885"/>
                  </a:lnTo>
                  <a:cubicBezTo>
                    <a:pt x="130845" y="117471"/>
                    <a:pt x="136360" y="111611"/>
                    <a:pt x="136429" y="104510"/>
                  </a:cubicBezTo>
                  <a:lnTo>
                    <a:pt x="136567" y="75625"/>
                  </a:lnTo>
                  <a:cubicBezTo>
                    <a:pt x="136567" y="69076"/>
                    <a:pt x="141944" y="64044"/>
                    <a:pt x="148149" y="64113"/>
                  </a:cubicBezTo>
                  <a:lnTo>
                    <a:pt x="148424" y="64113"/>
                  </a:lnTo>
                  <a:cubicBezTo>
                    <a:pt x="150906" y="64113"/>
                    <a:pt x="153388" y="64526"/>
                    <a:pt x="155801" y="65285"/>
                  </a:cubicBezTo>
                  <a:cubicBezTo>
                    <a:pt x="170278" y="70041"/>
                    <a:pt x="186547" y="69972"/>
                    <a:pt x="200749" y="65491"/>
                  </a:cubicBezTo>
                  <a:cubicBezTo>
                    <a:pt x="203092" y="64733"/>
                    <a:pt x="205574" y="64388"/>
                    <a:pt x="208056" y="64388"/>
                  </a:cubicBezTo>
                  <a:lnTo>
                    <a:pt x="208401" y="64388"/>
                  </a:lnTo>
                  <a:cubicBezTo>
                    <a:pt x="214812" y="64388"/>
                    <a:pt x="219913" y="69628"/>
                    <a:pt x="219913" y="75970"/>
                  </a:cubicBezTo>
                  <a:lnTo>
                    <a:pt x="219775" y="108371"/>
                  </a:lnTo>
                  <a:cubicBezTo>
                    <a:pt x="219775" y="112852"/>
                    <a:pt x="222395" y="116919"/>
                    <a:pt x="226601" y="118643"/>
                  </a:cubicBezTo>
                  <a:cubicBezTo>
                    <a:pt x="227979" y="119263"/>
                    <a:pt x="229496" y="119539"/>
                    <a:pt x="230943" y="119539"/>
                  </a:cubicBezTo>
                  <a:cubicBezTo>
                    <a:pt x="233770" y="119539"/>
                    <a:pt x="236596" y="118436"/>
                    <a:pt x="238733" y="116368"/>
                  </a:cubicBezTo>
                  <a:cubicBezTo>
                    <a:pt x="240940" y="114162"/>
                    <a:pt x="249901" y="112645"/>
                    <a:pt x="257554" y="112369"/>
                  </a:cubicBezTo>
                  <a:cubicBezTo>
                    <a:pt x="258105" y="113059"/>
                    <a:pt x="258519" y="113886"/>
                    <a:pt x="258519" y="114989"/>
                  </a:cubicBezTo>
                  <a:lnTo>
                    <a:pt x="258519" y="129328"/>
                  </a:lnTo>
                  <a:cubicBezTo>
                    <a:pt x="258519" y="130776"/>
                    <a:pt x="257691" y="131810"/>
                    <a:pt x="257278" y="132224"/>
                  </a:cubicBezTo>
                  <a:cubicBezTo>
                    <a:pt x="256864" y="132637"/>
                    <a:pt x="255830" y="133396"/>
                    <a:pt x="254383" y="133396"/>
                  </a:cubicBezTo>
                  <a:lnTo>
                    <a:pt x="249488" y="133396"/>
                  </a:lnTo>
                  <a:cubicBezTo>
                    <a:pt x="244662" y="133396"/>
                    <a:pt x="240733" y="137187"/>
                    <a:pt x="240664" y="141944"/>
                  </a:cubicBezTo>
                  <a:cubicBezTo>
                    <a:pt x="240250" y="158627"/>
                    <a:pt x="233080" y="174138"/>
                    <a:pt x="221016" y="184410"/>
                  </a:cubicBezTo>
                  <a:cubicBezTo>
                    <a:pt x="195440" y="206263"/>
                    <a:pt x="160489" y="206332"/>
                    <a:pt x="134843" y="184065"/>
                  </a:cubicBezTo>
                  <a:cubicBezTo>
                    <a:pt x="122848" y="173656"/>
                    <a:pt x="115885" y="158145"/>
                    <a:pt x="115541" y="141392"/>
                  </a:cubicBezTo>
                  <a:lnTo>
                    <a:pt x="115541" y="141392"/>
                  </a:lnTo>
                  <a:close/>
                  <a:moveTo>
                    <a:pt x="209021" y="212330"/>
                  </a:moveTo>
                  <a:lnTo>
                    <a:pt x="209021" y="228048"/>
                  </a:lnTo>
                  <a:cubicBezTo>
                    <a:pt x="208952" y="231977"/>
                    <a:pt x="210055" y="235700"/>
                    <a:pt x="212054" y="238871"/>
                  </a:cubicBezTo>
                  <a:lnTo>
                    <a:pt x="177379" y="260380"/>
                  </a:lnTo>
                  <a:lnTo>
                    <a:pt x="142909" y="238596"/>
                  </a:lnTo>
                  <a:cubicBezTo>
                    <a:pt x="144908" y="235424"/>
                    <a:pt x="146080" y="231702"/>
                    <a:pt x="146149" y="227772"/>
                  </a:cubicBezTo>
                  <a:lnTo>
                    <a:pt x="146149" y="211985"/>
                  </a:lnTo>
                  <a:cubicBezTo>
                    <a:pt x="165866" y="220327"/>
                    <a:pt x="188202" y="220878"/>
                    <a:pt x="209021" y="212261"/>
                  </a:cubicBezTo>
                  <a:lnTo>
                    <a:pt x="209021" y="212261"/>
                  </a:lnTo>
                  <a:close/>
                  <a:moveTo>
                    <a:pt x="132982" y="283268"/>
                  </a:moveTo>
                  <a:lnTo>
                    <a:pt x="108233" y="250798"/>
                  </a:lnTo>
                  <a:cubicBezTo>
                    <a:pt x="114713" y="249764"/>
                    <a:pt x="120642" y="248936"/>
                    <a:pt x="125192" y="248316"/>
                  </a:cubicBezTo>
                  <a:lnTo>
                    <a:pt x="162074" y="271617"/>
                  </a:lnTo>
                  <a:lnTo>
                    <a:pt x="145322" y="284784"/>
                  </a:lnTo>
                  <a:cubicBezTo>
                    <a:pt x="141462" y="287817"/>
                    <a:pt x="135878" y="287128"/>
                    <a:pt x="132913" y="283199"/>
                  </a:cubicBezTo>
                  <a:close/>
                  <a:moveTo>
                    <a:pt x="173035" y="319943"/>
                  </a:moveTo>
                  <a:lnTo>
                    <a:pt x="181377" y="319943"/>
                  </a:lnTo>
                  <a:cubicBezTo>
                    <a:pt x="181377" y="319943"/>
                    <a:pt x="191028" y="386261"/>
                    <a:pt x="191028" y="386261"/>
                  </a:cubicBezTo>
                  <a:lnTo>
                    <a:pt x="162764" y="386261"/>
                  </a:lnTo>
                  <a:lnTo>
                    <a:pt x="173035" y="319943"/>
                  </a:lnTo>
                  <a:close/>
                  <a:moveTo>
                    <a:pt x="583425" y="431485"/>
                  </a:moveTo>
                  <a:lnTo>
                    <a:pt x="17511" y="431485"/>
                  </a:lnTo>
                  <a:lnTo>
                    <a:pt x="17511" y="403979"/>
                  </a:lnTo>
                  <a:lnTo>
                    <a:pt x="583425" y="403979"/>
                  </a:lnTo>
                  <a:lnTo>
                    <a:pt x="583425" y="4314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37"/>
            <p:cNvSpPr/>
            <p:nvPr/>
          </p:nvSpPr>
          <p:spPr>
            <a:xfrm>
              <a:off x="5698388" y="867458"/>
              <a:ext cx="66732" cy="66732"/>
            </a:xfrm>
            <a:custGeom>
              <a:avLst/>
              <a:gdLst/>
              <a:ahLst/>
              <a:cxnLst/>
              <a:rect l="l" t="t" r="r" b="b"/>
              <a:pathLst>
                <a:path w="66732" h="66732" extrusionOk="0">
                  <a:moveTo>
                    <a:pt x="33366" y="66732"/>
                  </a:moveTo>
                  <a:cubicBezTo>
                    <a:pt x="51773" y="66732"/>
                    <a:pt x="66732" y="51773"/>
                    <a:pt x="66732" y="33366"/>
                  </a:cubicBezTo>
                  <a:cubicBezTo>
                    <a:pt x="66732" y="14960"/>
                    <a:pt x="51773" y="0"/>
                    <a:pt x="33366" y="0"/>
                  </a:cubicBezTo>
                  <a:cubicBezTo>
                    <a:pt x="14959" y="0"/>
                    <a:pt x="0" y="14960"/>
                    <a:pt x="0" y="33366"/>
                  </a:cubicBezTo>
                  <a:cubicBezTo>
                    <a:pt x="0" y="51773"/>
                    <a:pt x="14959" y="66732"/>
                    <a:pt x="33366" y="66732"/>
                  </a:cubicBezTo>
                  <a:lnTo>
                    <a:pt x="33366" y="66732"/>
                  </a:lnTo>
                  <a:close/>
                  <a:moveTo>
                    <a:pt x="33366" y="17648"/>
                  </a:moveTo>
                  <a:cubicBezTo>
                    <a:pt x="42052" y="17648"/>
                    <a:pt x="49084" y="24680"/>
                    <a:pt x="49084" y="33366"/>
                  </a:cubicBezTo>
                  <a:cubicBezTo>
                    <a:pt x="49084" y="42052"/>
                    <a:pt x="42052" y="49084"/>
                    <a:pt x="33366" y="49084"/>
                  </a:cubicBezTo>
                  <a:cubicBezTo>
                    <a:pt x="24680" y="49084"/>
                    <a:pt x="17648" y="42052"/>
                    <a:pt x="17648" y="33366"/>
                  </a:cubicBezTo>
                  <a:cubicBezTo>
                    <a:pt x="17648" y="24680"/>
                    <a:pt x="24680" y="17648"/>
                    <a:pt x="33366"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37"/>
            <p:cNvSpPr/>
            <p:nvPr/>
          </p:nvSpPr>
          <p:spPr>
            <a:xfrm>
              <a:off x="5773324" y="581020"/>
              <a:ext cx="41914" cy="59631"/>
            </a:xfrm>
            <a:custGeom>
              <a:avLst/>
              <a:gdLst/>
              <a:ahLst/>
              <a:cxnLst/>
              <a:rect l="l" t="t" r="r" b="b"/>
              <a:pathLst>
                <a:path w="41914" h="59631" extrusionOk="0">
                  <a:moveTo>
                    <a:pt x="8824" y="0"/>
                  </a:moveTo>
                  <a:cubicBezTo>
                    <a:pt x="3930" y="0"/>
                    <a:pt x="0" y="3929"/>
                    <a:pt x="0" y="8824"/>
                  </a:cubicBezTo>
                  <a:lnTo>
                    <a:pt x="0" y="47705"/>
                  </a:lnTo>
                  <a:cubicBezTo>
                    <a:pt x="0" y="54323"/>
                    <a:pt x="5377" y="59632"/>
                    <a:pt x="11926" y="59632"/>
                  </a:cubicBezTo>
                  <a:lnTo>
                    <a:pt x="33090" y="59632"/>
                  </a:lnTo>
                  <a:cubicBezTo>
                    <a:pt x="37985" y="59632"/>
                    <a:pt x="41914" y="55702"/>
                    <a:pt x="41914" y="50808"/>
                  </a:cubicBezTo>
                  <a:cubicBezTo>
                    <a:pt x="41914" y="45913"/>
                    <a:pt x="37985" y="41983"/>
                    <a:pt x="33090" y="41983"/>
                  </a:cubicBezTo>
                  <a:lnTo>
                    <a:pt x="17648" y="41983"/>
                  </a:lnTo>
                  <a:cubicBezTo>
                    <a:pt x="17648" y="41983"/>
                    <a:pt x="17648" y="8824"/>
                    <a:pt x="17648" y="8824"/>
                  </a:cubicBezTo>
                  <a:cubicBezTo>
                    <a:pt x="17648" y="3929"/>
                    <a:pt x="13719" y="0"/>
                    <a:pt x="8824" y="0"/>
                  </a:cubicBezTo>
                  <a:lnTo>
                    <a:pt x="88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37"/>
            <p:cNvSpPr/>
            <p:nvPr/>
          </p:nvSpPr>
          <p:spPr>
            <a:xfrm>
              <a:off x="5670123" y="519803"/>
              <a:ext cx="224049" cy="224049"/>
            </a:xfrm>
            <a:custGeom>
              <a:avLst/>
              <a:gdLst/>
              <a:ahLst/>
              <a:cxnLst/>
              <a:rect l="l" t="t" r="r" b="b"/>
              <a:pathLst>
                <a:path w="224049" h="224049" extrusionOk="0">
                  <a:moveTo>
                    <a:pt x="112025" y="223981"/>
                  </a:moveTo>
                  <a:cubicBezTo>
                    <a:pt x="173794" y="223981"/>
                    <a:pt x="224050" y="173725"/>
                    <a:pt x="224050" y="111956"/>
                  </a:cubicBezTo>
                  <a:cubicBezTo>
                    <a:pt x="224050" y="50187"/>
                    <a:pt x="173794" y="0"/>
                    <a:pt x="112025" y="0"/>
                  </a:cubicBezTo>
                  <a:cubicBezTo>
                    <a:pt x="50256" y="0"/>
                    <a:pt x="0" y="50256"/>
                    <a:pt x="0" y="112025"/>
                  </a:cubicBezTo>
                  <a:cubicBezTo>
                    <a:pt x="0" y="173794"/>
                    <a:pt x="50256" y="224050"/>
                    <a:pt x="112025" y="224050"/>
                  </a:cubicBezTo>
                  <a:close/>
                  <a:moveTo>
                    <a:pt x="112025" y="17579"/>
                  </a:moveTo>
                  <a:cubicBezTo>
                    <a:pt x="164073" y="17579"/>
                    <a:pt x="206401" y="59907"/>
                    <a:pt x="206401" y="111956"/>
                  </a:cubicBezTo>
                  <a:cubicBezTo>
                    <a:pt x="206401" y="164004"/>
                    <a:pt x="164073" y="206332"/>
                    <a:pt x="112025" y="206332"/>
                  </a:cubicBezTo>
                  <a:cubicBezTo>
                    <a:pt x="59976" y="206332"/>
                    <a:pt x="17648" y="164004"/>
                    <a:pt x="17648" y="111956"/>
                  </a:cubicBezTo>
                  <a:cubicBezTo>
                    <a:pt x="17648" y="59907"/>
                    <a:pt x="59976" y="17579"/>
                    <a:pt x="112025" y="175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37"/>
            <p:cNvSpPr/>
            <p:nvPr/>
          </p:nvSpPr>
          <p:spPr>
            <a:xfrm>
              <a:off x="5704087" y="550687"/>
              <a:ext cx="159201" cy="162280"/>
            </a:xfrm>
            <a:custGeom>
              <a:avLst/>
              <a:gdLst/>
              <a:ahLst/>
              <a:cxnLst/>
              <a:rect l="l" t="t" r="r" b="b"/>
              <a:pathLst>
                <a:path w="159201" h="162280" extrusionOk="0">
                  <a:moveTo>
                    <a:pt x="78061" y="162281"/>
                  </a:moveTo>
                  <a:cubicBezTo>
                    <a:pt x="122802" y="162281"/>
                    <a:pt x="159201" y="125881"/>
                    <a:pt x="159201" y="81140"/>
                  </a:cubicBezTo>
                  <a:cubicBezTo>
                    <a:pt x="159201" y="36399"/>
                    <a:pt x="122802" y="0"/>
                    <a:pt x="78061" y="0"/>
                  </a:cubicBezTo>
                  <a:cubicBezTo>
                    <a:pt x="41455" y="0"/>
                    <a:pt x="10501" y="24266"/>
                    <a:pt x="368" y="57563"/>
                  </a:cubicBezTo>
                  <a:cubicBezTo>
                    <a:pt x="-1011" y="62251"/>
                    <a:pt x="1608" y="67146"/>
                    <a:pt x="6227" y="68594"/>
                  </a:cubicBezTo>
                  <a:cubicBezTo>
                    <a:pt x="10915" y="69972"/>
                    <a:pt x="15810" y="67353"/>
                    <a:pt x="17257" y="62734"/>
                  </a:cubicBezTo>
                  <a:cubicBezTo>
                    <a:pt x="25323" y="36193"/>
                    <a:pt x="50279" y="17648"/>
                    <a:pt x="78061" y="17648"/>
                  </a:cubicBezTo>
                  <a:cubicBezTo>
                    <a:pt x="113082" y="17648"/>
                    <a:pt x="141553" y="46120"/>
                    <a:pt x="141553" y="81140"/>
                  </a:cubicBezTo>
                  <a:cubicBezTo>
                    <a:pt x="141553" y="116161"/>
                    <a:pt x="113082" y="144633"/>
                    <a:pt x="78061" y="144633"/>
                  </a:cubicBezTo>
                  <a:cubicBezTo>
                    <a:pt x="50072" y="144633"/>
                    <a:pt x="25737" y="126709"/>
                    <a:pt x="17395" y="100030"/>
                  </a:cubicBezTo>
                  <a:cubicBezTo>
                    <a:pt x="15947" y="95411"/>
                    <a:pt x="10984" y="92791"/>
                    <a:pt x="6365" y="94239"/>
                  </a:cubicBezTo>
                  <a:cubicBezTo>
                    <a:pt x="1746" y="95686"/>
                    <a:pt x="-874" y="100650"/>
                    <a:pt x="574" y="105269"/>
                  </a:cubicBezTo>
                  <a:cubicBezTo>
                    <a:pt x="11191" y="139393"/>
                    <a:pt x="42351" y="162281"/>
                    <a:pt x="78061" y="16228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97" name="Google Shape;1297;p37"/>
          <p:cNvGrpSpPr/>
          <p:nvPr/>
        </p:nvGrpSpPr>
        <p:grpSpPr>
          <a:xfrm>
            <a:off x="4736654" y="1192489"/>
            <a:ext cx="314672" cy="347998"/>
            <a:chOff x="6497521" y="519803"/>
            <a:chExt cx="544509" cy="602176"/>
          </a:xfrm>
        </p:grpSpPr>
        <p:sp>
          <p:nvSpPr>
            <p:cNvPr id="1298" name="Google Shape;1298;p37"/>
            <p:cNvSpPr/>
            <p:nvPr/>
          </p:nvSpPr>
          <p:spPr>
            <a:xfrm>
              <a:off x="6577421" y="916474"/>
              <a:ext cx="94858" cy="17648"/>
            </a:xfrm>
            <a:custGeom>
              <a:avLst/>
              <a:gdLst/>
              <a:ahLst/>
              <a:cxnLst/>
              <a:rect l="l" t="t" r="r" b="b"/>
              <a:pathLst>
                <a:path w="94858" h="17648" extrusionOk="0">
                  <a:moveTo>
                    <a:pt x="86035" y="0"/>
                  </a:moveTo>
                  <a:lnTo>
                    <a:pt x="8824" y="0"/>
                  </a:lnTo>
                  <a:cubicBezTo>
                    <a:pt x="3929" y="0"/>
                    <a:pt x="0" y="3929"/>
                    <a:pt x="0" y="8824"/>
                  </a:cubicBezTo>
                  <a:cubicBezTo>
                    <a:pt x="0" y="13719"/>
                    <a:pt x="3929" y="17648"/>
                    <a:pt x="8824" y="17648"/>
                  </a:cubicBezTo>
                  <a:lnTo>
                    <a:pt x="86035" y="17648"/>
                  </a:lnTo>
                  <a:cubicBezTo>
                    <a:pt x="90929" y="17648"/>
                    <a:pt x="94859" y="13719"/>
                    <a:pt x="94859" y="8824"/>
                  </a:cubicBezTo>
                  <a:cubicBezTo>
                    <a:pt x="94859" y="3929"/>
                    <a:pt x="90929" y="0"/>
                    <a:pt x="8603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37"/>
            <p:cNvSpPr/>
            <p:nvPr/>
          </p:nvSpPr>
          <p:spPr>
            <a:xfrm>
              <a:off x="6577421" y="962731"/>
              <a:ext cx="94858" cy="17648"/>
            </a:xfrm>
            <a:custGeom>
              <a:avLst/>
              <a:gdLst/>
              <a:ahLst/>
              <a:cxnLst/>
              <a:rect l="l" t="t" r="r" b="b"/>
              <a:pathLst>
                <a:path w="94858" h="17648" extrusionOk="0">
                  <a:moveTo>
                    <a:pt x="86035" y="0"/>
                  </a:moveTo>
                  <a:lnTo>
                    <a:pt x="8824" y="0"/>
                  </a:lnTo>
                  <a:cubicBezTo>
                    <a:pt x="3929" y="0"/>
                    <a:pt x="0" y="3929"/>
                    <a:pt x="0" y="8824"/>
                  </a:cubicBezTo>
                  <a:cubicBezTo>
                    <a:pt x="0" y="13719"/>
                    <a:pt x="3929" y="17648"/>
                    <a:pt x="8824" y="17648"/>
                  </a:cubicBezTo>
                  <a:lnTo>
                    <a:pt x="86035" y="17648"/>
                  </a:lnTo>
                  <a:cubicBezTo>
                    <a:pt x="90929" y="17648"/>
                    <a:pt x="94859" y="13719"/>
                    <a:pt x="94859" y="8824"/>
                  </a:cubicBezTo>
                  <a:cubicBezTo>
                    <a:pt x="94859" y="3929"/>
                    <a:pt x="90929" y="0"/>
                    <a:pt x="8603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37"/>
            <p:cNvSpPr/>
            <p:nvPr/>
          </p:nvSpPr>
          <p:spPr>
            <a:xfrm>
              <a:off x="6577421" y="1009058"/>
              <a:ext cx="94858" cy="17648"/>
            </a:xfrm>
            <a:custGeom>
              <a:avLst/>
              <a:gdLst/>
              <a:ahLst/>
              <a:cxnLst/>
              <a:rect l="l" t="t" r="r" b="b"/>
              <a:pathLst>
                <a:path w="94858" h="17648" extrusionOk="0">
                  <a:moveTo>
                    <a:pt x="86035" y="0"/>
                  </a:moveTo>
                  <a:lnTo>
                    <a:pt x="8824" y="0"/>
                  </a:lnTo>
                  <a:cubicBezTo>
                    <a:pt x="3929" y="0"/>
                    <a:pt x="0" y="3929"/>
                    <a:pt x="0" y="8824"/>
                  </a:cubicBezTo>
                  <a:cubicBezTo>
                    <a:pt x="0" y="13719"/>
                    <a:pt x="3929" y="17648"/>
                    <a:pt x="8824" y="17648"/>
                  </a:cubicBezTo>
                  <a:lnTo>
                    <a:pt x="86035" y="17648"/>
                  </a:lnTo>
                  <a:cubicBezTo>
                    <a:pt x="90929" y="17648"/>
                    <a:pt x="94859" y="13719"/>
                    <a:pt x="94859" y="8824"/>
                  </a:cubicBezTo>
                  <a:cubicBezTo>
                    <a:pt x="94859" y="3929"/>
                    <a:pt x="90929" y="0"/>
                    <a:pt x="8603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37"/>
            <p:cNvSpPr/>
            <p:nvPr/>
          </p:nvSpPr>
          <p:spPr>
            <a:xfrm>
              <a:off x="6497521" y="519803"/>
              <a:ext cx="544509" cy="602176"/>
            </a:xfrm>
            <a:custGeom>
              <a:avLst/>
              <a:gdLst/>
              <a:ahLst/>
              <a:cxnLst/>
              <a:rect l="l" t="t" r="r" b="b"/>
              <a:pathLst>
                <a:path w="544509" h="602176" extrusionOk="0">
                  <a:moveTo>
                    <a:pt x="534893" y="546129"/>
                  </a:moveTo>
                  <a:lnTo>
                    <a:pt x="467609" y="478846"/>
                  </a:lnTo>
                  <a:cubicBezTo>
                    <a:pt x="464299" y="475537"/>
                    <a:pt x="460094" y="473744"/>
                    <a:pt x="455820" y="473331"/>
                  </a:cubicBezTo>
                  <a:lnTo>
                    <a:pt x="437138" y="454648"/>
                  </a:lnTo>
                  <a:cubicBezTo>
                    <a:pt x="464920" y="410735"/>
                    <a:pt x="463541" y="353516"/>
                    <a:pt x="433140" y="310843"/>
                  </a:cubicBezTo>
                  <a:lnTo>
                    <a:pt x="433140" y="78521"/>
                  </a:lnTo>
                  <a:cubicBezTo>
                    <a:pt x="433140" y="61769"/>
                    <a:pt x="419490" y="48119"/>
                    <a:pt x="402738" y="48119"/>
                  </a:cubicBezTo>
                  <a:lnTo>
                    <a:pt x="316289" y="48119"/>
                  </a:lnTo>
                  <a:cubicBezTo>
                    <a:pt x="312704" y="39364"/>
                    <a:pt x="304087" y="33228"/>
                    <a:pt x="294091" y="33228"/>
                  </a:cubicBezTo>
                  <a:lnTo>
                    <a:pt x="271272" y="33228"/>
                  </a:lnTo>
                  <a:lnTo>
                    <a:pt x="271272" y="24335"/>
                  </a:lnTo>
                  <a:cubicBezTo>
                    <a:pt x="271272" y="10892"/>
                    <a:pt x="260380" y="0"/>
                    <a:pt x="246937" y="0"/>
                  </a:cubicBezTo>
                  <a:lnTo>
                    <a:pt x="186202" y="0"/>
                  </a:lnTo>
                  <a:cubicBezTo>
                    <a:pt x="172759" y="0"/>
                    <a:pt x="161867" y="10892"/>
                    <a:pt x="161867" y="24335"/>
                  </a:cubicBezTo>
                  <a:lnTo>
                    <a:pt x="161867" y="33228"/>
                  </a:lnTo>
                  <a:lnTo>
                    <a:pt x="139048" y="33228"/>
                  </a:lnTo>
                  <a:cubicBezTo>
                    <a:pt x="129052" y="33228"/>
                    <a:pt x="120435" y="39364"/>
                    <a:pt x="116851" y="48119"/>
                  </a:cubicBezTo>
                  <a:lnTo>
                    <a:pt x="30402" y="48119"/>
                  </a:lnTo>
                  <a:cubicBezTo>
                    <a:pt x="13650" y="48119"/>
                    <a:pt x="0" y="61769"/>
                    <a:pt x="0" y="78521"/>
                  </a:cubicBezTo>
                  <a:lnTo>
                    <a:pt x="0" y="571774"/>
                  </a:lnTo>
                  <a:cubicBezTo>
                    <a:pt x="0" y="588526"/>
                    <a:pt x="13650" y="602176"/>
                    <a:pt x="30402" y="602176"/>
                  </a:cubicBezTo>
                  <a:lnTo>
                    <a:pt x="402738" y="602176"/>
                  </a:lnTo>
                  <a:cubicBezTo>
                    <a:pt x="419490" y="602176"/>
                    <a:pt x="433140" y="588526"/>
                    <a:pt x="433140" y="571774"/>
                  </a:cubicBezTo>
                  <a:lnTo>
                    <a:pt x="433140" y="537236"/>
                  </a:lnTo>
                  <a:lnTo>
                    <a:pt x="488428" y="592525"/>
                  </a:lnTo>
                  <a:cubicBezTo>
                    <a:pt x="494839" y="598936"/>
                    <a:pt x="503250" y="602107"/>
                    <a:pt x="511660" y="602107"/>
                  </a:cubicBezTo>
                  <a:cubicBezTo>
                    <a:pt x="520071" y="602107"/>
                    <a:pt x="528481" y="598936"/>
                    <a:pt x="534893" y="592525"/>
                  </a:cubicBezTo>
                  <a:cubicBezTo>
                    <a:pt x="547715" y="579702"/>
                    <a:pt x="547715" y="558883"/>
                    <a:pt x="534893" y="546129"/>
                  </a:cubicBezTo>
                  <a:lnTo>
                    <a:pt x="534893" y="546129"/>
                  </a:lnTo>
                  <a:close/>
                  <a:moveTo>
                    <a:pt x="406805" y="464506"/>
                  </a:moveTo>
                  <a:cubicBezTo>
                    <a:pt x="363374" y="507938"/>
                    <a:pt x="292712" y="507938"/>
                    <a:pt x="249281" y="464506"/>
                  </a:cubicBezTo>
                  <a:cubicBezTo>
                    <a:pt x="205850" y="421075"/>
                    <a:pt x="205850" y="350413"/>
                    <a:pt x="249281" y="306982"/>
                  </a:cubicBezTo>
                  <a:cubicBezTo>
                    <a:pt x="270997" y="285267"/>
                    <a:pt x="299537" y="274443"/>
                    <a:pt x="328078" y="274443"/>
                  </a:cubicBezTo>
                  <a:cubicBezTo>
                    <a:pt x="356618" y="274443"/>
                    <a:pt x="385158" y="285336"/>
                    <a:pt x="406874" y="306982"/>
                  </a:cubicBezTo>
                  <a:cubicBezTo>
                    <a:pt x="450305" y="350413"/>
                    <a:pt x="450305" y="421075"/>
                    <a:pt x="406874" y="464506"/>
                  </a:cubicBezTo>
                  <a:close/>
                  <a:moveTo>
                    <a:pt x="230805" y="300916"/>
                  </a:moveTo>
                  <a:cubicBezTo>
                    <a:pt x="226531" y="305810"/>
                    <a:pt x="222671" y="310981"/>
                    <a:pt x="219293" y="316289"/>
                  </a:cubicBezTo>
                  <a:lnTo>
                    <a:pt x="211158" y="316289"/>
                  </a:lnTo>
                  <a:lnTo>
                    <a:pt x="211158" y="231219"/>
                  </a:lnTo>
                  <a:lnTo>
                    <a:pt x="230805" y="231219"/>
                  </a:lnTo>
                  <a:lnTo>
                    <a:pt x="230805" y="300709"/>
                  </a:lnTo>
                  <a:cubicBezTo>
                    <a:pt x="230805" y="300709"/>
                    <a:pt x="230805" y="300847"/>
                    <a:pt x="230805" y="300916"/>
                  </a:cubicBezTo>
                  <a:lnTo>
                    <a:pt x="230805" y="300916"/>
                  </a:lnTo>
                  <a:close/>
                  <a:moveTo>
                    <a:pt x="288920" y="262793"/>
                  </a:moveTo>
                  <a:lnTo>
                    <a:pt x="288920" y="189649"/>
                  </a:lnTo>
                  <a:lnTo>
                    <a:pt x="308568" y="189649"/>
                  </a:lnTo>
                  <a:lnTo>
                    <a:pt x="308568" y="258243"/>
                  </a:lnTo>
                  <a:cubicBezTo>
                    <a:pt x="301950" y="259277"/>
                    <a:pt x="295332" y="260794"/>
                    <a:pt x="288920" y="262793"/>
                  </a:cubicBezTo>
                  <a:lnTo>
                    <a:pt x="288920" y="262793"/>
                  </a:lnTo>
                  <a:close/>
                  <a:moveTo>
                    <a:pt x="132637" y="57426"/>
                  </a:moveTo>
                  <a:cubicBezTo>
                    <a:pt x="132637" y="57426"/>
                    <a:pt x="132637" y="57219"/>
                    <a:pt x="132637" y="57081"/>
                  </a:cubicBezTo>
                  <a:cubicBezTo>
                    <a:pt x="132637" y="57081"/>
                    <a:pt x="132637" y="57081"/>
                    <a:pt x="132637" y="57012"/>
                  </a:cubicBezTo>
                  <a:cubicBezTo>
                    <a:pt x="132775" y="53565"/>
                    <a:pt x="135602" y="50876"/>
                    <a:pt x="139048" y="50876"/>
                  </a:cubicBezTo>
                  <a:lnTo>
                    <a:pt x="164349" y="50876"/>
                  </a:lnTo>
                  <a:cubicBezTo>
                    <a:pt x="172690" y="50876"/>
                    <a:pt x="179515" y="44052"/>
                    <a:pt x="179515" y="35710"/>
                  </a:cubicBezTo>
                  <a:lnTo>
                    <a:pt x="179515" y="24335"/>
                  </a:lnTo>
                  <a:cubicBezTo>
                    <a:pt x="179515" y="20681"/>
                    <a:pt x="182480" y="17648"/>
                    <a:pt x="186202" y="17648"/>
                  </a:cubicBezTo>
                  <a:lnTo>
                    <a:pt x="246937" y="17648"/>
                  </a:lnTo>
                  <a:cubicBezTo>
                    <a:pt x="250591" y="17648"/>
                    <a:pt x="253624" y="20681"/>
                    <a:pt x="253624" y="24335"/>
                  </a:cubicBezTo>
                  <a:lnTo>
                    <a:pt x="253624" y="35710"/>
                  </a:lnTo>
                  <a:cubicBezTo>
                    <a:pt x="253624" y="44052"/>
                    <a:pt x="260449" y="50876"/>
                    <a:pt x="268790" y="50876"/>
                  </a:cubicBezTo>
                  <a:lnTo>
                    <a:pt x="294091" y="50876"/>
                  </a:lnTo>
                  <a:cubicBezTo>
                    <a:pt x="297538" y="50876"/>
                    <a:pt x="300364" y="53634"/>
                    <a:pt x="300502" y="57081"/>
                  </a:cubicBezTo>
                  <a:cubicBezTo>
                    <a:pt x="300502" y="57081"/>
                    <a:pt x="300502" y="57150"/>
                    <a:pt x="300502" y="57219"/>
                  </a:cubicBezTo>
                  <a:cubicBezTo>
                    <a:pt x="300502" y="57288"/>
                    <a:pt x="300502" y="57426"/>
                    <a:pt x="300502" y="57495"/>
                  </a:cubicBezTo>
                  <a:lnTo>
                    <a:pt x="300502" y="83415"/>
                  </a:lnTo>
                  <a:lnTo>
                    <a:pt x="132706" y="83415"/>
                  </a:lnTo>
                  <a:lnTo>
                    <a:pt x="132706" y="57495"/>
                  </a:lnTo>
                  <a:close/>
                  <a:moveTo>
                    <a:pt x="415491" y="571706"/>
                  </a:moveTo>
                  <a:cubicBezTo>
                    <a:pt x="415491" y="578737"/>
                    <a:pt x="409769" y="584459"/>
                    <a:pt x="402738" y="584459"/>
                  </a:cubicBezTo>
                  <a:lnTo>
                    <a:pt x="30402" y="584459"/>
                  </a:lnTo>
                  <a:cubicBezTo>
                    <a:pt x="23370" y="584459"/>
                    <a:pt x="17648" y="578737"/>
                    <a:pt x="17648" y="571706"/>
                  </a:cubicBezTo>
                  <a:lnTo>
                    <a:pt x="17648" y="78521"/>
                  </a:lnTo>
                  <a:cubicBezTo>
                    <a:pt x="17648" y="71489"/>
                    <a:pt x="23370" y="65767"/>
                    <a:pt x="30402" y="65767"/>
                  </a:cubicBezTo>
                  <a:lnTo>
                    <a:pt x="115058" y="65767"/>
                  </a:lnTo>
                  <a:lnTo>
                    <a:pt x="115058" y="83415"/>
                  </a:lnTo>
                  <a:lnTo>
                    <a:pt x="51842" y="83415"/>
                  </a:lnTo>
                  <a:cubicBezTo>
                    <a:pt x="42742" y="83415"/>
                    <a:pt x="35296" y="90861"/>
                    <a:pt x="35296" y="99961"/>
                  </a:cubicBezTo>
                  <a:lnTo>
                    <a:pt x="35296" y="550404"/>
                  </a:lnTo>
                  <a:cubicBezTo>
                    <a:pt x="35296" y="559503"/>
                    <a:pt x="42742" y="566949"/>
                    <a:pt x="51842" y="566949"/>
                  </a:cubicBezTo>
                  <a:lnTo>
                    <a:pt x="381367" y="566949"/>
                  </a:lnTo>
                  <a:cubicBezTo>
                    <a:pt x="390467" y="566949"/>
                    <a:pt x="397912" y="559503"/>
                    <a:pt x="397912" y="550404"/>
                  </a:cubicBezTo>
                  <a:lnTo>
                    <a:pt x="397912" y="532135"/>
                  </a:lnTo>
                  <a:cubicBezTo>
                    <a:pt x="397912" y="527240"/>
                    <a:pt x="393983" y="523311"/>
                    <a:pt x="389088" y="523311"/>
                  </a:cubicBezTo>
                  <a:cubicBezTo>
                    <a:pt x="384193" y="523311"/>
                    <a:pt x="380264" y="527240"/>
                    <a:pt x="380264" y="532135"/>
                  </a:cubicBezTo>
                  <a:lnTo>
                    <a:pt x="380264" y="549301"/>
                  </a:lnTo>
                  <a:lnTo>
                    <a:pt x="52945" y="549301"/>
                  </a:lnTo>
                  <a:lnTo>
                    <a:pt x="52945" y="100995"/>
                  </a:lnTo>
                  <a:lnTo>
                    <a:pt x="380264" y="100995"/>
                  </a:lnTo>
                  <a:lnTo>
                    <a:pt x="380264" y="239699"/>
                  </a:lnTo>
                  <a:cubicBezTo>
                    <a:pt x="380264" y="244593"/>
                    <a:pt x="384193" y="248523"/>
                    <a:pt x="389088" y="248523"/>
                  </a:cubicBezTo>
                  <a:cubicBezTo>
                    <a:pt x="393983" y="248523"/>
                    <a:pt x="397912" y="244593"/>
                    <a:pt x="397912" y="239699"/>
                  </a:cubicBezTo>
                  <a:lnTo>
                    <a:pt x="397912" y="99892"/>
                  </a:lnTo>
                  <a:cubicBezTo>
                    <a:pt x="397912" y="90792"/>
                    <a:pt x="390467" y="83346"/>
                    <a:pt x="381367" y="83346"/>
                  </a:cubicBezTo>
                  <a:lnTo>
                    <a:pt x="318151" y="83346"/>
                  </a:lnTo>
                  <a:lnTo>
                    <a:pt x="318151" y="65698"/>
                  </a:lnTo>
                  <a:lnTo>
                    <a:pt x="402807" y="65698"/>
                  </a:lnTo>
                  <a:cubicBezTo>
                    <a:pt x="409838" y="65698"/>
                    <a:pt x="415560" y="71420"/>
                    <a:pt x="415560" y="78452"/>
                  </a:cubicBezTo>
                  <a:lnTo>
                    <a:pt x="415560" y="290851"/>
                  </a:lnTo>
                  <a:cubicBezTo>
                    <a:pt x="390467" y="267688"/>
                    <a:pt x="358341" y="256313"/>
                    <a:pt x="326285" y="256795"/>
                  </a:cubicBezTo>
                  <a:lnTo>
                    <a:pt x="326285" y="186340"/>
                  </a:lnTo>
                  <a:cubicBezTo>
                    <a:pt x="326285" y="178412"/>
                    <a:pt x="319874" y="172001"/>
                    <a:pt x="311946" y="172001"/>
                  </a:cubicBezTo>
                  <a:lnTo>
                    <a:pt x="285680" y="172001"/>
                  </a:lnTo>
                  <a:cubicBezTo>
                    <a:pt x="277752" y="172001"/>
                    <a:pt x="271341" y="178412"/>
                    <a:pt x="271341" y="186340"/>
                  </a:cubicBezTo>
                  <a:lnTo>
                    <a:pt x="271341" y="269825"/>
                  </a:lnTo>
                  <a:cubicBezTo>
                    <a:pt x="263344" y="273754"/>
                    <a:pt x="255692" y="278511"/>
                    <a:pt x="248454" y="284164"/>
                  </a:cubicBezTo>
                  <a:lnTo>
                    <a:pt x="248454" y="227910"/>
                  </a:lnTo>
                  <a:cubicBezTo>
                    <a:pt x="248454" y="219982"/>
                    <a:pt x="242042" y="213571"/>
                    <a:pt x="234115" y="213571"/>
                  </a:cubicBezTo>
                  <a:lnTo>
                    <a:pt x="207849" y="213571"/>
                  </a:lnTo>
                  <a:cubicBezTo>
                    <a:pt x="199921" y="213571"/>
                    <a:pt x="193510" y="219982"/>
                    <a:pt x="193510" y="227910"/>
                  </a:cubicBezTo>
                  <a:lnTo>
                    <a:pt x="193510" y="316289"/>
                  </a:lnTo>
                  <a:lnTo>
                    <a:pt x="170622" y="316289"/>
                  </a:lnTo>
                  <a:lnTo>
                    <a:pt x="170622" y="258450"/>
                  </a:lnTo>
                  <a:cubicBezTo>
                    <a:pt x="170622" y="250522"/>
                    <a:pt x="164211" y="244111"/>
                    <a:pt x="156283" y="244111"/>
                  </a:cubicBezTo>
                  <a:lnTo>
                    <a:pt x="130018" y="244111"/>
                  </a:lnTo>
                  <a:cubicBezTo>
                    <a:pt x="122090" y="244111"/>
                    <a:pt x="115678" y="250522"/>
                    <a:pt x="115678" y="258450"/>
                  </a:cubicBezTo>
                  <a:lnTo>
                    <a:pt x="115678" y="316289"/>
                  </a:lnTo>
                  <a:lnTo>
                    <a:pt x="101408" y="316289"/>
                  </a:lnTo>
                  <a:cubicBezTo>
                    <a:pt x="99271" y="316289"/>
                    <a:pt x="97479" y="314566"/>
                    <a:pt x="97479" y="312360"/>
                  </a:cubicBezTo>
                  <a:lnTo>
                    <a:pt x="97479" y="149803"/>
                  </a:lnTo>
                  <a:cubicBezTo>
                    <a:pt x="97479" y="144908"/>
                    <a:pt x="93549" y="140979"/>
                    <a:pt x="88655" y="140979"/>
                  </a:cubicBezTo>
                  <a:cubicBezTo>
                    <a:pt x="83760" y="140979"/>
                    <a:pt x="79831" y="144908"/>
                    <a:pt x="79831" y="149803"/>
                  </a:cubicBezTo>
                  <a:lnTo>
                    <a:pt x="79831" y="312360"/>
                  </a:lnTo>
                  <a:cubicBezTo>
                    <a:pt x="79831" y="324217"/>
                    <a:pt x="89482" y="333937"/>
                    <a:pt x="101408" y="333937"/>
                  </a:cubicBezTo>
                  <a:lnTo>
                    <a:pt x="209917" y="333937"/>
                  </a:lnTo>
                  <a:cubicBezTo>
                    <a:pt x="189305" y="381160"/>
                    <a:pt x="198267" y="438379"/>
                    <a:pt x="236872" y="476984"/>
                  </a:cubicBezTo>
                  <a:cubicBezTo>
                    <a:pt x="262035" y="502147"/>
                    <a:pt x="295056" y="514694"/>
                    <a:pt x="328078" y="514694"/>
                  </a:cubicBezTo>
                  <a:cubicBezTo>
                    <a:pt x="352068" y="514694"/>
                    <a:pt x="376058" y="508075"/>
                    <a:pt x="397016" y="494839"/>
                  </a:cubicBezTo>
                  <a:lnTo>
                    <a:pt x="415560" y="513384"/>
                  </a:lnTo>
                  <a:lnTo>
                    <a:pt x="415560" y="571774"/>
                  </a:lnTo>
                  <a:lnTo>
                    <a:pt x="415560" y="571774"/>
                  </a:lnTo>
                  <a:close/>
                  <a:moveTo>
                    <a:pt x="152974" y="261759"/>
                  </a:moveTo>
                  <a:lnTo>
                    <a:pt x="152974" y="316289"/>
                  </a:lnTo>
                  <a:lnTo>
                    <a:pt x="133327" y="316289"/>
                  </a:lnTo>
                  <a:lnTo>
                    <a:pt x="133327" y="261759"/>
                  </a:lnTo>
                  <a:lnTo>
                    <a:pt x="152974" y="261759"/>
                  </a:lnTo>
                  <a:close/>
                  <a:moveTo>
                    <a:pt x="423143" y="496011"/>
                  </a:moveTo>
                  <a:lnTo>
                    <a:pt x="411286" y="484154"/>
                  </a:lnTo>
                  <a:cubicBezTo>
                    <a:pt x="413975" y="481879"/>
                    <a:pt x="416663" y="479397"/>
                    <a:pt x="419214" y="476846"/>
                  </a:cubicBezTo>
                  <a:cubicBezTo>
                    <a:pt x="421765" y="474296"/>
                    <a:pt x="424177" y="471607"/>
                    <a:pt x="426521" y="468918"/>
                  </a:cubicBezTo>
                  <a:lnTo>
                    <a:pt x="438379" y="480776"/>
                  </a:lnTo>
                  <a:lnTo>
                    <a:pt x="423143" y="496011"/>
                  </a:lnTo>
                  <a:close/>
                  <a:moveTo>
                    <a:pt x="522346" y="579978"/>
                  </a:moveTo>
                  <a:cubicBezTo>
                    <a:pt x="516417" y="585907"/>
                    <a:pt x="506766" y="585907"/>
                    <a:pt x="500906" y="579978"/>
                  </a:cubicBezTo>
                  <a:lnTo>
                    <a:pt x="433622" y="512694"/>
                  </a:lnTo>
                  <a:cubicBezTo>
                    <a:pt x="433002" y="512074"/>
                    <a:pt x="433002" y="511109"/>
                    <a:pt x="433622" y="510488"/>
                  </a:cubicBezTo>
                  <a:lnTo>
                    <a:pt x="452856" y="491254"/>
                  </a:lnTo>
                  <a:cubicBezTo>
                    <a:pt x="452856" y="491254"/>
                    <a:pt x="453545" y="490772"/>
                    <a:pt x="453959" y="490772"/>
                  </a:cubicBezTo>
                  <a:cubicBezTo>
                    <a:pt x="454372" y="490772"/>
                    <a:pt x="454786" y="490910"/>
                    <a:pt x="455062" y="491254"/>
                  </a:cubicBezTo>
                  <a:lnTo>
                    <a:pt x="522346" y="558538"/>
                  </a:lnTo>
                  <a:cubicBezTo>
                    <a:pt x="528274" y="564467"/>
                    <a:pt x="528274" y="574118"/>
                    <a:pt x="522346" y="579978"/>
                  </a:cubicBezTo>
                  <a:lnTo>
                    <a:pt x="522346" y="5799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37"/>
            <p:cNvSpPr/>
            <p:nvPr/>
          </p:nvSpPr>
          <p:spPr>
            <a:xfrm>
              <a:off x="6729774" y="809688"/>
              <a:ext cx="191648" cy="191648"/>
            </a:xfrm>
            <a:custGeom>
              <a:avLst/>
              <a:gdLst/>
              <a:ahLst/>
              <a:cxnLst/>
              <a:rect l="l" t="t" r="r" b="b"/>
              <a:pathLst>
                <a:path w="191648" h="191648" extrusionOk="0">
                  <a:moveTo>
                    <a:pt x="95824" y="0"/>
                  </a:moveTo>
                  <a:cubicBezTo>
                    <a:pt x="43017" y="0"/>
                    <a:pt x="0" y="42949"/>
                    <a:pt x="0" y="95824"/>
                  </a:cubicBezTo>
                  <a:cubicBezTo>
                    <a:pt x="0" y="148700"/>
                    <a:pt x="42948" y="191649"/>
                    <a:pt x="95824" y="191649"/>
                  </a:cubicBezTo>
                  <a:cubicBezTo>
                    <a:pt x="148700" y="191649"/>
                    <a:pt x="191648" y="148700"/>
                    <a:pt x="191648" y="95824"/>
                  </a:cubicBezTo>
                  <a:cubicBezTo>
                    <a:pt x="191648" y="42949"/>
                    <a:pt x="148700" y="0"/>
                    <a:pt x="95824" y="0"/>
                  </a:cubicBezTo>
                  <a:close/>
                  <a:moveTo>
                    <a:pt x="95824" y="174000"/>
                  </a:moveTo>
                  <a:cubicBezTo>
                    <a:pt x="52738" y="174000"/>
                    <a:pt x="17648" y="138911"/>
                    <a:pt x="17648" y="95824"/>
                  </a:cubicBezTo>
                  <a:cubicBezTo>
                    <a:pt x="17648" y="52738"/>
                    <a:pt x="52738" y="17648"/>
                    <a:pt x="95824" y="17648"/>
                  </a:cubicBezTo>
                  <a:cubicBezTo>
                    <a:pt x="138911" y="17648"/>
                    <a:pt x="174000" y="52738"/>
                    <a:pt x="174000" y="95824"/>
                  </a:cubicBezTo>
                  <a:cubicBezTo>
                    <a:pt x="174000" y="138911"/>
                    <a:pt x="138911" y="174000"/>
                    <a:pt x="95824" y="1740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03" name="Google Shape;1303;p37"/>
          <p:cNvGrpSpPr/>
          <p:nvPr/>
        </p:nvGrpSpPr>
        <p:grpSpPr>
          <a:xfrm>
            <a:off x="3352950" y="1202688"/>
            <a:ext cx="347798" cy="327639"/>
            <a:chOff x="4103155" y="537451"/>
            <a:chExt cx="601831" cy="566948"/>
          </a:xfrm>
        </p:grpSpPr>
        <p:sp>
          <p:nvSpPr>
            <p:cNvPr id="1304" name="Google Shape;1304;p37"/>
            <p:cNvSpPr/>
            <p:nvPr/>
          </p:nvSpPr>
          <p:spPr>
            <a:xfrm>
              <a:off x="4525954" y="876696"/>
              <a:ext cx="82725" cy="102166"/>
            </a:xfrm>
            <a:custGeom>
              <a:avLst/>
              <a:gdLst/>
              <a:ahLst/>
              <a:cxnLst/>
              <a:rect l="l" t="t" r="r" b="b"/>
              <a:pathLst>
                <a:path w="82725" h="102166" extrusionOk="0">
                  <a:moveTo>
                    <a:pt x="26817" y="0"/>
                  </a:moveTo>
                  <a:cubicBezTo>
                    <a:pt x="21922" y="0"/>
                    <a:pt x="17993" y="3929"/>
                    <a:pt x="17993" y="8824"/>
                  </a:cubicBezTo>
                  <a:lnTo>
                    <a:pt x="17993" y="49911"/>
                  </a:lnTo>
                  <a:cubicBezTo>
                    <a:pt x="7514" y="53565"/>
                    <a:pt x="0" y="63561"/>
                    <a:pt x="0" y="75281"/>
                  </a:cubicBezTo>
                  <a:cubicBezTo>
                    <a:pt x="0" y="90102"/>
                    <a:pt x="12064" y="102167"/>
                    <a:pt x="26886" y="102167"/>
                  </a:cubicBezTo>
                  <a:cubicBezTo>
                    <a:pt x="38605" y="102167"/>
                    <a:pt x="48601" y="94652"/>
                    <a:pt x="52255" y="84105"/>
                  </a:cubicBezTo>
                  <a:lnTo>
                    <a:pt x="73902" y="84105"/>
                  </a:lnTo>
                  <a:cubicBezTo>
                    <a:pt x="78796" y="84105"/>
                    <a:pt x="82726" y="80175"/>
                    <a:pt x="82726" y="75281"/>
                  </a:cubicBezTo>
                  <a:cubicBezTo>
                    <a:pt x="82726" y="70386"/>
                    <a:pt x="78796" y="66457"/>
                    <a:pt x="73902" y="66457"/>
                  </a:cubicBezTo>
                  <a:lnTo>
                    <a:pt x="52255" y="66457"/>
                  </a:lnTo>
                  <a:cubicBezTo>
                    <a:pt x="49567" y="58735"/>
                    <a:pt x="43431" y="52669"/>
                    <a:pt x="35710" y="49980"/>
                  </a:cubicBezTo>
                  <a:lnTo>
                    <a:pt x="35710" y="8893"/>
                  </a:lnTo>
                  <a:cubicBezTo>
                    <a:pt x="35710" y="3998"/>
                    <a:pt x="31780" y="69"/>
                    <a:pt x="26886" y="69"/>
                  </a:cubicBezTo>
                  <a:lnTo>
                    <a:pt x="26886" y="69"/>
                  </a:lnTo>
                  <a:close/>
                  <a:moveTo>
                    <a:pt x="26817" y="84518"/>
                  </a:moveTo>
                  <a:cubicBezTo>
                    <a:pt x="21784" y="84518"/>
                    <a:pt x="17648" y="80382"/>
                    <a:pt x="17648" y="75350"/>
                  </a:cubicBezTo>
                  <a:cubicBezTo>
                    <a:pt x="17648" y="70317"/>
                    <a:pt x="21784" y="66181"/>
                    <a:pt x="26817" y="66181"/>
                  </a:cubicBezTo>
                  <a:cubicBezTo>
                    <a:pt x="31849" y="66181"/>
                    <a:pt x="35986" y="70317"/>
                    <a:pt x="35986" y="75350"/>
                  </a:cubicBezTo>
                  <a:cubicBezTo>
                    <a:pt x="35986" y="80382"/>
                    <a:pt x="31849" y="84518"/>
                    <a:pt x="26817" y="845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37"/>
            <p:cNvSpPr/>
            <p:nvPr/>
          </p:nvSpPr>
          <p:spPr>
            <a:xfrm>
              <a:off x="4103155" y="537451"/>
              <a:ext cx="532548" cy="489737"/>
            </a:xfrm>
            <a:custGeom>
              <a:avLst/>
              <a:gdLst/>
              <a:ahLst/>
              <a:cxnLst/>
              <a:rect l="l" t="t" r="r" b="b"/>
              <a:pathLst>
                <a:path w="532548" h="489737" extrusionOk="0">
                  <a:moveTo>
                    <a:pt x="279889" y="472159"/>
                  </a:moveTo>
                  <a:lnTo>
                    <a:pt x="35434" y="472159"/>
                  </a:lnTo>
                  <a:cubicBezTo>
                    <a:pt x="25576" y="472159"/>
                    <a:pt x="17510" y="464093"/>
                    <a:pt x="17510" y="454235"/>
                  </a:cubicBezTo>
                  <a:lnTo>
                    <a:pt x="17510" y="144081"/>
                  </a:lnTo>
                  <a:lnTo>
                    <a:pt x="514900" y="144081"/>
                  </a:lnTo>
                  <a:lnTo>
                    <a:pt x="514900" y="249970"/>
                  </a:lnTo>
                  <a:cubicBezTo>
                    <a:pt x="514900" y="254865"/>
                    <a:pt x="518830" y="258794"/>
                    <a:pt x="523725" y="258794"/>
                  </a:cubicBezTo>
                  <a:cubicBezTo>
                    <a:pt x="528619" y="258794"/>
                    <a:pt x="532549" y="254865"/>
                    <a:pt x="532549" y="249970"/>
                  </a:cubicBezTo>
                  <a:lnTo>
                    <a:pt x="532549" y="81140"/>
                  </a:lnTo>
                  <a:cubicBezTo>
                    <a:pt x="532549" y="61493"/>
                    <a:pt x="516555" y="45568"/>
                    <a:pt x="496977" y="45568"/>
                  </a:cubicBezTo>
                  <a:lnTo>
                    <a:pt x="474709" y="45568"/>
                  </a:lnTo>
                  <a:lnTo>
                    <a:pt x="474709" y="35848"/>
                  </a:lnTo>
                  <a:cubicBezTo>
                    <a:pt x="474709" y="16063"/>
                    <a:pt x="458647" y="0"/>
                    <a:pt x="438862" y="0"/>
                  </a:cubicBezTo>
                  <a:cubicBezTo>
                    <a:pt x="419076" y="0"/>
                    <a:pt x="403014" y="16063"/>
                    <a:pt x="403014" y="35848"/>
                  </a:cubicBezTo>
                  <a:lnTo>
                    <a:pt x="403014" y="45568"/>
                  </a:lnTo>
                  <a:lnTo>
                    <a:pt x="359651" y="45568"/>
                  </a:lnTo>
                  <a:lnTo>
                    <a:pt x="359651" y="35848"/>
                  </a:lnTo>
                  <a:cubicBezTo>
                    <a:pt x="359651" y="16063"/>
                    <a:pt x="343589" y="0"/>
                    <a:pt x="323804" y="0"/>
                  </a:cubicBezTo>
                  <a:cubicBezTo>
                    <a:pt x="304018" y="0"/>
                    <a:pt x="287955" y="16063"/>
                    <a:pt x="287955" y="35848"/>
                  </a:cubicBezTo>
                  <a:lnTo>
                    <a:pt x="287955" y="45568"/>
                  </a:lnTo>
                  <a:lnTo>
                    <a:pt x="244593" y="45568"/>
                  </a:lnTo>
                  <a:lnTo>
                    <a:pt x="244593" y="35848"/>
                  </a:lnTo>
                  <a:cubicBezTo>
                    <a:pt x="244593" y="16063"/>
                    <a:pt x="228531" y="0"/>
                    <a:pt x="208745" y="0"/>
                  </a:cubicBezTo>
                  <a:cubicBezTo>
                    <a:pt x="188960" y="0"/>
                    <a:pt x="172897" y="16063"/>
                    <a:pt x="172897" y="35848"/>
                  </a:cubicBezTo>
                  <a:lnTo>
                    <a:pt x="172897" y="45568"/>
                  </a:lnTo>
                  <a:lnTo>
                    <a:pt x="129535" y="45568"/>
                  </a:lnTo>
                  <a:lnTo>
                    <a:pt x="129535" y="35848"/>
                  </a:lnTo>
                  <a:cubicBezTo>
                    <a:pt x="129535" y="16063"/>
                    <a:pt x="113472" y="0"/>
                    <a:pt x="93687" y="0"/>
                  </a:cubicBezTo>
                  <a:cubicBezTo>
                    <a:pt x="73902" y="0"/>
                    <a:pt x="57839" y="16063"/>
                    <a:pt x="57839" y="35848"/>
                  </a:cubicBezTo>
                  <a:lnTo>
                    <a:pt x="57839" y="45568"/>
                  </a:lnTo>
                  <a:lnTo>
                    <a:pt x="35572" y="45568"/>
                  </a:lnTo>
                  <a:cubicBezTo>
                    <a:pt x="15925" y="45568"/>
                    <a:pt x="0" y="61562"/>
                    <a:pt x="0" y="81140"/>
                  </a:cubicBezTo>
                  <a:lnTo>
                    <a:pt x="0" y="454166"/>
                  </a:lnTo>
                  <a:cubicBezTo>
                    <a:pt x="0" y="473813"/>
                    <a:pt x="15994" y="489738"/>
                    <a:pt x="35572" y="489738"/>
                  </a:cubicBezTo>
                  <a:lnTo>
                    <a:pt x="280027" y="489738"/>
                  </a:lnTo>
                  <a:cubicBezTo>
                    <a:pt x="284922" y="489738"/>
                    <a:pt x="288852" y="485808"/>
                    <a:pt x="288852" y="480914"/>
                  </a:cubicBezTo>
                  <a:cubicBezTo>
                    <a:pt x="288852" y="476019"/>
                    <a:pt x="284922" y="472090"/>
                    <a:pt x="280027" y="472090"/>
                  </a:cubicBezTo>
                  <a:lnTo>
                    <a:pt x="280027" y="472090"/>
                  </a:lnTo>
                  <a:close/>
                  <a:moveTo>
                    <a:pt x="420662" y="35848"/>
                  </a:moveTo>
                  <a:cubicBezTo>
                    <a:pt x="420662" y="25783"/>
                    <a:pt x="428796" y="17648"/>
                    <a:pt x="438862" y="17648"/>
                  </a:cubicBezTo>
                  <a:cubicBezTo>
                    <a:pt x="448926" y="17648"/>
                    <a:pt x="457061" y="25783"/>
                    <a:pt x="457061" y="35848"/>
                  </a:cubicBezTo>
                  <a:lnTo>
                    <a:pt x="457061" y="72937"/>
                  </a:lnTo>
                  <a:cubicBezTo>
                    <a:pt x="457061" y="83002"/>
                    <a:pt x="448926" y="91136"/>
                    <a:pt x="438862" y="91136"/>
                  </a:cubicBezTo>
                  <a:cubicBezTo>
                    <a:pt x="428796" y="91136"/>
                    <a:pt x="420662" y="83002"/>
                    <a:pt x="420662" y="72937"/>
                  </a:cubicBezTo>
                  <a:lnTo>
                    <a:pt x="420662" y="35848"/>
                  </a:lnTo>
                  <a:close/>
                  <a:moveTo>
                    <a:pt x="323735" y="17648"/>
                  </a:moveTo>
                  <a:cubicBezTo>
                    <a:pt x="333799" y="17648"/>
                    <a:pt x="341934" y="25783"/>
                    <a:pt x="341934" y="35848"/>
                  </a:cubicBezTo>
                  <a:lnTo>
                    <a:pt x="341934" y="72937"/>
                  </a:lnTo>
                  <a:cubicBezTo>
                    <a:pt x="341934" y="83002"/>
                    <a:pt x="333799" y="91136"/>
                    <a:pt x="323735" y="91136"/>
                  </a:cubicBezTo>
                  <a:cubicBezTo>
                    <a:pt x="313669" y="91136"/>
                    <a:pt x="305535" y="83002"/>
                    <a:pt x="305535" y="72937"/>
                  </a:cubicBezTo>
                  <a:lnTo>
                    <a:pt x="305535" y="54392"/>
                  </a:lnTo>
                  <a:cubicBezTo>
                    <a:pt x="305535" y="54392"/>
                    <a:pt x="305535" y="54392"/>
                    <a:pt x="305535" y="54392"/>
                  </a:cubicBezTo>
                  <a:cubicBezTo>
                    <a:pt x="305535" y="54392"/>
                    <a:pt x="305535" y="54392"/>
                    <a:pt x="305535" y="54392"/>
                  </a:cubicBezTo>
                  <a:lnTo>
                    <a:pt x="305535" y="35848"/>
                  </a:lnTo>
                  <a:cubicBezTo>
                    <a:pt x="305535" y="25783"/>
                    <a:pt x="313669" y="17648"/>
                    <a:pt x="323735" y="17648"/>
                  </a:cubicBezTo>
                  <a:close/>
                  <a:moveTo>
                    <a:pt x="190408" y="35848"/>
                  </a:moveTo>
                  <a:cubicBezTo>
                    <a:pt x="190408" y="25783"/>
                    <a:pt x="198542" y="17648"/>
                    <a:pt x="208607" y="17648"/>
                  </a:cubicBezTo>
                  <a:cubicBezTo>
                    <a:pt x="218673" y="17648"/>
                    <a:pt x="226807" y="25783"/>
                    <a:pt x="226807" y="35848"/>
                  </a:cubicBezTo>
                  <a:lnTo>
                    <a:pt x="226807" y="72937"/>
                  </a:lnTo>
                  <a:cubicBezTo>
                    <a:pt x="226807" y="83002"/>
                    <a:pt x="218673" y="91136"/>
                    <a:pt x="208607" y="91136"/>
                  </a:cubicBezTo>
                  <a:cubicBezTo>
                    <a:pt x="198542" y="91136"/>
                    <a:pt x="190408" y="83002"/>
                    <a:pt x="190408" y="72937"/>
                  </a:cubicBezTo>
                  <a:lnTo>
                    <a:pt x="190408" y="35848"/>
                  </a:lnTo>
                  <a:close/>
                  <a:moveTo>
                    <a:pt x="75281" y="35848"/>
                  </a:moveTo>
                  <a:cubicBezTo>
                    <a:pt x="75281" y="25783"/>
                    <a:pt x="83415" y="17648"/>
                    <a:pt x="93480" y="17648"/>
                  </a:cubicBezTo>
                  <a:cubicBezTo>
                    <a:pt x="103545" y="17648"/>
                    <a:pt x="111680" y="25783"/>
                    <a:pt x="111680" y="35848"/>
                  </a:cubicBezTo>
                  <a:lnTo>
                    <a:pt x="111680" y="54392"/>
                  </a:lnTo>
                  <a:lnTo>
                    <a:pt x="111680" y="54392"/>
                  </a:lnTo>
                  <a:lnTo>
                    <a:pt x="111680" y="72937"/>
                  </a:lnTo>
                  <a:cubicBezTo>
                    <a:pt x="111680" y="83002"/>
                    <a:pt x="103545" y="91136"/>
                    <a:pt x="93480" y="91136"/>
                  </a:cubicBezTo>
                  <a:cubicBezTo>
                    <a:pt x="83415" y="91136"/>
                    <a:pt x="75281" y="83002"/>
                    <a:pt x="75281" y="72937"/>
                  </a:cubicBezTo>
                  <a:lnTo>
                    <a:pt x="75281" y="35848"/>
                  </a:lnTo>
                  <a:close/>
                  <a:moveTo>
                    <a:pt x="17441" y="81140"/>
                  </a:moveTo>
                  <a:cubicBezTo>
                    <a:pt x="17441" y="71282"/>
                    <a:pt x="25507" y="63216"/>
                    <a:pt x="35365" y="63216"/>
                  </a:cubicBezTo>
                  <a:lnTo>
                    <a:pt x="57633" y="63216"/>
                  </a:lnTo>
                  <a:lnTo>
                    <a:pt x="57633" y="72937"/>
                  </a:lnTo>
                  <a:cubicBezTo>
                    <a:pt x="57633" y="92722"/>
                    <a:pt x="73695" y="108785"/>
                    <a:pt x="93480" y="108785"/>
                  </a:cubicBezTo>
                  <a:cubicBezTo>
                    <a:pt x="113266" y="108785"/>
                    <a:pt x="129328" y="92722"/>
                    <a:pt x="129328" y="72937"/>
                  </a:cubicBezTo>
                  <a:lnTo>
                    <a:pt x="129328" y="63216"/>
                  </a:lnTo>
                  <a:lnTo>
                    <a:pt x="172690" y="63216"/>
                  </a:lnTo>
                  <a:lnTo>
                    <a:pt x="172690" y="72937"/>
                  </a:lnTo>
                  <a:cubicBezTo>
                    <a:pt x="172690" y="92722"/>
                    <a:pt x="188753" y="108785"/>
                    <a:pt x="208538" y="108785"/>
                  </a:cubicBezTo>
                  <a:cubicBezTo>
                    <a:pt x="228324" y="108785"/>
                    <a:pt x="244386" y="92722"/>
                    <a:pt x="244386" y="72937"/>
                  </a:cubicBezTo>
                  <a:lnTo>
                    <a:pt x="244386" y="63216"/>
                  </a:lnTo>
                  <a:lnTo>
                    <a:pt x="287748" y="63216"/>
                  </a:lnTo>
                  <a:lnTo>
                    <a:pt x="287748" y="72937"/>
                  </a:lnTo>
                  <a:cubicBezTo>
                    <a:pt x="287748" y="92722"/>
                    <a:pt x="303811" y="108785"/>
                    <a:pt x="323596" y="108785"/>
                  </a:cubicBezTo>
                  <a:cubicBezTo>
                    <a:pt x="343382" y="108785"/>
                    <a:pt x="359444" y="92722"/>
                    <a:pt x="359444" y="72937"/>
                  </a:cubicBezTo>
                  <a:lnTo>
                    <a:pt x="359444" y="63216"/>
                  </a:lnTo>
                  <a:lnTo>
                    <a:pt x="402807" y="63216"/>
                  </a:lnTo>
                  <a:lnTo>
                    <a:pt x="402807" y="72937"/>
                  </a:lnTo>
                  <a:cubicBezTo>
                    <a:pt x="402807" y="92722"/>
                    <a:pt x="418869" y="108785"/>
                    <a:pt x="438655" y="108785"/>
                  </a:cubicBezTo>
                  <a:cubicBezTo>
                    <a:pt x="458440" y="108785"/>
                    <a:pt x="474503" y="92722"/>
                    <a:pt x="474503" y="72937"/>
                  </a:cubicBezTo>
                  <a:lnTo>
                    <a:pt x="474503" y="63216"/>
                  </a:lnTo>
                  <a:lnTo>
                    <a:pt x="496770" y="63216"/>
                  </a:lnTo>
                  <a:cubicBezTo>
                    <a:pt x="506628" y="63216"/>
                    <a:pt x="514694" y="71282"/>
                    <a:pt x="514694" y="81140"/>
                  </a:cubicBezTo>
                  <a:lnTo>
                    <a:pt x="514694" y="126433"/>
                  </a:lnTo>
                  <a:lnTo>
                    <a:pt x="17304" y="126433"/>
                  </a:lnTo>
                  <a:lnTo>
                    <a:pt x="17304" y="8114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37"/>
            <p:cNvSpPr/>
            <p:nvPr/>
          </p:nvSpPr>
          <p:spPr>
            <a:xfrm>
              <a:off x="4150102" y="720275"/>
              <a:ext cx="91067" cy="91067"/>
            </a:xfrm>
            <a:custGeom>
              <a:avLst/>
              <a:gdLst/>
              <a:ahLst/>
              <a:cxnLst/>
              <a:rect l="l" t="t" r="r" b="b"/>
              <a:pathLst>
                <a:path w="91067" h="91067" extrusionOk="0">
                  <a:moveTo>
                    <a:pt x="91068" y="16959"/>
                  </a:moveTo>
                  <a:cubicBezTo>
                    <a:pt x="91068" y="7583"/>
                    <a:pt x="83484" y="0"/>
                    <a:pt x="74109" y="0"/>
                  </a:cubicBezTo>
                  <a:lnTo>
                    <a:pt x="16959" y="0"/>
                  </a:lnTo>
                  <a:cubicBezTo>
                    <a:pt x="7583" y="0"/>
                    <a:pt x="0" y="7583"/>
                    <a:pt x="0" y="16959"/>
                  </a:cubicBezTo>
                  <a:lnTo>
                    <a:pt x="0" y="74109"/>
                  </a:lnTo>
                  <a:cubicBezTo>
                    <a:pt x="0" y="83484"/>
                    <a:pt x="7583" y="91068"/>
                    <a:pt x="16959" y="91068"/>
                  </a:cubicBezTo>
                  <a:lnTo>
                    <a:pt x="74109" y="91068"/>
                  </a:lnTo>
                  <a:cubicBezTo>
                    <a:pt x="83484" y="91068"/>
                    <a:pt x="91068" y="83484"/>
                    <a:pt x="91068" y="74109"/>
                  </a:cubicBezTo>
                  <a:lnTo>
                    <a:pt x="91068" y="16959"/>
                  </a:lnTo>
                  <a:close/>
                  <a:moveTo>
                    <a:pt x="73419" y="73419"/>
                  </a:moveTo>
                  <a:lnTo>
                    <a:pt x="17648" y="73419"/>
                  </a:lnTo>
                  <a:lnTo>
                    <a:pt x="17648" y="17648"/>
                  </a:lnTo>
                  <a:lnTo>
                    <a:pt x="73419" y="17648"/>
                  </a:lnTo>
                  <a:lnTo>
                    <a:pt x="73419" y="734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37"/>
            <p:cNvSpPr/>
            <p:nvPr/>
          </p:nvSpPr>
          <p:spPr>
            <a:xfrm>
              <a:off x="4265919" y="720275"/>
              <a:ext cx="91067" cy="91067"/>
            </a:xfrm>
            <a:custGeom>
              <a:avLst/>
              <a:gdLst/>
              <a:ahLst/>
              <a:cxnLst/>
              <a:rect l="l" t="t" r="r" b="b"/>
              <a:pathLst>
                <a:path w="91067" h="91067" extrusionOk="0">
                  <a:moveTo>
                    <a:pt x="91068" y="16959"/>
                  </a:moveTo>
                  <a:cubicBezTo>
                    <a:pt x="91068" y="7583"/>
                    <a:pt x="83485" y="0"/>
                    <a:pt x="74109" y="0"/>
                  </a:cubicBezTo>
                  <a:lnTo>
                    <a:pt x="16959" y="0"/>
                  </a:lnTo>
                  <a:cubicBezTo>
                    <a:pt x="7583" y="0"/>
                    <a:pt x="0" y="7583"/>
                    <a:pt x="0" y="16959"/>
                  </a:cubicBezTo>
                  <a:lnTo>
                    <a:pt x="0" y="74109"/>
                  </a:lnTo>
                  <a:cubicBezTo>
                    <a:pt x="0" y="83484"/>
                    <a:pt x="7583" y="91068"/>
                    <a:pt x="16959" y="91068"/>
                  </a:cubicBezTo>
                  <a:lnTo>
                    <a:pt x="74109" y="91068"/>
                  </a:lnTo>
                  <a:cubicBezTo>
                    <a:pt x="83485" y="91068"/>
                    <a:pt x="91068" y="83484"/>
                    <a:pt x="91068" y="74109"/>
                  </a:cubicBezTo>
                  <a:lnTo>
                    <a:pt x="91068" y="16959"/>
                  </a:lnTo>
                  <a:close/>
                  <a:moveTo>
                    <a:pt x="73419" y="73419"/>
                  </a:moveTo>
                  <a:lnTo>
                    <a:pt x="17648" y="73419"/>
                  </a:lnTo>
                  <a:lnTo>
                    <a:pt x="17648" y="17648"/>
                  </a:lnTo>
                  <a:lnTo>
                    <a:pt x="73419" y="17648"/>
                  </a:lnTo>
                  <a:lnTo>
                    <a:pt x="73419" y="734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37"/>
            <p:cNvSpPr/>
            <p:nvPr/>
          </p:nvSpPr>
          <p:spPr>
            <a:xfrm>
              <a:off x="4150102" y="866286"/>
              <a:ext cx="91067" cy="91067"/>
            </a:xfrm>
            <a:custGeom>
              <a:avLst/>
              <a:gdLst/>
              <a:ahLst/>
              <a:cxnLst/>
              <a:rect l="l" t="t" r="r" b="b"/>
              <a:pathLst>
                <a:path w="91067" h="91067" extrusionOk="0">
                  <a:moveTo>
                    <a:pt x="74109" y="0"/>
                  </a:moveTo>
                  <a:lnTo>
                    <a:pt x="16959" y="0"/>
                  </a:lnTo>
                  <a:cubicBezTo>
                    <a:pt x="7583" y="0"/>
                    <a:pt x="0" y="7583"/>
                    <a:pt x="0" y="16959"/>
                  </a:cubicBezTo>
                  <a:lnTo>
                    <a:pt x="0" y="74109"/>
                  </a:lnTo>
                  <a:cubicBezTo>
                    <a:pt x="0" y="83484"/>
                    <a:pt x="7583" y="91068"/>
                    <a:pt x="16959" y="91068"/>
                  </a:cubicBezTo>
                  <a:lnTo>
                    <a:pt x="74109" y="91068"/>
                  </a:lnTo>
                  <a:cubicBezTo>
                    <a:pt x="83484" y="91068"/>
                    <a:pt x="91068" y="83484"/>
                    <a:pt x="91068" y="74109"/>
                  </a:cubicBezTo>
                  <a:lnTo>
                    <a:pt x="91068" y="16959"/>
                  </a:lnTo>
                  <a:cubicBezTo>
                    <a:pt x="91068" y="7583"/>
                    <a:pt x="83484" y="0"/>
                    <a:pt x="74109" y="0"/>
                  </a:cubicBezTo>
                  <a:close/>
                  <a:moveTo>
                    <a:pt x="73419" y="73419"/>
                  </a:moveTo>
                  <a:lnTo>
                    <a:pt x="17648" y="73419"/>
                  </a:lnTo>
                  <a:lnTo>
                    <a:pt x="17648" y="17648"/>
                  </a:lnTo>
                  <a:lnTo>
                    <a:pt x="73419" y="17648"/>
                  </a:lnTo>
                  <a:lnTo>
                    <a:pt x="73419" y="734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37"/>
            <p:cNvSpPr/>
            <p:nvPr/>
          </p:nvSpPr>
          <p:spPr>
            <a:xfrm>
              <a:off x="4265850" y="866286"/>
              <a:ext cx="91067" cy="91067"/>
            </a:xfrm>
            <a:custGeom>
              <a:avLst/>
              <a:gdLst/>
              <a:ahLst/>
              <a:cxnLst/>
              <a:rect l="l" t="t" r="r" b="b"/>
              <a:pathLst>
                <a:path w="91067" h="91067" extrusionOk="0">
                  <a:moveTo>
                    <a:pt x="74109" y="0"/>
                  </a:moveTo>
                  <a:lnTo>
                    <a:pt x="16959" y="0"/>
                  </a:lnTo>
                  <a:cubicBezTo>
                    <a:pt x="7583" y="0"/>
                    <a:pt x="0" y="7583"/>
                    <a:pt x="0" y="16959"/>
                  </a:cubicBezTo>
                  <a:lnTo>
                    <a:pt x="0" y="74109"/>
                  </a:lnTo>
                  <a:cubicBezTo>
                    <a:pt x="0" y="83484"/>
                    <a:pt x="7583" y="91068"/>
                    <a:pt x="16959" y="91068"/>
                  </a:cubicBezTo>
                  <a:lnTo>
                    <a:pt x="74109" y="91068"/>
                  </a:lnTo>
                  <a:cubicBezTo>
                    <a:pt x="83485" y="91068"/>
                    <a:pt x="91068" y="83484"/>
                    <a:pt x="91068" y="74109"/>
                  </a:cubicBezTo>
                  <a:lnTo>
                    <a:pt x="91068" y="16959"/>
                  </a:lnTo>
                  <a:cubicBezTo>
                    <a:pt x="91068" y="7583"/>
                    <a:pt x="83485" y="0"/>
                    <a:pt x="74109" y="0"/>
                  </a:cubicBezTo>
                  <a:lnTo>
                    <a:pt x="74109" y="0"/>
                  </a:lnTo>
                  <a:close/>
                  <a:moveTo>
                    <a:pt x="73419" y="73419"/>
                  </a:moveTo>
                  <a:lnTo>
                    <a:pt x="17649" y="73419"/>
                  </a:lnTo>
                  <a:lnTo>
                    <a:pt x="17649" y="17648"/>
                  </a:lnTo>
                  <a:lnTo>
                    <a:pt x="73419" y="17648"/>
                  </a:lnTo>
                  <a:lnTo>
                    <a:pt x="73419" y="734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37"/>
            <p:cNvSpPr/>
            <p:nvPr/>
          </p:nvSpPr>
          <p:spPr>
            <a:xfrm>
              <a:off x="4381597" y="720344"/>
              <a:ext cx="323389" cy="384055"/>
            </a:xfrm>
            <a:custGeom>
              <a:avLst/>
              <a:gdLst/>
              <a:ahLst/>
              <a:cxnLst/>
              <a:rect l="l" t="t" r="r" b="b"/>
              <a:pathLst>
                <a:path w="323389" h="384055" extrusionOk="0">
                  <a:moveTo>
                    <a:pt x="296779" y="145529"/>
                  </a:moveTo>
                  <a:lnTo>
                    <a:pt x="308982" y="133327"/>
                  </a:lnTo>
                  <a:cubicBezTo>
                    <a:pt x="318771" y="123537"/>
                    <a:pt x="318771" y="107751"/>
                    <a:pt x="308982" y="97961"/>
                  </a:cubicBezTo>
                  <a:lnTo>
                    <a:pt x="299813" y="88793"/>
                  </a:lnTo>
                  <a:cubicBezTo>
                    <a:pt x="290024" y="79003"/>
                    <a:pt x="274236" y="79003"/>
                    <a:pt x="264447" y="88793"/>
                  </a:cubicBezTo>
                  <a:lnTo>
                    <a:pt x="251142" y="102098"/>
                  </a:lnTo>
                  <a:cubicBezTo>
                    <a:pt x="237079" y="93411"/>
                    <a:pt x="221568" y="86931"/>
                    <a:pt x="205022" y="83140"/>
                  </a:cubicBezTo>
                  <a:lnTo>
                    <a:pt x="205022" y="67560"/>
                  </a:lnTo>
                  <a:cubicBezTo>
                    <a:pt x="215570" y="64457"/>
                    <a:pt x="223291" y="54668"/>
                    <a:pt x="223291" y="43086"/>
                  </a:cubicBezTo>
                  <a:lnTo>
                    <a:pt x="223291" y="34331"/>
                  </a:lnTo>
                  <a:cubicBezTo>
                    <a:pt x="223291" y="20268"/>
                    <a:pt x="211847" y="8824"/>
                    <a:pt x="197784" y="8824"/>
                  </a:cubicBezTo>
                  <a:lnTo>
                    <a:pt x="144494" y="8824"/>
                  </a:lnTo>
                  <a:cubicBezTo>
                    <a:pt x="130431" y="8824"/>
                    <a:pt x="118988" y="20268"/>
                    <a:pt x="118988" y="34331"/>
                  </a:cubicBezTo>
                  <a:lnTo>
                    <a:pt x="118988" y="43086"/>
                  </a:lnTo>
                  <a:cubicBezTo>
                    <a:pt x="118988" y="54668"/>
                    <a:pt x="126709" y="64388"/>
                    <a:pt x="137256" y="67560"/>
                  </a:cubicBezTo>
                  <a:lnTo>
                    <a:pt x="137256" y="83140"/>
                  </a:lnTo>
                  <a:cubicBezTo>
                    <a:pt x="120711" y="86931"/>
                    <a:pt x="105131" y="93411"/>
                    <a:pt x="91136" y="102098"/>
                  </a:cubicBezTo>
                  <a:lnTo>
                    <a:pt x="79279" y="90240"/>
                  </a:lnTo>
                  <a:cubicBezTo>
                    <a:pt x="86104" y="88034"/>
                    <a:pt x="91067" y="81623"/>
                    <a:pt x="91067" y="74109"/>
                  </a:cubicBezTo>
                  <a:lnTo>
                    <a:pt x="91067" y="16959"/>
                  </a:lnTo>
                  <a:cubicBezTo>
                    <a:pt x="91067" y="7583"/>
                    <a:pt x="83484" y="0"/>
                    <a:pt x="74109" y="0"/>
                  </a:cubicBezTo>
                  <a:lnTo>
                    <a:pt x="16959" y="0"/>
                  </a:lnTo>
                  <a:cubicBezTo>
                    <a:pt x="7583" y="0"/>
                    <a:pt x="0" y="7583"/>
                    <a:pt x="0" y="16959"/>
                  </a:cubicBezTo>
                  <a:lnTo>
                    <a:pt x="0" y="74109"/>
                  </a:lnTo>
                  <a:cubicBezTo>
                    <a:pt x="0" y="83484"/>
                    <a:pt x="7583" y="91068"/>
                    <a:pt x="16959" y="91068"/>
                  </a:cubicBezTo>
                  <a:lnTo>
                    <a:pt x="40191" y="91068"/>
                  </a:lnTo>
                  <a:lnTo>
                    <a:pt x="33228" y="98030"/>
                  </a:lnTo>
                  <a:cubicBezTo>
                    <a:pt x="23439" y="107820"/>
                    <a:pt x="23439" y="123606"/>
                    <a:pt x="33228" y="133396"/>
                  </a:cubicBezTo>
                  <a:lnTo>
                    <a:pt x="45430" y="145598"/>
                  </a:lnTo>
                  <a:cubicBezTo>
                    <a:pt x="28541" y="170140"/>
                    <a:pt x="18682" y="199783"/>
                    <a:pt x="18682" y="231702"/>
                  </a:cubicBezTo>
                  <a:cubicBezTo>
                    <a:pt x="18682" y="315738"/>
                    <a:pt x="87000" y="384055"/>
                    <a:pt x="171036" y="384055"/>
                  </a:cubicBezTo>
                  <a:cubicBezTo>
                    <a:pt x="255072" y="384055"/>
                    <a:pt x="323389" y="315738"/>
                    <a:pt x="323389" y="231702"/>
                  </a:cubicBezTo>
                  <a:cubicBezTo>
                    <a:pt x="323389" y="199783"/>
                    <a:pt x="313531" y="170071"/>
                    <a:pt x="296641" y="145598"/>
                  </a:cubicBezTo>
                  <a:lnTo>
                    <a:pt x="296641" y="145598"/>
                  </a:lnTo>
                  <a:close/>
                  <a:moveTo>
                    <a:pt x="276925" y="101201"/>
                  </a:moveTo>
                  <a:cubicBezTo>
                    <a:pt x="279820" y="98306"/>
                    <a:pt x="284440" y="98306"/>
                    <a:pt x="287335" y="101201"/>
                  </a:cubicBezTo>
                  <a:lnTo>
                    <a:pt x="296504" y="110370"/>
                  </a:lnTo>
                  <a:cubicBezTo>
                    <a:pt x="299399" y="113266"/>
                    <a:pt x="299399" y="117885"/>
                    <a:pt x="296504" y="120780"/>
                  </a:cubicBezTo>
                  <a:lnTo>
                    <a:pt x="285818" y="131465"/>
                  </a:lnTo>
                  <a:cubicBezTo>
                    <a:pt x="279752" y="124503"/>
                    <a:pt x="272996" y="118091"/>
                    <a:pt x="265757" y="112369"/>
                  </a:cubicBezTo>
                  <a:lnTo>
                    <a:pt x="276856" y="101270"/>
                  </a:lnTo>
                  <a:close/>
                  <a:moveTo>
                    <a:pt x="136705" y="34331"/>
                  </a:moveTo>
                  <a:cubicBezTo>
                    <a:pt x="136705" y="29988"/>
                    <a:pt x="140220" y="26541"/>
                    <a:pt x="144494" y="26541"/>
                  </a:cubicBezTo>
                  <a:lnTo>
                    <a:pt x="197784" y="26541"/>
                  </a:lnTo>
                  <a:cubicBezTo>
                    <a:pt x="202127" y="26541"/>
                    <a:pt x="205574" y="30057"/>
                    <a:pt x="205574" y="34331"/>
                  </a:cubicBezTo>
                  <a:lnTo>
                    <a:pt x="205574" y="43086"/>
                  </a:lnTo>
                  <a:cubicBezTo>
                    <a:pt x="205574" y="47430"/>
                    <a:pt x="202058" y="50876"/>
                    <a:pt x="197784" y="50876"/>
                  </a:cubicBezTo>
                  <a:lnTo>
                    <a:pt x="144494" y="50876"/>
                  </a:lnTo>
                  <a:cubicBezTo>
                    <a:pt x="140152" y="50876"/>
                    <a:pt x="136705" y="47361"/>
                    <a:pt x="136705" y="43086"/>
                  </a:cubicBezTo>
                  <a:lnTo>
                    <a:pt x="136705" y="34331"/>
                  </a:lnTo>
                  <a:close/>
                  <a:moveTo>
                    <a:pt x="154973" y="68594"/>
                  </a:moveTo>
                  <a:lnTo>
                    <a:pt x="187305" y="68594"/>
                  </a:lnTo>
                  <a:lnTo>
                    <a:pt x="187305" y="80175"/>
                  </a:lnTo>
                  <a:cubicBezTo>
                    <a:pt x="181997" y="79624"/>
                    <a:pt x="176620" y="79348"/>
                    <a:pt x="171105" y="79348"/>
                  </a:cubicBezTo>
                  <a:cubicBezTo>
                    <a:pt x="165590" y="79348"/>
                    <a:pt x="160282" y="79624"/>
                    <a:pt x="154904" y="80175"/>
                  </a:cubicBezTo>
                  <a:lnTo>
                    <a:pt x="154904" y="68594"/>
                  </a:lnTo>
                  <a:lnTo>
                    <a:pt x="154904" y="68594"/>
                  </a:lnTo>
                  <a:close/>
                  <a:moveTo>
                    <a:pt x="17717" y="17579"/>
                  </a:moveTo>
                  <a:lnTo>
                    <a:pt x="73488" y="17579"/>
                  </a:lnTo>
                  <a:lnTo>
                    <a:pt x="73488" y="73350"/>
                  </a:lnTo>
                  <a:lnTo>
                    <a:pt x="17717" y="73350"/>
                  </a:lnTo>
                  <a:lnTo>
                    <a:pt x="17717" y="17579"/>
                  </a:lnTo>
                  <a:close/>
                  <a:moveTo>
                    <a:pt x="45844" y="120849"/>
                  </a:moveTo>
                  <a:cubicBezTo>
                    <a:pt x="42948" y="117953"/>
                    <a:pt x="42948" y="113335"/>
                    <a:pt x="45844" y="110439"/>
                  </a:cubicBezTo>
                  <a:lnTo>
                    <a:pt x="55013" y="101270"/>
                  </a:lnTo>
                  <a:cubicBezTo>
                    <a:pt x="57908" y="98375"/>
                    <a:pt x="62527" y="98375"/>
                    <a:pt x="65422" y="101270"/>
                  </a:cubicBezTo>
                  <a:lnTo>
                    <a:pt x="76521" y="112369"/>
                  </a:lnTo>
                  <a:cubicBezTo>
                    <a:pt x="69283" y="118160"/>
                    <a:pt x="62596" y="124503"/>
                    <a:pt x="56461" y="131465"/>
                  </a:cubicBezTo>
                  <a:lnTo>
                    <a:pt x="45775" y="120780"/>
                  </a:lnTo>
                  <a:close/>
                  <a:moveTo>
                    <a:pt x="171174" y="366338"/>
                  </a:moveTo>
                  <a:cubicBezTo>
                    <a:pt x="96927" y="366338"/>
                    <a:pt x="36468" y="305948"/>
                    <a:pt x="36468" y="231633"/>
                  </a:cubicBezTo>
                  <a:cubicBezTo>
                    <a:pt x="36468" y="157317"/>
                    <a:pt x="96858" y="96927"/>
                    <a:pt x="171174" y="96927"/>
                  </a:cubicBezTo>
                  <a:cubicBezTo>
                    <a:pt x="245489" y="96927"/>
                    <a:pt x="305879" y="157317"/>
                    <a:pt x="305879" y="231633"/>
                  </a:cubicBezTo>
                  <a:cubicBezTo>
                    <a:pt x="305879" y="305948"/>
                    <a:pt x="245489" y="366338"/>
                    <a:pt x="171174" y="3663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37"/>
            <p:cNvSpPr/>
            <p:nvPr/>
          </p:nvSpPr>
          <p:spPr>
            <a:xfrm>
              <a:off x="4439470" y="836781"/>
              <a:ext cx="228359" cy="230529"/>
            </a:xfrm>
            <a:custGeom>
              <a:avLst/>
              <a:gdLst/>
              <a:ahLst/>
              <a:cxnLst/>
              <a:rect l="l" t="t" r="r" b="b"/>
              <a:pathLst>
                <a:path w="228359" h="230529" extrusionOk="0">
                  <a:moveTo>
                    <a:pt x="113301" y="0"/>
                  </a:moveTo>
                  <a:cubicBezTo>
                    <a:pt x="58357" y="0"/>
                    <a:pt x="10790" y="39088"/>
                    <a:pt x="242" y="92998"/>
                  </a:cubicBezTo>
                  <a:cubicBezTo>
                    <a:pt x="-723" y="97755"/>
                    <a:pt x="2448" y="102442"/>
                    <a:pt x="7205" y="103339"/>
                  </a:cubicBezTo>
                  <a:cubicBezTo>
                    <a:pt x="11962" y="104304"/>
                    <a:pt x="16650" y="101133"/>
                    <a:pt x="17546" y="96376"/>
                  </a:cubicBezTo>
                  <a:cubicBezTo>
                    <a:pt x="26439" y="50808"/>
                    <a:pt x="66699" y="17717"/>
                    <a:pt x="113232" y="17717"/>
                  </a:cubicBezTo>
                  <a:cubicBezTo>
                    <a:pt x="167004" y="17717"/>
                    <a:pt x="210780" y="61493"/>
                    <a:pt x="210780" y="115265"/>
                  </a:cubicBezTo>
                  <a:cubicBezTo>
                    <a:pt x="210780" y="169037"/>
                    <a:pt x="167004" y="212813"/>
                    <a:pt x="113232" y="212813"/>
                  </a:cubicBezTo>
                  <a:cubicBezTo>
                    <a:pt x="66768" y="212813"/>
                    <a:pt x="26577" y="179791"/>
                    <a:pt x="17546" y="134361"/>
                  </a:cubicBezTo>
                  <a:cubicBezTo>
                    <a:pt x="16581" y="129604"/>
                    <a:pt x="11962" y="126433"/>
                    <a:pt x="7136" y="127398"/>
                  </a:cubicBezTo>
                  <a:cubicBezTo>
                    <a:pt x="2379" y="128363"/>
                    <a:pt x="-792" y="132982"/>
                    <a:pt x="173" y="137808"/>
                  </a:cubicBezTo>
                  <a:cubicBezTo>
                    <a:pt x="10790" y="191511"/>
                    <a:pt x="58357" y="230530"/>
                    <a:pt x="113163" y="230530"/>
                  </a:cubicBezTo>
                  <a:cubicBezTo>
                    <a:pt x="176656" y="230530"/>
                    <a:pt x="228359" y="178826"/>
                    <a:pt x="228359" y="115334"/>
                  </a:cubicBezTo>
                  <a:cubicBezTo>
                    <a:pt x="228359" y="51842"/>
                    <a:pt x="176656" y="138"/>
                    <a:pt x="113163" y="138"/>
                  </a:cubicBezTo>
                  <a:lnTo>
                    <a:pt x="113163" y="13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2" name="Google Shape;1312;p37"/>
          <p:cNvGrpSpPr/>
          <p:nvPr/>
        </p:nvGrpSpPr>
        <p:grpSpPr>
          <a:xfrm>
            <a:off x="2676237" y="1192489"/>
            <a:ext cx="308764" cy="347925"/>
            <a:chOff x="2932169" y="519803"/>
            <a:chExt cx="534287" cy="602051"/>
          </a:xfrm>
        </p:grpSpPr>
        <p:sp>
          <p:nvSpPr>
            <p:cNvPr id="1313" name="Google Shape;1313;p37"/>
            <p:cNvSpPr/>
            <p:nvPr/>
          </p:nvSpPr>
          <p:spPr>
            <a:xfrm>
              <a:off x="2995110" y="681876"/>
              <a:ext cx="306017" cy="17648"/>
            </a:xfrm>
            <a:custGeom>
              <a:avLst/>
              <a:gdLst/>
              <a:ahLst/>
              <a:cxnLst/>
              <a:rect l="l" t="t" r="r" b="b"/>
              <a:pathLst>
                <a:path w="306017" h="17648" extrusionOk="0">
                  <a:moveTo>
                    <a:pt x="297193" y="0"/>
                  </a:moveTo>
                  <a:lnTo>
                    <a:pt x="8824" y="0"/>
                  </a:lnTo>
                  <a:cubicBezTo>
                    <a:pt x="3929" y="0"/>
                    <a:pt x="0" y="3998"/>
                    <a:pt x="0" y="8824"/>
                  </a:cubicBezTo>
                  <a:cubicBezTo>
                    <a:pt x="0" y="13650"/>
                    <a:pt x="3998" y="17648"/>
                    <a:pt x="8824" y="17648"/>
                  </a:cubicBezTo>
                  <a:lnTo>
                    <a:pt x="297193" y="17648"/>
                  </a:lnTo>
                  <a:cubicBezTo>
                    <a:pt x="302088" y="17648"/>
                    <a:pt x="306017" y="13650"/>
                    <a:pt x="306017" y="8824"/>
                  </a:cubicBezTo>
                  <a:cubicBezTo>
                    <a:pt x="306017" y="3998"/>
                    <a:pt x="302019" y="0"/>
                    <a:pt x="297124" y="0"/>
                  </a:cubicBezTo>
                  <a:lnTo>
                    <a:pt x="2971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37"/>
            <p:cNvSpPr/>
            <p:nvPr/>
          </p:nvSpPr>
          <p:spPr>
            <a:xfrm>
              <a:off x="2995110" y="620521"/>
              <a:ext cx="161798" cy="17648"/>
            </a:xfrm>
            <a:custGeom>
              <a:avLst/>
              <a:gdLst/>
              <a:ahLst/>
              <a:cxnLst/>
              <a:rect l="l" t="t" r="r" b="b"/>
              <a:pathLst>
                <a:path w="161798" h="17648" extrusionOk="0">
                  <a:moveTo>
                    <a:pt x="8824" y="17648"/>
                  </a:moveTo>
                  <a:lnTo>
                    <a:pt x="152974" y="17648"/>
                  </a:lnTo>
                  <a:cubicBezTo>
                    <a:pt x="157869" y="17648"/>
                    <a:pt x="161798" y="13650"/>
                    <a:pt x="161798" y="8824"/>
                  </a:cubicBezTo>
                  <a:cubicBezTo>
                    <a:pt x="161798" y="3998"/>
                    <a:pt x="157800" y="0"/>
                    <a:pt x="152974" y="0"/>
                  </a:cubicBezTo>
                  <a:lnTo>
                    <a:pt x="8824" y="0"/>
                  </a:lnTo>
                  <a:cubicBezTo>
                    <a:pt x="3929" y="0"/>
                    <a:pt x="0" y="3998"/>
                    <a:pt x="0" y="8824"/>
                  </a:cubicBezTo>
                  <a:cubicBezTo>
                    <a:pt x="0" y="13650"/>
                    <a:pt x="3998"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37"/>
            <p:cNvSpPr/>
            <p:nvPr/>
          </p:nvSpPr>
          <p:spPr>
            <a:xfrm>
              <a:off x="2995110" y="736338"/>
              <a:ext cx="306017" cy="17648"/>
            </a:xfrm>
            <a:custGeom>
              <a:avLst/>
              <a:gdLst/>
              <a:ahLst/>
              <a:cxnLst/>
              <a:rect l="l" t="t" r="r" b="b"/>
              <a:pathLst>
                <a:path w="306017" h="17648" extrusionOk="0">
                  <a:moveTo>
                    <a:pt x="297193" y="0"/>
                  </a:moveTo>
                  <a:lnTo>
                    <a:pt x="8824" y="0"/>
                  </a:lnTo>
                  <a:cubicBezTo>
                    <a:pt x="3929" y="0"/>
                    <a:pt x="0" y="3998"/>
                    <a:pt x="0" y="8824"/>
                  </a:cubicBezTo>
                  <a:cubicBezTo>
                    <a:pt x="0" y="13650"/>
                    <a:pt x="3998" y="17648"/>
                    <a:pt x="8824" y="17648"/>
                  </a:cubicBezTo>
                  <a:lnTo>
                    <a:pt x="297193" y="17648"/>
                  </a:lnTo>
                  <a:cubicBezTo>
                    <a:pt x="302088" y="17648"/>
                    <a:pt x="306017" y="13650"/>
                    <a:pt x="306017" y="8824"/>
                  </a:cubicBezTo>
                  <a:cubicBezTo>
                    <a:pt x="306017" y="3929"/>
                    <a:pt x="302019" y="0"/>
                    <a:pt x="297124" y="0"/>
                  </a:cubicBezTo>
                  <a:lnTo>
                    <a:pt x="2971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37"/>
            <p:cNvSpPr/>
            <p:nvPr/>
          </p:nvSpPr>
          <p:spPr>
            <a:xfrm>
              <a:off x="2932169" y="519803"/>
              <a:ext cx="431829" cy="558262"/>
            </a:xfrm>
            <a:custGeom>
              <a:avLst/>
              <a:gdLst/>
              <a:ahLst/>
              <a:cxnLst/>
              <a:rect l="l" t="t" r="r" b="b"/>
              <a:pathLst>
                <a:path w="431829" h="558262" extrusionOk="0">
                  <a:moveTo>
                    <a:pt x="137463" y="540614"/>
                  </a:moveTo>
                  <a:lnTo>
                    <a:pt x="45155" y="540614"/>
                  </a:lnTo>
                  <a:cubicBezTo>
                    <a:pt x="29988" y="540614"/>
                    <a:pt x="17717" y="528274"/>
                    <a:pt x="17717" y="513177"/>
                  </a:cubicBezTo>
                  <a:lnTo>
                    <a:pt x="17717" y="45155"/>
                  </a:lnTo>
                  <a:cubicBezTo>
                    <a:pt x="17717" y="29988"/>
                    <a:pt x="30057" y="17717"/>
                    <a:pt x="45155" y="17717"/>
                  </a:cubicBezTo>
                  <a:lnTo>
                    <a:pt x="311050" y="17717"/>
                  </a:lnTo>
                  <a:cubicBezTo>
                    <a:pt x="311877" y="17717"/>
                    <a:pt x="312773" y="17786"/>
                    <a:pt x="313600" y="17924"/>
                  </a:cubicBezTo>
                  <a:lnTo>
                    <a:pt x="313600" y="73144"/>
                  </a:lnTo>
                  <a:cubicBezTo>
                    <a:pt x="313600" y="98030"/>
                    <a:pt x="333868" y="118298"/>
                    <a:pt x="358755" y="118298"/>
                  </a:cubicBezTo>
                  <a:lnTo>
                    <a:pt x="413975" y="118298"/>
                  </a:lnTo>
                  <a:cubicBezTo>
                    <a:pt x="414112" y="119125"/>
                    <a:pt x="414181" y="119953"/>
                    <a:pt x="414181" y="120849"/>
                  </a:cubicBezTo>
                  <a:lnTo>
                    <a:pt x="414181" y="271686"/>
                  </a:lnTo>
                  <a:cubicBezTo>
                    <a:pt x="414181" y="276581"/>
                    <a:pt x="418180" y="280510"/>
                    <a:pt x="423005" y="280510"/>
                  </a:cubicBezTo>
                  <a:cubicBezTo>
                    <a:pt x="427831" y="280510"/>
                    <a:pt x="431830" y="276512"/>
                    <a:pt x="431830" y="271686"/>
                  </a:cubicBezTo>
                  <a:lnTo>
                    <a:pt x="431830" y="120849"/>
                  </a:lnTo>
                  <a:cubicBezTo>
                    <a:pt x="431830" y="111129"/>
                    <a:pt x="428038" y="102029"/>
                    <a:pt x="421144" y="95135"/>
                  </a:cubicBezTo>
                  <a:lnTo>
                    <a:pt x="336626" y="10617"/>
                  </a:lnTo>
                  <a:cubicBezTo>
                    <a:pt x="329939" y="3792"/>
                    <a:pt x="320770" y="0"/>
                    <a:pt x="311050" y="0"/>
                  </a:cubicBezTo>
                  <a:lnTo>
                    <a:pt x="45155" y="0"/>
                  </a:lnTo>
                  <a:cubicBezTo>
                    <a:pt x="20268" y="0"/>
                    <a:pt x="0" y="20268"/>
                    <a:pt x="0" y="45155"/>
                  </a:cubicBezTo>
                  <a:lnTo>
                    <a:pt x="0" y="513108"/>
                  </a:lnTo>
                  <a:cubicBezTo>
                    <a:pt x="0" y="537995"/>
                    <a:pt x="20268" y="558263"/>
                    <a:pt x="45155" y="558263"/>
                  </a:cubicBezTo>
                  <a:lnTo>
                    <a:pt x="137463" y="558263"/>
                  </a:lnTo>
                  <a:cubicBezTo>
                    <a:pt x="142358" y="558263"/>
                    <a:pt x="146287" y="554264"/>
                    <a:pt x="146287" y="549438"/>
                  </a:cubicBezTo>
                  <a:cubicBezTo>
                    <a:pt x="146287" y="544613"/>
                    <a:pt x="142289" y="540614"/>
                    <a:pt x="137463" y="540614"/>
                  </a:cubicBezTo>
                  <a:lnTo>
                    <a:pt x="137463" y="540614"/>
                  </a:lnTo>
                  <a:close/>
                  <a:moveTo>
                    <a:pt x="401704" y="100650"/>
                  </a:moveTo>
                  <a:lnTo>
                    <a:pt x="358824" y="100650"/>
                  </a:lnTo>
                  <a:cubicBezTo>
                    <a:pt x="343657" y="100650"/>
                    <a:pt x="331386" y="88310"/>
                    <a:pt x="331386" y="73212"/>
                  </a:cubicBezTo>
                  <a:lnTo>
                    <a:pt x="331386" y="30333"/>
                  </a:lnTo>
                  <a:lnTo>
                    <a:pt x="401773" y="1007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37"/>
            <p:cNvSpPr/>
            <p:nvPr/>
          </p:nvSpPr>
          <p:spPr>
            <a:xfrm>
              <a:off x="3000954" y="817187"/>
              <a:ext cx="465502" cy="304667"/>
            </a:xfrm>
            <a:custGeom>
              <a:avLst/>
              <a:gdLst/>
              <a:ahLst/>
              <a:cxnLst/>
              <a:rect l="l" t="t" r="r" b="b"/>
              <a:pathLst>
                <a:path w="465502" h="304667" extrusionOk="0">
                  <a:moveTo>
                    <a:pt x="463074" y="136307"/>
                  </a:moveTo>
                  <a:lnTo>
                    <a:pt x="388000" y="9598"/>
                  </a:lnTo>
                  <a:cubicBezTo>
                    <a:pt x="382554" y="360"/>
                    <a:pt x="370628" y="-2673"/>
                    <a:pt x="361390" y="2773"/>
                  </a:cubicBezTo>
                  <a:lnTo>
                    <a:pt x="343122" y="13596"/>
                  </a:lnTo>
                  <a:cubicBezTo>
                    <a:pt x="328920" y="22007"/>
                    <a:pt x="322992" y="38966"/>
                    <a:pt x="327817" y="54063"/>
                  </a:cubicBezTo>
                  <a:cubicBezTo>
                    <a:pt x="321682" y="56269"/>
                    <a:pt x="314926" y="56269"/>
                    <a:pt x="308721" y="53856"/>
                  </a:cubicBezTo>
                  <a:cubicBezTo>
                    <a:pt x="294313" y="49306"/>
                    <a:pt x="283352" y="40207"/>
                    <a:pt x="265221" y="44756"/>
                  </a:cubicBezTo>
                  <a:cubicBezTo>
                    <a:pt x="234475" y="52615"/>
                    <a:pt x="235440" y="52202"/>
                    <a:pt x="232613" y="53167"/>
                  </a:cubicBezTo>
                  <a:cubicBezTo>
                    <a:pt x="214620" y="42895"/>
                    <a:pt x="203797" y="39862"/>
                    <a:pt x="184701" y="47238"/>
                  </a:cubicBezTo>
                  <a:lnTo>
                    <a:pt x="167674" y="53787"/>
                  </a:lnTo>
                  <a:cubicBezTo>
                    <a:pt x="159815" y="56821"/>
                    <a:pt x="151128" y="56131"/>
                    <a:pt x="143821" y="51788"/>
                  </a:cubicBezTo>
                  <a:lnTo>
                    <a:pt x="139202" y="49031"/>
                  </a:lnTo>
                  <a:cubicBezTo>
                    <a:pt x="141477" y="35450"/>
                    <a:pt x="135410" y="21111"/>
                    <a:pt x="122657" y="13527"/>
                  </a:cubicBezTo>
                  <a:lnTo>
                    <a:pt x="122657" y="13527"/>
                  </a:lnTo>
                  <a:cubicBezTo>
                    <a:pt x="122657" y="13527"/>
                    <a:pt x="104388" y="2704"/>
                    <a:pt x="104388" y="2704"/>
                  </a:cubicBezTo>
                  <a:cubicBezTo>
                    <a:pt x="95150" y="-2742"/>
                    <a:pt x="83224" y="291"/>
                    <a:pt x="77778" y="9529"/>
                  </a:cubicBezTo>
                  <a:lnTo>
                    <a:pt x="2704" y="136238"/>
                  </a:lnTo>
                  <a:cubicBezTo>
                    <a:pt x="-2742" y="145475"/>
                    <a:pt x="291" y="157402"/>
                    <a:pt x="9529" y="162848"/>
                  </a:cubicBezTo>
                  <a:lnTo>
                    <a:pt x="27798" y="173671"/>
                  </a:lnTo>
                  <a:cubicBezTo>
                    <a:pt x="33313" y="176911"/>
                    <a:pt x="39379" y="178497"/>
                    <a:pt x="45377" y="178497"/>
                  </a:cubicBezTo>
                  <a:cubicBezTo>
                    <a:pt x="52064" y="178497"/>
                    <a:pt x="58682" y="176567"/>
                    <a:pt x="64266" y="172913"/>
                  </a:cubicBezTo>
                  <a:lnTo>
                    <a:pt x="68058" y="175188"/>
                  </a:lnTo>
                  <a:lnTo>
                    <a:pt x="59992" y="186356"/>
                  </a:lnTo>
                  <a:cubicBezTo>
                    <a:pt x="50409" y="199661"/>
                    <a:pt x="53443" y="218205"/>
                    <a:pt x="66817" y="227788"/>
                  </a:cubicBezTo>
                  <a:cubicBezTo>
                    <a:pt x="72952" y="232200"/>
                    <a:pt x="80742" y="234268"/>
                    <a:pt x="88739" y="232958"/>
                  </a:cubicBezTo>
                  <a:cubicBezTo>
                    <a:pt x="89980" y="240403"/>
                    <a:pt x="94116" y="247366"/>
                    <a:pt x="100665" y="252054"/>
                  </a:cubicBezTo>
                  <a:cubicBezTo>
                    <a:pt x="106870" y="256466"/>
                    <a:pt x="114591" y="258534"/>
                    <a:pt x="122588" y="257293"/>
                  </a:cubicBezTo>
                  <a:cubicBezTo>
                    <a:pt x="123829" y="264739"/>
                    <a:pt x="127965" y="271701"/>
                    <a:pt x="134514" y="276389"/>
                  </a:cubicBezTo>
                  <a:cubicBezTo>
                    <a:pt x="143338" y="282732"/>
                    <a:pt x="154368" y="283490"/>
                    <a:pt x="163537" y="279560"/>
                  </a:cubicBezTo>
                  <a:cubicBezTo>
                    <a:pt x="165536" y="284800"/>
                    <a:pt x="169052" y="289488"/>
                    <a:pt x="173878" y="293003"/>
                  </a:cubicBezTo>
                  <a:cubicBezTo>
                    <a:pt x="186563" y="302103"/>
                    <a:pt x="204073" y="299759"/>
                    <a:pt x="214000" y="287902"/>
                  </a:cubicBezTo>
                  <a:lnTo>
                    <a:pt x="235371" y="300518"/>
                  </a:lnTo>
                  <a:cubicBezTo>
                    <a:pt x="249503" y="308859"/>
                    <a:pt x="267703" y="304240"/>
                    <a:pt x="276045" y="290108"/>
                  </a:cubicBezTo>
                  <a:cubicBezTo>
                    <a:pt x="278182" y="286523"/>
                    <a:pt x="279491" y="282525"/>
                    <a:pt x="279974" y="278526"/>
                  </a:cubicBezTo>
                  <a:lnTo>
                    <a:pt x="279974" y="278526"/>
                  </a:lnTo>
                  <a:cubicBezTo>
                    <a:pt x="294038" y="286937"/>
                    <a:pt x="312306" y="282249"/>
                    <a:pt x="320648" y="268117"/>
                  </a:cubicBezTo>
                  <a:cubicBezTo>
                    <a:pt x="323061" y="264049"/>
                    <a:pt x="324370" y="259637"/>
                    <a:pt x="324715" y="255156"/>
                  </a:cubicBezTo>
                  <a:cubicBezTo>
                    <a:pt x="337124" y="258258"/>
                    <a:pt x="350705" y="253088"/>
                    <a:pt x="357530" y="241506"/>
                  </a:cubicBezTo>
                  <a:cubicBezTo>
                    <a:pt x="359805" y="237715"/>
                    <a:pt x="361114" y="233579"/>
                    <a:pt x="361528" y="229511"/>
                  </a:cubicBezTo>
                  <a:cubicBezTo>
                    <a:pt x="374833" y="234751"/>
                    <a:pt x="390413" y="229718"/>
                    <a:pt x="397927" y="216964"/>
                  </a:cubicBezTo>
                  <a:cubicBezTo>
                    <a:pt x="401995" y="210140"/>
                    <a:pt x="403098" y="202143"/>
                    <a:pt x="401168" y="194491"/>
                  </a:cubicBezTo>
                  <a:cubicBezTo>
                    <a:pt x="400065" y="190078"/>
                    <a:pt x="397996" y="186080"/>
                    <a:pt x="395101" y="182702"/>
                  </a:cubicBezTo>
                  <a:lnTo>
                    <a:pt x="406890" y="175808"/>
                  </a:lnTo>
                  <a:cubicBezTo>
                    <a:pt x="416817" y="179876"/>
                    <a:pt x="428191" y="179255"/>
                    <a:pt x="437705" y="173602"/>
                  </a:cubicBezTo>
                  <a:lnTo>
                    <a:pt x="455974" y="162779"/>
                  </a:lnTo>
                  <a:cubicBezTo>
                    <a:pt x="465211" y="157333"/>
                    <a:pt x="468245" y="145406"/>
                    <a:pt x="462798" y="136169"/>
                  </a:cubicBezTo>
                  <a:lnTo>
                    <a:pt x="462798" y="136169"/>
                  </a:lnTo>
                  <a:close/>
                  <a:moveTo>
                    <a:pt x="36898" y="158505"/>
                  </a:moveTo>
                  <a:lnTo>
                    <a:pt x="18629" y="147681"/>
                  </a:lnTo>
                  <a:cubicBezTo>
                    <a:pt x="17802" y="147199"/>
                    <a:pt x="17526" y="146165"/>
                    <a:pt x="18008" y="145338"/>
                  </a:cubicBezTo>
                  <a:lnTo>
                    <a:pt x="93082" y="18629"/>
                  </a:lnTo>
                  <a:cubicBezTo>
                    <a:pt x="93565" y="17802"/>
                    <a:pt x="94599" y="17526"/>
                    <a:pt x="95426" y="18008"/>
                  </a:cubicBezTo>
                  <a:lnTo>
                    <a:pt x="113695" y="28832"/>
                  </a:lnTo>
                  <a:cubicBezTo>
                    <a:pt x="121830" y="33657"/>
                    <a:pt x="124311" y="44067"/>
                    <a:pt x="119623" y="51995"/>
                  </a:cubicBezTo>
                  <a:lnTo>
                    <a:pt x="60061" y="152507"/>
                  </a:lnTo>
                  <a:cubicBezTo>
                    <a:pt x="55304" y="160504"/>
                    <a:pt x="44894" y="163193"/>
                    <a:pt x="36898" y="158436"/>
                  </a:cubicBezTo>
                  <a:lnTo>
                    <a:pt x="36898" y="158436"/>
                  </a:lnTo>
                  <a:close/>
                  <a:moveTo>
                    <a:pt x="77295" y="213449"/>
                  </a:moveTo>
                  <a:cubicBezTo>
                    <a:pt x="71918" y="209588"/>
                    <a:pt x="70677" y="202074"/>
                    <a:pt x="74538" y="196697"/>
                  </a:cubicBezTo>
                  <a:lnTo>
                    <a:pt x="86326" y="180220"/>
                  </a:lnTo>
                  <a:cubicBezTo>
                    <a:pt x="90118" y="174981"/>
                    <a:pt x="97563" y="173533"/>
                    <a:pt x="103078" y="177463"/>
                  </a:cubicBezTo>
                  <a:cubicBezTo>
                    <a:pt x="108456" y="181323"/>
                    <a:pt x="109696" y="188838"/>
                    <a:pt x="105836" y="194215"/>
                  </a:cubicBezTo>
                  <a:lnTo>
                    <a:pt x="94047" y="210691"/>
                  </a:lnTo>
                  <a:cubicBezTo>
                    <a:pt x="90187" y="216068"/>
                    <a:pt x="82673" y="217309"/>
                    <a:pt x="77295" y="213449"/>
                  </a:cubicBezTo>
                  <a:close/>
                  <a:moveTo>
                    <a:pt x="111144" y="237784"/>
                  </a:moveTo>
                  <a:cubicBezTo>
                    <a:pt x="105767" y="233923"/>
                    <a:pt x="104526" y="226409"/>
                    <a:pt x="108387" y="221032"/>
                  </a:cubicBezTo>
                  <a:lnTo>
                    <a:pt x="120175" y="204556"/>
                  </a:lnTo>
                  <a:lnTo>
                    <a:pt x="120175" y="204556"/>
                  </a:lnTo>
                  <a:cubicBezTo>
                    <a:pt x="120175" y="204556"/>
                    <a:pt x="120175" y="204556"/>
                    <a:pt x="120175" y="204556"/>
                  </a:cubicBezTo>
                  <a:lnTo>
                    <a:pt x="133204" y="186425"/>
                  </a:lnTo>
                  <a:cubicBezTo>
                    <a:pt x="135066" y="183805"/>
                    <a:pt x="137823" y="182082"/>
                    <a:pt x="140994" y="181599"/>
                  </a:cubicBezTo>
                  <a:cubicBezTo>
                    <a:pt x="141684" y="181461"/>
                    <a:pt x="142304" y="181461"/>
                    <a:pt x="142994" y="181461"/>
                  </a:cubicBezTo>
                  <a:cubicBezTo>
                    <a:pt x="145475" y="181461"/>
                    <a:pt x="147888" y="182220"/>
                    <a:pt x="149956" y="183736"/>
                  </a:cubicBezTo>
                  <a:cubicBezTo>
                    <a:pt x="152576" y="185597"/>
                    <a:pt x="154299" y="188355"/>
                    <a:pt x="154782" y="191526"/>
                  </a:cubicBezTo>
                  <a:cubicBezTo>
                    <a:pt x="155333" y="194697"/>
                    <a:pt x="154575" y="197868"/>
                    <a:pt x="152714" y="200488"/>
                  </a:cubicBezTo>
                  <a:lnTo>
                    <a:pt x="127896" y="235095"/>
                  </a:lnTo>
                  <a:cubicBezTo>
                    <a:pt x="124036" y="240472"/>
                    <a:pt x="116521" y="241713"/>
                    <a:pt x="111144" y="237853"/>
                  </a:cubicBezTo>
                  <a:close/>
                  <a:moveTo>
                    <a:pt x="144993" y="262119"/>
                  </a:moveTo>
                  <a:cubicBezTo>
                    <a:pt x="139616" y="258258"/>
                    <a:pt x="138375" y="250744"/>
                    <a:pt x="142235" y="245367"/>
                  </a:cubicBezTo>
                  <a:cubicBezTo>
                    <a:pt x="142235" y="245367"/>
                    <a:pt x="142235" y="245367"/>
                    <a:pt x="142235" y="245367"/>
                  </a:cubicBezTo>
                  <a:lnTo>
                    <a:pt x="167053" y="210760"/>
                  </a:lnTo>
                  <a:cubicBezTo>
                    <a:pt x="170914" y="205383"/>
                    <a:pt x="178428" y="204142"/>
                    <a:pt x="183805" y="208002"/>
                  </a:cubicBezTo>
                  <a:cubicBezTo>
                    <a:pt x="189182" y="211863"/>
                    <a:pt x="190423" y="219377"/>
                    <a:pt x="186563" y="224754"/>
                  </a:cubicBezTo>
                  <a:lnTo>
                    <a:pt x="175533" y="240128"/>
                  </a:lnTo>
                  <a:lnTo>
                    <a:pt x="175533" y="240128"/>
                  </a:lnTo>
                  <a:cubicBezTo>
                    <a:pt x="175533" y="240128"/>
                    <a:pt x="161745" y="259361"/>
                    <a:pt x="161745" y="259361"/>
                  </a:cubicBezTo>
                  <a:cubicBezTo>
                    <a:pt x="157884" y="264739"/>
                    <a:pt x="150370" y="265980"/>
                    <a:pt x="144993" y="262119"/>
                  </a:cubicBezTo>
                  <a:lnTo>
                    <a:pt x="144993" y="262119"/>
                  </a:lnTo>
                  <a:close/>
                  <a:moveTo>
                    <a:pt x="184425" y="278733"/>
                  </a:moveTo>
                  <a:cubicBezTo>
                    <a:pt x="179048" y="274873"/>
                    <a:pt x="177807" y="267358"/>
                    <a:pt x="181668" y="262050"/>
                  </a:cubicBezTo>
                  <a:lnTo>
                    <a:pt x="189941" y="250537"/>
                  </a:lnTo>
                  <a:cubicBezTo>
                    <a:pt x="193801" y="245160"/>
                    <a:pt x="201315" y="243919"/>
                    <a:pt x="206693" y="247780"/>
                  </a:cubicBezTo>
                  <a:cubicBezTo>
                    <a:pt x="212070" y="251640"/>
                    <a:pt x="213311" y="259155"/>
                    <a:pt x="209450" y="264532"/>
                  </a:cubicBezTo>
                  <a:lnTo>
                    <a:pt x="201178" y="276045"/>
                  </a:lnTo>
                  <a:cubicBezTo>
                    <a:pt x="197317" y="281422"/>
                    <a:pt x="189803" y="282663"/>
                    <a:pt x="184425" y="278802"/>
                  </a:cubicBezTo>
                  <a:close/>
                  <a:moveTo>
                    <a:pt x="382968" y="208140"/>
                  </a:moveTo>
                  <a:cubicBezTo>
                    <a:pt x="379590" y="213862"/>
                    <a:pt x="372214" y="215724"/>
                    <a:pt x="366561" y="212346"/>
                  </a:cubicBezTo>
                  <a:cubicBezTo>
                    <a:pt x="356909" y="206624"/>
                    <a:pt x="294796" y="169811"/>
                    <a:pt x="288178" y="165881"/>
                  </a:cubicBezTo>
                  <a:cubicBezTo>
                    <a:pt x="283972" y="163399"/>
                    <a:pt x="278526" y="164778"/>
                    <a:pt x="276045" y="168983"/>
                  </a:cubicBezTo>
                  <a:cubicBezTo>
                    <a:pt x="273563" y="173189"/>
                    <a:pt x="274942" y="178635"/>
                    <a:pt x="279147" y="181117"/>
                  </a:cubicBezTo>
                  <a:lnTo>
                    <a:pt x="338434" y="216206"/>
                  </a:lnTo>
                  <a:lnTo>
                    <a:pt x="338434" y="216206"/>
                  </a:lnTo>
                  <a:cubicBezTo>
                    <a:pt x="344156" y="219584"/>
                    <a:pt x="346017" y="226892"/>
                    <a:pt x="342639" y="232613"/>
                  </a:cubicBezTo>
                  <a:cubicBezTo>
                    <a:pt x="339261" y="238335"/>
                    <a:pt x="331885" y="240197"/>
                    <a:pt x="326232" y="236819"/>
                  </a:cubicBezTo>
                  <a:cubicBezTo>
                    <a:pt x="304309" y="223858"/>
                    <a:pt x="286523" y="213311"/>
                    <a:pt x="266945" y="201660"/>
                  </a:cubicBezTo>
                  <a:cubicBezTo>
                    <a:pt x="262740" y="199178"/>
                    <a:pt x="257293" y="200557"/>
                    <a:pt x="254812" y="204762"/>
                  </a:cubicBezTo>
                  <a:cubicBezTo>
                    <a:pt x="252330" y="208968"/>
                    <a:pt x="253709" y="214414"/>
                    <a:pt x="257914" y="216895"/>
                  </a:cubicBezTo>
                  <a:lnTo>
                    <a:pt x="301621" y="242747"/>
                  </a:lnTo>
                  <a:lnTo>
                    <a:pt x="301621" y="242747"/>
                  </a:lnTo>
                  <a:cubicBezTo>
                    <a:pt x="307343" y="246125"/>
                    <a:pt x="309204" y="253502"/>
                    <a:pt x="305826" y="259155"/>
                  </a:cubicBezTo>
                  <a:cubicBezTo>
                    <a:pt x="302448" y="264877"/>
                    <a:pt x="295072" y="266738"/>
                    <a:pt x="289419" y="263360"/>
                  </a:cubicBezTo>
                  <a:lnTo>
                    <a:pt x="265980" y="249503"/>
                  </a:lnTo>
                  <a:cubicBezTo>
                    <a:pt x="265980" y="249503"/>
                    <a:pt x="265980" y="249503"/>
                    <a:pt x="265980" y="249503"/>
                  </a:cubicBezTo>
                  <a:cubicBezTo>
                    <a:pt x="265980" y="249503"/>
                    <a:pt x="265980" y="249503"/>
                    <a:pt x="265980" y="249503"/>
                  </a:cubicBezTo>
                  <a:lnTo>
                    <a:pt x="248883" y="239369"/>
                  </a:lnTo>
                  <a:cubicBezTo>
                    <a:pt x="244678" y="236888"/>
                    <a:pt x="239232" y="238266"/>
                    <a:pt x="236750" y="242472"/>
                  </a:cubicBezTo>
                  <a:cubicBezTo>
                    <a:pt x="234268" y="246677"/>
                    <a:pt x="235647" y="252123"/>
                    <a:pt x="239852" y="254605"/>
                  </a:cubicBezTo>
                  <a:lnTo>
                    <a:pt x="256949" y="264739"/>
                  </a:lnTo>
                  <a:cubicBezTo>
                    <a:pt x="256949" y="264739"/>
                    <a:pt x="256949" y="264739"/>
                    <a:pt x="256949" y="264739"/>
                  </a:cubicBezTo>
                  <a:cubicBezTo>
                    <a:pt x="262671" y="268117"/>
                    <a:pt x="264532" y="275424"/>
                    <a:pt x="261154" y="281146"/>
                  </a:cubicBezTo>
                  <a:cubicBezTo>
                    <a:pt x="257776" y="286868"/>
                    <a:pt x="250399" y="288729"/>
                    <a:pt x="244746" y="285351"/>
                  </a:cubicBezTo>
                  <a:lnTo>
                    <a:pt x="224754" y="273494"/>
                  </a:lnTo>
                  <a:cubicBezTo>
                    <a:pt x="233303" y="260258"/>
                    <a:pt x="230063" y="242472"/>
                    <a:pt x="217171" y="233234"/>
                  </a:cubicBezTo>
                  <a:cubicBezTo>
                    <a:pt x="213380" y="230545"/>
                    <a:pt x="209174" y="228822"/>
                    <a:pt x="204831" y="228063"/>
                  </a:cubicBezTo>
                  <a:cubicBezTo>
                    <a:pt x="209381" y="215792"/>
                    <a:pt x="205452" y="201522"/>
                    <a:pt x="194353" y="193525"/>
                  </a:cubicBezTo>
                  <a:cubicBezTo>
                    <a:pt x="187735" y="188769"/>
                    <a:pt x="179876" y="187183"/>
                    <a:pt x="172430" y="188355"/>
                  </a:cubicBezTo>
                  <a:cubicBezTo>
                    <a:pt x="171120" y="180634"/>
                    <a:pt x="166846" y="173809"/>
                    <a:pt x="160504" y="169259"/>
                  </a:cubicBezTo>
                  <a:cubicBezTo>
                    <a:pt x="148509" y="160642"/>
                    <a:pt x="132170" y="162296"/>
                    <a:pt x="122036" y="172499"/>
                  </a:cubicBezTo>
                  <a:cubicBezTo>
                    <a:pt x="119968" y="168914"/>
                    <a:pt x="117142" y="165674"/>
                    <a:pt x="113557" y="163124"/>
                  </a:cubicBezTo>
                  <a:cubicBezTo>
                    <a:pt x="103561" y="155954"/>
                    <a:pt x="90601" y="155885"/>
                    <a:pt x="80742" y="161952"/>
                  </a:cubicBezTo>
                  <a:lnTo>
                    <a:pt x="76675" y="159539"/>
                  </a:lnTo>
                  <a:lnTo>
                    <a:pt x="132377" y="65507"/>
                  </a:lnTo>
                  <a:lnTo>
                    <a:pt x="134997" y="67093"/>
                  </a:lnTo>
                  <a:cubicBezTo>
                    <a:pt x="146716" y="74055"/>
                    <a:pt x="160986" y="75503"/>
                    <a:pt x="174223" y="70333"/>
                  </a:cubicBezTo>
                  <a:lnTo>
                    <a:pt x="191251" y="63783"/>
                  </a:lnTo>
                  <a:cubicBezTo>
                    <a:pt x="200971" y="59992"/>
                    <a:pt x="206348" y="59785"/>
                    <a:pt x="215999" y="64335"/>
                  </a:cubicBezTo>
                  <a:cubicBezTo>
                    <a:pt x="209726" y="71436"/>
                    <a:pt x="205934" y="80742"/>
                    <a:pt x="205934" y="90738"/>
                  </a:cubicBezTo>
                  <a:lnTo>
                    <a:pt x="205934" y="130033"/>
                  </a:lnTo>
                  <a:cubicBezTo>
                    <a:pt x="205934" y="140443"/>
                    <a:pt x="214414" y="148991"/>
                    <a:pt x="224823" y="148991"/>
                  </a:cubicBezTo>
                  <a:lnTo>
                    <a:pt x="224823" y="148991"/>
                  </a:lnTo>
                  <a:cubicBezTo>
                    <a:pt x="235302" y="148991"/>
                    <a:pt x="245091" y="144924"/>
                    <a:pt x="252537" y="137547"/>
                  </a:cubicBezTo>
                  <a:cubicBezTo>
                    <a:pt x="256880" y="133204"/>
                    <a:pt x="260051" y="128103"/>
                    <a:pt x="261912" y="122519"/>
                  </a:cubicBezTo>
                  <a:cubicBezTo>
                    <a:pt x="273356" y="129275"/>
                    <a:pt x="367870" y="185253"/>
                    <a:pt x="378832" y="191733"/>
                  </a:cubicBezTo>
                  <a:cubicBezTo>
                    <a:pt x="381589" y="193388"/>
                    <a:pt x="383519" y="196007"/>
                    <a:pt x="384347" y="199109"/>
                  </a:cubicBezTo>
                  <a:cubicBezTo>
                    <a:pt x="385174" y="202212"/>
                    <a:pt x="384691" y="205452"/>
                    <a:pt x="383037" y="208209"/>
                  </a:cubicBezTo>
                  <a:lnTo>
                    <a:pt x="383037" y="208209"/>
                  </a:lnTo>
                  <a:close/>
                  <a:moveTo>
                    <a:pt x="447218" y="147750"/>
                  </a:moveTo>
                  <a:lnTo>
                    <a:pt x="428950" y="158574"/>
                  </a:lnTo>
                  <a:cubicBezTo>
                    <a:pt x="420953" y="163330"/>
                    <a:pt x="410543" y="160642"/>
                    <a:pt x="405787" y="152645"/>
                  </a:cubicBezTo>
                  <a:lnTo>
                    <a:pt x="377866" y="105491"/>
                  </a:lnTo>
                  <a:cubicBezTo>
                    <a:pt x="375385" y="101286"/>
                    <a:pt x="369939" y="99907"/>
                    <a:pt x="365733" y="102389"/>
                  </a:cubicBezTo>
                  <a:cubicBezTo>
                    <a:pt x="361528" y="104871"/>
                    <a:pt x="360149" y="110317"/>
                    <a:pt x="362631" y="114522"/>
                  </a:cubicBezTo>
                  <a:lnTo>
                    <a:pt x="390551" y="161676"/>
                  </a:lnTo>
                  <a:cubicBezTo>
                    <a:pt x="391103" y="162572"/>
                    <a:pt x="391654" y="163399"/>
                    <a:pt x="392206" y="164227"/>
                  </a:cubicBezTo>
                  <a:lnTo>
                    <a:pt x="384416" y="168777"/>
                  </a:lnTo>
                  <a:cubicBezTo>
                    <a:pt x="382830" y="169673"/>
                    <a:pt x="381313" y="170707"/>
                    <a:pt x="379866" y="171810"/>
                  </a:cubicBezTo>
                  <a:lnTo>
                    <a:pt x="259499" y="100528"/>
                  </a:lnTo>
                  <a:cubicBezTo>
                    <a:pt x="253571" y="97012"/>
                    <a:pt x="246125" y="101286"/>
                    <a:pt x="246125" y="108180"/>
                  </a:cubicBezTo>
                  <a:cubicBezTo>
                    <a:pt x="246056" y="108731"/>
                    <a:pt x="247022" y="117831"/>
                    <a:pt x="239852" y="125001"/>
                  </a:cubicBezTo>
                  <a:cubicBezTo>
                    <a:pt x="235785" y="129068"/>
                    <a:pt x="230407" y="131274"/>
                    <a:pt x="224685" y="131274"/>
                  </a:cubicBezTo>
                  <a:lnTo>
                    <a:pt x="224685" y="131274"/>
                  </a:lnTo>
                  <a:cubicBezTo>
                    <a:pt x="223996" y="131274"/>
                    <a:pt x="223514" y="130723"/>
                    <a:pt x="223514" y="130033"/>
                  </a:cubicBezTo>
                  <a:lnTo>
                    <a:pt x="223514" y="90738"/>
                  </a:lnTo>
                  <a:cubicBezTo>
                    <a:pt x="223514" y="80467"/>
                    <a:pt x="230545" y="71849"/>
                    <a:pt x="240128" y="69436"/>
                  </a:cubicBezTo>
                  <a:lnTo>
                    <a:pt x="269564" y="61991"/>
                  </a:lnTo>
                  <a:cubicBezTo>
                    <a:pt x="280250" y="59302"/>
                    <a:pt x="286248" y="65024"/>
                    <a:pt x="302241" y="70402"/>
                  </a:cubicBezTo>
                  <a:cubicBezTo>
                    <a:pt x="313340" y="74676"/>
                    <a:pt x="325404" y="74400"/>
                    <a:pt x="336090" y="69850"/>
                  </a:cubicBezTo>
                  <a:lnTo>
                    <a:pt x="341467" y="78881"/>
                  </a:lnTo>
                  <a:cubicBezTo>
                    <a:pt x="343949" y="83086"/>
                    <a:pt x="349395" y="84465"/>
                    <a:pt x="353600" y="81983"/>
                  </a:cubicBezTo>
                  <a:cubicBezTo>
                    <a:pt x="357806" y="79501"/>
                    <a:pt x="359184" y="74055"/>
                    <a:pt x="356702" y="69850"/>
                  </a:cubicBezTo>
                  <a:lnTo>
                    <a:pt x="346155" y="52064"/>
                  </a:lnTo>
                  <a:cubicBezTo>
                    <a:pt x="341398" y="43998"/>
                    <a:pt x="344018" y="33657"/>
                    <a:pt x="352084" y="28901"/>
                  </a:cubicBezTo>
                  <a:lnTo>
                    <a:pt x="370352" y="18077"/>
                  </a:lnTo>
                  <a:cubicBezTo>
                    <a:pt x="371179" y="17595"/>
                    <a:pt x="372214" y="17871"/>
                    <a:pt x="372696" y="18698"/>
                  </a:cubicBezTo>
                  <a:lnTo>
                    <a:pt x="447770" y="145406"/>
                  </a:lnTo>
                  <a:cubicBezTo>
                    <a:pt x="448253" y="146234"/>
                    <a:pt x="447977" y="147268"/>
                    <a:pt x="447150" y="147750"/>
                  </a:cubicBezTo>
                  <a:lnTo>
                    <a:pt x="447150" y="1477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8" name="Google Shape;1318;p37"/>
          <p:cNvGrpSpPr/>
          <p:nvPr/>
        </p:nvGrpSpPr>
        <p:grpSpPr>
          <a:xfrm>
            <a:off x="2025699" y="1246120"/>
            <a:ext cx="347998" cy="240749"/>
            <a:chOff x="1806475" y="612607"/>
            <a:chExt cx="602176" cy="416593"/>
          </a:xfrm>
        </p:grpSpPr>
        <p:sp>
          <p:nvSpPr>
            <p:cNvPr id="1319" name="Google Shape;1319;p37"/>
            <p:cNvSpPr/>
            <p:nvPr/>
          </p:nvSpPr>
          <p:spPr>
            <a:xfrm>
              <a:off x="1849148" y="892000"/>
              <a:ext cx="202747" cy="17648"/>
            </a:xfrm>
            <a:custGeom>
              <a:avLst/>
              <a:gdLst/>
              <a:ahLst/>
              <a:cxnLst/>
              <a:rect l="l" t="t" r="r" b="b"/>
              <a:pathLst>
                <a:path w="202747" h="17648" extrusionOk="0">
                  <a:moveTo>
                    <a:pt x="193923" y="0"/>
                  </a:moveTo>
                  <a:lnTo>
                    <a:pt x="8824" y="0"/>
                  </a:lnTo>
                  <a:cubicBezTo>
                    <a:pt x="3929" y="0"/>
                    <a:pt x="0" y="3929"/>
                    <a:pt x="0" y="8824"/>
                  </a:cubicBezTo>
                  <a:cubicBezTo>
                    <a:pt x="0" y="13719"/>
                    <a:pt x="3929" y="17648"/>
                    <a:pt x="8824" y="17648"/>
                  </a:cubicBezTo>
                  <a:lnTo>
                    <a:pt x="193923" y="17648"/>
                  </a:lnTo>
                  <a:cubicBezTo>
                    <a:pt x="198818" y="17648"/>
                    <a:pt x="202748" y="13719"/>
                    <a:pt x="202748" y="8824"/>
                  </a:cubicBezTo>
                  <a:cubicBezTo>
                    <a:pt x="202748" y="3929"/>
                    <a:pt x="198818" y="0"/>
                    <a:pt x="19392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37"/>
            <p:cNvSpPr/>
            <p:nvPr/>
          </p:nvSpPr>
          <p:spPr>
            <a:xfrm>
              <a:off x="1849148" y="949012"/>
              <a:ext cx="202747" cy="17648"/>
            </a:xfrm>
            <a:custGeom>
              <a:avLst/>
              <a:gdLst/>
              <a:ahLst/>
              <a:cxnLst/>
              <a:rect l="l" t="t" r="r" b="b"/>
              <a:pathLst>
                <a:path w="202747" h="17648" extrusionOk="0">
                  <a:moveTo>
                    <a:pt x="193923" y="0"/>
                  </a:moveTo>
                  <a:lnTo>
                    <a:pt x="8824" y="0"/>
                  </a:lnTo>
                  <a:cubicBezTo>
                    <a:pt x="3929" y="0"/>
                    <a:pt x="0" y="3930"/>
                    <a:pt x="0" y="8824"/>
                  </a:cubicBezTo>
                  <a:cubicBezTo>
                    <a:pt x="0" y="13719"/>
                    <a:pt x="3929" y="17648"/>
                    <a:pt x="8824" y="17648"/>
                  </a:cubicBezTo>
                  <a:lnTo>
                    <a:pt x="193923" y="17648"/>
                  </a:lnTo>
                  <a:cubicBezTo>
                    <a:pt x="198818" y="17648"/>
                    <a:pt x="202748" y="13719"/>
                    <a:pt x="202748" y="8824"/>
                  </a:cubicBezTo>
                  <a:cubicBezTo>
                    <a:pt x="202748" y="3930"/>
                    <a:pt x="198818" y="0"/>
                    <a:pt x="19392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37"/>
            <p:cNvSpPr/>
            <p:nvPr/>
          </p:nvSpPr>
          <p:spPr>
            <a:xfrm>
              <a:off x="1806475" y="612607"/>
              <a:ext cx="602176" cy="416593"/>
            </a:xfrm>
            <a:custGeom>
              <a:avLst/>
              <a:gdLst/>
              <a:ahLst/>
              <a:cxnLst/>
              <a:rect l="l" t="t" r="r" b="b"/>
              <a:pathLst>
                <a:path w="602176" h="416593" extrusionOk="0">
                  <a:moveTo>
                    <a:pt x="579840" y="68580"/>
                  </a:moveTo>
                  <a:lnTo>
                    <a:pt x="563984" y="68580"/>
                  </a:lnTo>
                  <a:lnTo>
                    <a:pt x="575704" y="51966"/>
                  </a:lnTo>
                  <a:cubicBezTo>
                    <a:pt x="585769" y="37696"/>
                    <a:pt x="582942" y="17980"/>
                    <a:pt x="569224" y="7156"/>
                  </a:cubicBezTo>
                  <a:cubicBezTo>
                    <a:pt x="555505" y="-3736"/>
                    <a:pt x="535720" y="-2012"/>
                    <a:pt x="524069" y="11086"/>
                  </a:cubicBezTo>
                  <a:cubicBezTo>
                    <a:pt x="520622" y="15015"/>
                    <a:pt x="487256" y="52449"/>
                    <a:pt x="483464" y="56723"/>
                  </a:cubicBezTo>
                  <a:lnTo>
                    <a:pt x="472848" y="68649"/>
                  </a:lnTo>
                  <a:lnTo>
                    <a:pt x="22336" y="68649"/>
                  </a:lnTo>
                  <a:cubicBezTo>
                    <a:pt x="9996" y="68649"/>
                    <a:pt x="0" y="78645"/>
                    <a:pt x="0" y="90985"/>
                  </a:cubicBezTo>
                  <a:lnTo>
                    <a:pt x="0" y="394245"/>
                  </a:lnTo>
                  <a:cubicBezTo>
                    <a:pt x="0" y="406585"/>
                    <a:pt x="9996" y="416581"/>
                    <a:pt x="22336" y="416581"/>
                  </a:cubicBezTo>
                  <a:lnTo>
                    <a:pt x="498079" y="416581"/>
                  </a:lnTo>
                  <a:cubicBezTo>
                    <a:pt x="498079" y="416581"/>
                    <a:pt x="507731" y="417201"/>
                    <a:pt x="515314" y="409618"/>
                  </a:cubicBezTo>
                  <a:lnTo>
                    <a:pt x="595213" y="329719"/>
                  </a:lnTo>
                  <a:cubicBezTo>
                    <a:pt x="599694" y="325238"/>
                    <a:pt x="602176" y="319240"/>
                    <a:pt x="602176" y="312829"/>
                  </a:cubicBezTo>
                  <a:lnTo>
                    <a:pt x="602176" y="90916"/>
                  </a:lnTo>
                  <a:cubicBezTo>
                    <a:pt x="602176" y="78576"/>
                    <a:pt x="592180" y="68580"/>
                    <a:pt x="579840" y="68580"/>
                  </a:cubicBezTo>
                  <a:lnTo>
                    <a:pt x="579840" y="68580"/>
                  </a:lnTo>
                  <a:close/>
                  <a:moveTo>
                    <a:pt x="537305" y="22805"/>
                  </a:moveTo>
                  <a:cubicBezTo>
                    <a:pt x="542682" y="16739"/>
                    <a:pt x="551920" y="15912"/>
                    <a:pt x="558331" y="21013"/>
                  </a:cubicBezTo>
                  <a:cubicBezTo>
                    <a:pt x="564674" y="26045"/>
                    <a:pt x="566053" y="35214"/>
                    <a:pt x="561365" y="41901"/>
                  </a:cubicBezTo>
                  <a:lnTo>
                    <a:pt x="550748" y="56999"/>
                  </a:lnTo>
                  <a:lnTo>
                    <a:pt x="525103" y="36662"/>
                  </a:lnTo>
                  <a:lnTo>
                    <a:pt x="537374" y="22874"/>
                  </a:lnTo>
                  <a:close/>
                  <a:moveTo>
                    <a:pt x="513246" y="49829"/>
                  </a:moveTo>
                  <a:lnTo>
                    <a:pt x="540476" y="71407"/>
                  </a:lnTo>
                  <a:lnTo>
                    <a:pt x="531514" y="84160"/>
                  </a:lnTo>
                  <a:lnTo>
                    <a:pt x="502905" y="61480"/>
                  </a:lnTo>
                  <a:lnTo>
                    <a:pt x="513315" y="49829"/>
                  </a:lnTo>
                  <a:close/>
                  <a:moveTo>
                    <a:pt x="506903" y="393004"/>
                  </a:moveTo>
                  <a:lnTo>
                    <a:pt x="506903" y="330408"/>
                  </a:lnTo>
                  <a:cubicBezTo>
                    <a:pt x="506903" y="326617"/>
                    <a:pt x="510006" y="323514"/>
                    <a:pt x="513797" y="323514"/>
                  </a:cubicBezTo>
                  <a:lnTo>
                    <a:pt x="576393" y="323514"/>
                  </a:lnTo>
                  <a:lnTo>
                    <a:pt x="506903" y="393004"/>
                  </a:lnTo>
                  <a:close/>
                  <a:moveTo>
                    <a:pt x="584528" y="305866"/>
                  </a:moveTo>
                  <a:lnTo>
                    <a:pt x="513728" y="305866"/>
                  </a:lnTo>
                  <a:cubicBezTo>
                    <a:pt x="500216" y="305866"/>
                    <a:pt x="489186" y="316896"/>
                    <a:pt x="489186" y="330408"/>
                  </a:cubicBezTo>
                  <a:lnTo>
                    <a:pt x="489186" y="398933"/>
                  </a:lnTo>
                  <a:lnTo>
                    <a:pt x="22267" y="398933"/>
                  </a:lnTo>
                  <a:cubicBezTo>
                    <a:pt x="19716" y="398933"/>
                    <a:pt x="17579" y="396796"/>
                    <a:pt x="17579" y="394245"/>
                  </a:cubicBezTo>
                  <a:lnTo>
                    <a:pt x="17579" y="90916"/>
                  </a:lnTo>
                  <a:cubicBezTo>
                    <a:pt x="17579" y="88366"/>
                    <a:pt x="19716" y="86229"/>
                    <a:pt x="22267" y="86229"/>
                  </a:cubicBezTo>
                  <a:lnTo>
                    <a:pt x="457130" y="86229"/>
                  </a:lnTo>
                  <a:lnTo>
                    <a:pt x="426659" y="120422"/>
                  </a:lnTo>
                  <a:lnTo>
                    <a:pt x="164694" y="120422"/>
                  </a:lnTo>
                  <a:cubicBezTo>
                    <a:pt x="159799" y="120422"/>
                    <a:pt x="155870" y="124351"/>
                    <a:pt x="155870" y="129246"/>
                  </a:cubicBezTo>
                  <a:cubicBezTo>
                    <a:pt x="155870" y="134141"/>
                    <a:pt x="159799" y="138070"/>
                    <a:pt x="164694" y="138070"/>
                  </a:cubicBezTo>
                  <a:lnTo>
                    <a:pt x="411010" y="138070"/>
                  </a:lnTo>
                  <a:cubicBezTo>
                    <a:pt x="409218" y="140207"/>
                    <a:pt x="398395" y="151513"/>
                    <a:pt x="383090" y="172470"/>
                  </a:cubicBezTo>
                  <a:lnTo>
                    <a:pt x="65423" y="172470"/>
                  </a:lnTo>
                  <a:lnTo>
                    <a:pt x="65423" y="138070"/>
                  </a:lnTo>
                  <a:lnTo>
                    <a:pt x="123537" y="138070"/>
                  </a:lnTo>
                  <a:cubicBezTo>
                    <a:pt x="128432" y="138070"/>
                    <a:pt x="132362" y="134141"/>
                    <a:pt x="132362" y="129246"/>
                  </a:cubicBezTo>
                  <a:cubicBezTo>
                    <a:pt x="132362" y="124351"/>
                    <a:pt x="128432" y="120422"/>
                    <a:pt x="123537" y="120422"/>
                  </a:cubicBezTo>
                  <a:lnTo>
                    <a:pt x="62182" y="120422"/>
                  </a:lnTo>
                  <a:cubicBezTo>
                    <a:pt x="54254" y="120422"/>
                    <a:pt x="47774" y="126902"/>
                    <a:pt x="47774" y="134830"/>
                  </a:cubicBezTo>
                  <a:lnTo>
                    <a:pt x="47774" y="175711"/>
                  </a:lnTo>
                  <a:cubicBezTo>
                    <a:pt x="47774" y="183638"/>
                    <a:pt x="54254" y="190119"/>
                    <a:pt x="62182" y="190119"/>
                  </a:cubicBezTo>
                  <a:lnTo>
                    <a:pt x="370819" y="190119"/>
                  </a:lnTo>
                  <a:cubicBezTo>
                    <a:pt x="367993" y="194324"/>
                    <a:pt x="365304" y="198598"/>
                    <a:pt x="362616" y="202941"/>
                  </a:cubicBezTo>
                  <a:lnTo>
                    <a:pt x="330973" y="254783"/>
                  </a:lnTo>
                  <a:cubicBezTo>
                    <a:pt x="328629" y="258643"/>
                    <a:pt x="327802" y="263124"/>
                    <a:pt x="328491" y="267330"/>
                  </a:cubicBezTo>
                  <a:cubicBezTo>
                    <a:pt x="320563" y="274844"/>
                    <a:pt x="312360" y="278566"/>
                    <a:pt x="303260" y="278842"/>
                  </a:cubicBezTo>
                  <a:cubicBezTo>
                    <a:pt x="297814" y="278980"/>
                    <a:pt x="293264" y="283185"/>
                    <a:pt x="292643" y="288632"/>
                  </a:cubicBezTo>
                  <a:lnTo>
                    <a:pt x="286508" y="346264"/>
                  </a:lnTo>
                  <a:cubicBezTo>
                    <a:pt x="285543" y="355295"/>
                    <a:pt x="294367" y="362533"/>
                    <a:pt x="303122" y="359500"/>
                  </a:cubicBezTo>
                  <a:lnTo>
                    <a:pt x="357859" y="340404"/>
                  </a:lnTo>
                  <a:cubicBezTo>
                    <a:pt x="363029" y="338612"/>
                    <a:pt x="366063" y="333235"/>
                    <a:pt x="365028" y="327857"/>
                  </a:cubicBezTo>
                  <a:cubicBezTo>
                    <a:pt x="363236" y="318964"/>
                    <a:pt x="365028" y="310140"/>
                    <a:pt x="370543" y="300696"/>
                  </a:cubicBezTo>
                  <a:cubicBezTo>
                    <a:pt x="374818" y="300351"/>
                    <a:pt x="378954" y="298628"/>
                    <a:pt x="382194" y="295456"/>
                  </a:cubicBezTo>
                  <a:lnTo>
                    <a:pt x="402669" y="275326"/>
                  </a:lnTo>
                  <a:cubicBezTo>
                    <a:pt x="406116" y="271879"/>
                    <a:pt x="406185" y="266295"/>
                    <a:pt x="402807" y="262849"/>
                  </a:cubicBezTo>
                  <a:cubicBezTo>
                    <a:pt x="399429" y="259402"/>
                    <a:pt x="393776" y="259333"/>
                    <a:pt x="390329" y="262711"/>
                  </a:cubicBezTo>
                  <a:lnTo>
                    <a:pt x="374128" y="278704"/>
                  </a:lnTo>
                  <a:lnTo>
                    <a:pt x="349173" y="258919"/>
                  </a:lnTo>
                  <a:lnTo>
                    <a:pt x="377713" y="212179"/>
                  </a:lnTo>
                  <a:cubicBezTo>
                    <a:pt x="407977" y="162543"/>
                    <a:pt x="434518" y="140207"/>
                    <a:pt x="491117" y="74716"/>
                  </a:cubicBezTo>
                  <a:lnTo>
                    <a:pt x="521312" y="98637"/>
                  </a:lnTo>
                  <a:cubicBezTo>
                    <a:pt x="469953" y="169644"/>
                    <a:pt x="455820" y="196668"/>
                    <a:pt x="419628" y="233894"/>
                  </a:cubicBezTo>
                  <a:cubicBezTo>
                    <a:pt x="416250" y="237410"/>
                    <a:pt x="416319" y="242994"/>
                    <a:pt x="419765" y="246372"/>
                  </a:cubicBezTo>
                  <a:cubicBezTo>
                    <a:pt x="421489" y="248027"/>
                    <a:pt x="423695" y="248854"/>
                    <a:pt x="425901" y="248854"/>
                  </a:cubicBezTo>
                  <a:cubicBezTo>
                    <a:pt x="428107" y="248854"/>
                    <a:pt x="430520" y="247958"/>
                    <a:pt x="432243" y="246165"/>
                  </a:cubicBezTo>
                  <a:cubicBezTo>
                    <a:pt x="459474" y="218245"/>
                    <a:pt x="477260" y="191566"/>
                    <a:pt x="478432" y="190119"/>
                  </a:cubicBezTo>
                  <a:lnTo>
                    <a:pt x="540132" y="190119"/>
                  </a:lnTo>
                  <a:cubicBezTo>
                    <a:pt x="548060" y="190119"/>
                    <a:pt x="554540" y="183638"/>
                    <a:pt x="554540" y="175711"/>
                  </a:cubicBezTo>
                  <a:lnTo>
                    <a:pt x="554540" y="134830"/>
                  </a:lnTo>
                  <a:cubicBezTo>
                    <a:pt x="554540" y="126902"/>
                    <a:pt x="548060" y="120422"/>
                    <a:pt x="540132" y="120422"/>
                  </a:cubicBezTo>
                  <a:lnTo>
                    <a:pt x="527585" y="120422"/>
                  </a:lnTo>
                  <a:lnTo>
                    <a:pt x="540614" y="101947"/>
                  </a:lnTo>
                  <a:lnTo>
                    <a:pt x="551713" y="86229"/>
                  </a:lnTo>
                  <a:lnTo>
                    <a:pt x="579978" y="86229"/>
                  </a:lnTo>
                  <a:cubicBezTo>
                    <a:pt x="582529" y="86229"/>
                    <a:pt x="584666" y="88366"/>
                    <a:pt x="584666" y="90916"/>
                  </a:cubicBezTo>
                  <a:lnTo>
                    <a:pt x="584666" y="305866"/>
                  </a:lnTo>
                  <a:lnTo>
                    <a:pt x="584666" y="305866"/>
                  </a:lnTo>
                  <a:close/>
                  <a:moveTo>
                    <a:pt x="346967" y="325582"/>
                  </a:moveTo>
                  <a:lnTo>
                    <a:pt x="320563" y="334820"/>
                  </a:lnTo>
                  <a:lnTo>
                    <a:pt x="335178" y="316345"/>
                  </a:lnTo>
                  <a:cubicBezTo>
                    <a:pt x="338211" y="312553"/>
                    <a:pt x="337591" y="306969"/>
                    <a:pt x="333730" y="303936"/>
                  </a:cubicBezTo>
                  <a:cubicBezTo>
                    <a:pt x="329939" y="300903"/>
                    <a:pt x="324355" y="301523"/>
                    <a:pt x="321322" y="305383"/>
                  </a:cubicBezTo>
                  <a:lnTo>
                    <a:pt x="306707" y="323859"/>
                  </a:lnTo>
                  <a:lnTo>
                    <a:pt x="309671" y="296008"/>
                  </a:lnTo>
                  <a:cubicBezTo>
                    <a:pt x="320150" y="294560"/>
                    <a:pt x="329801" y="289872"/>
                    <a:pt x="338832" y="281807"/>
                  </a:cubicBezTo>
                  <a:lnTo>
                    <a:pt x="354136" y="293940"/>
                  </a:lnTo>
                  <a:cubicBezTo>
                    <a:pt x="348414" y="304487"/>
                    <a:pt x="346001" y="314966"/>
                    <a:pt x="346967" y="325514"/>
                  </a:cubicBezTo>
                  <a:lnTo>
                    <a:pt x="346967" y="325514"/>
                  </a:lnTo>
                  <a:close/>
                  <a:moveTo>
                    <a:pt x="536754" y="138070"/>
                  </a:moveTo>
                  <a:lnTo>
                    <a:pt x="536754" y="172470"/>
                  </a:lnTo>
                  <a:lnTo>
                    <a:pt x="490772" y="172470"/>
                  </a:lnTo>
                  <a:lnTo>
                    <a:pt x="515038" y="138070"/>
                  </a:lnTo>
                  <a:lnTo>
                    <a:pt x="536754" y="1380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2" name="Google Shape;1322;p37"/>
          <p:cNvGrpSpPr/>
          <p:nvPr/>
        </p:nvGrpSpPr>
        <p:grpSpPr>
          <a:xfrm>
            <a:off x="1389383" y="1192489"/>
            <a:ext cx="347918" cy="347958"/>
            <a:chOff x="705393" y="519803"/>
            <a:chExt cx="602038" cy="602107"/>
          </a:xfrm>
        </p:grpSpPr>
        <p:sp>
          <p:nvSpPr>
            <p:cNvPr id="1323" name="Google Shape;1323;p37"/>
            <p:cNvSpPr/>
            <p:nvPr/>
          </p:nvSpPr>
          <p:spPr>
            <a:xfrm>
              <a:off x="954059" y="720758"/>
              <a:ext cx="104898" cy="200334"/>
            </a:xfrm>
            <a:custGeom>
              <a:avLst/>
              <a:gdLst/>
              <a:ahLst/>
              <a:cxnLst/>
              <a:rect l="l" t="t" r="r" b="b"/>
              <a:pathLst>
                <a:path w="104898" h="200334" extrusionOk="0">
                  <a:moveTo>
                    <a:pt x="71897" y="90861"/>
                  </a:moveTo>
                  <a:cubicBezTo>
                    <a:pt x="68105" y="89620"/>
                    <a:pt x="64176" y="88241"/>
                    <a:pt x="60246" y="86862"/>
                  </a:cubicBezTo>
                  <a:lnTo>
                    <a:pt x="60246" y="32401"/>
                  </a:lnTo>
                  <a:cubicBezTo>
                    <a:pt x="71483" y="34056"/>
                    <a:pt x="78239" y="39502"/>
                    <a:pt x="78722" y="39915"/>
                  </a:cubicBezTo>
                  <a:cubicBezTo>
                    <a:pt x="82375" y="43086"/>
                    <a:pt x="87959" y="42673"/>
                    <a:pt x="91131" y="39019"/>
                  </a:cubicBezTo>
                  <a:cubicBezTo>
                    <a:pt x="94302" y="35365"/>
                    <a:pt x="93957" y="29781"/>
                    <a:pt x="90234" y="26610"/>
                  </a:cubicBezTo>
                  <a:cubicBezTo>
                    <a:pt x="89614" y="26059"/>
                    <a:pt x="78446" y="16545"/>
                    <a:pt x="60177" y="14684"/>
                  </a:cubicBezTo>
                  <a:lnTo>
                    <a:pt x="60177" y="8824"/>
                  </a:lnTo>
                  <a:cubicBezTo>
                    <a:pt x="60177" y="3929"/>
                    <a:pt x="56248" y="0"/>
                    <a:pt x="51353" y="0"/>
                  </a:cubicBezTo>
                  <a:cubicBezTo>
                    <a:pt x="46459" y="0"/>
                    <a:pt x="42529" y="3929"/>
                    <a:pt x="42529" y="8824"/>
                  </a:cubicBezTo>
                  <a:lnTo>
                    <a:pt x="42529" y="15373"/>
                  </a:lnTo>
                  <a:cubicBezTo>
                    <a:pt x="40323" y="15787"/>
                    <a:pt x="37979" y="16269"/>
                    <a:pt x="35635" y="16959"/>
                  </a:cubicBezTo>
                  <a:cubicBezTo>
                    <a:pt x="19917" y="21440"/>
                    <a:pt x="8336" y="34262"/>
                    <a:pt x="5371" y="50463"/>
                  </a:cubicBezTo>
                  <a:cubicBezTo>
                    <a:pt x="2752" y="64664"/>
                    <a:pt x="7646" y="78314"/>
                    <a:pt x="18125" y="86035"/>
                  </a:cubicBezTo>
                  <a:cubicBezTo>
                    <a:pt x="24192" y="90516"/>
                    <a:pt x="31844" y="94652"/>
                    <a:pt x="42529" y="98995"/>
                  </a:cubicBezTo>
                  <a:lnTo>
                    <a:pt x="42529" y="166624"/>
                  </a:lnTo>
                  <a:cubicBezTo>
                    <a:pt x="31568" y="166210"/>
                    <a:pt x="25019" y="164349"/>
                    <a:pt x="13437" y="157248"/>
                  </a:cubicBezTo>
                  <a:cubicBezTo>
                    <a:pt x="9301" y="154698"/>
                    <a:pt x="3855" y="156007"/>
                    <a:pt x="1304" y="160144"/>
                  </a:cubicBezTo>
                  <a:cubicBezTo>
                    <a:pt x="-1247" y="164280"/>
                    <a:pt x="63" y="169726"/>
                    <a:pt x="4199" y="172277"/>
                  </a:cubicBezTo>
                  <a:cubicBezTo>
                    <a:pt x="19228" y="181515"/>
                    <a:pt x="28810" y="183859"/>
                    <a:pt x="42598" y="184272"/>
                  </a:cubicBezTo>
                  <a:lnTo>
                    <a:pt x="42598" y="191511"/>
                  </a:lnTo>
                  <a:cubicBezTo>
                    <a:pt x="42598" y="196405"/>
                    <a:pt x="46528" y="200335"/>
                    <a:pt x="51422" y="200335"/>
                  </a:cubicBezTo>
                  <a:cubicBezTo>
                    <a:pt x="56317" y="200335"/>
                    <a:pt x="60246" y="196405"/>
                    <a:pt x="60246" y="191511"/>
                  </a:cubicBezTo>
                  <a:lnTo>
                    <a:pt x="60246" y="183652"/>
                  </a:lnTo>
                  <a:cubicBezTo>
                    <a:pt x="85340" y="179791"/>
                    <a:pt x="101196" y="160213"/>
                    <a:pt x="104298" y="140910"/>
                  </a:cubicBezTo>
                  <a:cubicBezTo>
                    <a:pt x="107883" y="118298"/>
                    <a:pt x="95198" y="98651"/>
                    <a:pt x="71897" y="90930"/>
                  </a:cubicBezTo>
                  <a:lnTo>
                    <a:pt x="71897" y="90930"/>
                  </a:lnTo>
                  <a:close/>
                  <a:moveTo>
                    <a:pt x="28672" y="71765"/>
                  </a:moveTo>
                  <a:cubicBezTo>
                    <a:pt x="23640" y="68042"/>
                    <a:pt x="21434" y="61079"/>
                    <a:pt x="22744" y="53496"/>
                  </a:cubicBezTo>
                  <a:cubicBezTo>
                    <a:pt x="24123" y="46051"/>
                    <a:pt x="29500" y="36882"/>
                    <a:pt x="40461" y="33780"/>
                  </a:cubicBezTo>
                  <a:cubicBezTo>
                    <a:pt x="41150" y="33573"/>
                    <a:pt x="41840" y="33435"/>
                    <a:pt x="42529" y="33228"/>
                  </a:cubicBezTo>
                  <a:lnTo>
                    <a:pt x="42529" y="79624"/>
                  </a:lnTo>
                  <a:cubicBezTo>
                    <a:pt x="37221" y="77142"/>
                    <a:pt x="32395" y="74522"/>
                    <a:pt x="28604" y="71696"/>
                  </a:cubicBezTo>
                  <a:close/>
                  <a:moveTo>
                    <a:pt x="86787" y="138015"/>
                  </a:moveTo>
                  <a:cubicBezTo>
                    <a:pt x="84926" y="149665"/>
                    <a:pt x="75964" y="162074"/>
                    <a:pt x="60177" y="165590"/>
                  </a:cubicBezTo>
                  <a:lnTo>
                    <a:pt x="60177" y="105476"/>
                  </a:lnTo>
                  <a:cubicBezTo>
                    <a:pt x="62108" y="106165"/>
                    <a:pt x="64176" y="106854"/>
                    <a:pt x="66244" y="107544"/>
                  </a:cubicBezTo>
                  <a:cubicBezTo>
                    <a:pt x="88580" y="114989"/>
                    <a:pt x="87615" y="132775"/>
                    <a:pt x="86787" y="138015"/>
                  </a:cubicBezTo>
                  <a:lnTo>
                    <a:pt x="86787" y="13801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37"/>
            <p:cNvSpPr/>
            <p:nvPr/>
          </p:nvSpPr>
          <p:spPr>
            <a:xfrm>
              <a:off x="705393" y="519803"/>
              <a:ext cx="602038" cy="602107"/>
            </a:xfrm>
            <a:custGeom>
              <a:avLst/>
              <a:gdLst/>
              <a:ahLst/>
              <a:cxnLst/>
              <a:rect l="l" t="t" r="r" b="b"/>
              <a:pathLst>
                <a:path w="602038" h="602107" extrusionOk="0">
                  <a:moveTo>
                    <a:pt x="558469" y="236734"/>
                  </a:moveTo>
                  <a:lnTo>
                    <a:pt x="557918" y="236734"/>
                  </a:lnTo>
                  <a:cubicBezTo>
                    <a:pt x="546888" y="236734"/>
                    <a:pt x="536961" y="229634"/>
                    <a:pt x="533307" y="219155"/>
                  </a:cubicBezTo>
                  <a:cubicBezTo>
                    <a:pt x="530411" y="210951"/>
                    <a:pt x="527033" y="202817"/>
                    <a:pt x="523242" y="194958"/>
                  </a:cubicBezTo>
                  <a:cubicBezTo>
                    <a:pt x="518416" y="184824"/>
                    <a:pt x="520415" y="172828"/>
                    <a:pt x="528205" y="165038"/>
                  </a:cubicBezTo>
                  <a:lnTo>
                    <a:pt x="528550" y="164694"/>
                  </a:lnTo>
                  <a:cubicBezTo>
                    <a:pt x="545578" y="147666"/>
                    <a:pt x="545578" y="119953"/>
                    <a:pt x="528550" y="102925"/>
                  </a:cubicBezTo>
                  <a:lnTo>
                    <a:pt x="499320" y="73695"/>
                  </a:lnTo>
                  <a:cubicBezTo>
                    <a:pt x="482292" y="56667"/>
                    <a:pt x="454579" y="56667"/>
                    <a:pt x="437552" y="73695"/>
                  </a:cubicBezTo>
                  <a:lnTo>
                    <a:pt x="437138" y="74109"/>
                  </a:lnTo>
                  <a:cubicBezTo>
                    <a:pt x="429348" y="81899"/>
                    <a:pt x="417284" y="83898"/>
                    <a:pt x="407219" y="79072"/>
                  </a:cubicBezTo>
                  <a:cubicBezTo>
                    <a:pt x="399360" y="75281"/>
                    <a:pt x="391225" y="71903"/>
                    <a:pt x="383021" y="69007"/>
                  </a:cubicBezTo>
                  <a:cubicBezTo>
                    <a:pt x="372474" y="65285"/>
                    <a:pt x="365442" y="55357"/>
                    <a:pt x="365442" y="44396"/>
                  </a:cubicBezTo>
                  <a:lnTo>
                    <a:pt x="365442" y="43845"/>
                  </a:lnTo>
                  <a:cubicBezTo>
                    <a:pt x="365442" y="19578"/>
                    <a:pt x="345795" y="0"/>
                    <a:pt x="321735" y="0"/>
                  </a:cubicBezTo>
                  <a:lnTo>
                    <a:pt x="280441" y="0"/>
                  </a:lnTo>
                  <a:cubicBezTo>
                    <a:pt x="256313" y="0"/>
                    <a:pt x="236734" y="19578"/>
                    <a:pt x="236734" y="43707"/>
                  </a:cubicBezTo>
                  <a:lnTo>
                    <a:pt x="236734" y="44258"/>
                  </a:lnTo>
                  <a:cubicBezTo>
                    <a:pt x="236734" y="55289"/>
                    <a:pt x="229634" y="65216"/>
                    <a:pt x="219155" y="68869"/>
                  </a:cubicBezTo>
                  <a:cubicBezTo>
                    <a:pt x="210951" y="71765"/>
                    <a:pt x="202817" y="75143"/>
                    <a:pt x="194958" y="78934"/>
                  </a:cubicBezTo>
                  <a:cubicBezTo>
                    <a:pt x="184824" y="83760"/>
                    <a:pt x="172828" y="81761"/>
                    <a:pt x="165038" y="73971"/>
                  </a:cubicBezTo>
                  <a:lnTo>
                    <a:pt x="164694" y="73626"/>
                  </a:lnTo>
                  <a:cubicBezTo>
                    <a:pt x="156421" y="65354"/>
                    <a:pt x="145460" y="60804"/>
                    <a:pt x="133809" y="60804"/>
                  </a:cubicBezTo>
                  <a:cubicBezTo>
                    <a:pt x="122159" y="60804"/>
                    <a:pt x="111198" y="65354"/>
                    <a:pt x="102925" y="73626"/>
                  </a:cubicBezTo>
                  <a:lnTo>
                    <a:pt x="73695" y="102856"/>
                  </a:lnTo>
                  <a:cubicBezTo>
                    <a:pt x="56667" y="119884"/>
                    <a:pt x="56667" y="147597"/>
                    <a:pt x="73695" y="164625"/>
                  </a:cubicBezTo>
                  <a:lnTo>
                    <a:pt x="74040" y="164969"/>
                  </a:lnTo>
                  <a:cubicBezTo>
                    <a:pt x="81830" y="172759"/>
                    <a:pt x="83829" y="184824"/>
                    <a:pt x="79003" y="194889"/>
                  </a:cubicBezTo>
                  <a:cubicBezTo>
                    <a:pt x="75212" y="202748"/>
                    <a:pt x="71834" y="210882"/>
                    <a:pt x="68938" y="219086"/>
                  </a:cubicBezTo>
                  <a:cubicBezTo>
                    <a:pt x="65216" y="229634"/>
                    <a:pt x="55289" y="236665"/>
                    <a:pt x="44327" y="236665"/>
                  </a:cubicBezTo>
                  <a:lnTo>
                    <a:pt x="43776" y="236665"/>
                  </a:lnTo>
                  <a:cubicBezTo>
                    <a:pt x="19578" y="236734"/>
                    <a:pt x="0" y="256313"/>
                    <a:pt x="0" y="280441"/>
                  </a:cubicBezTo>
                  <a:lnTo>
                    <a:pt x="0" y="321735"/>
                  </a:lnTo>
                  <a:cubicBezTo>
                    <a:pt x="0" y="345795"/>
                    <a:pt x="19578" y="365442"/>
                    <a:pt x="43707" y="365442"/>
                  </a:cubicBezTo>
                  <a:lnTo>
                    <a:pt x="44258" y="365442"/>
                  </a:lnTo>
                  <a:cubicBezTo>
                    <a:pt x="55289" y="365442"/>
                    <a:pt x="65216" y="372543"/>
                    <a:pt x="68869" y="383021"/>
                  </a:cubicBezTo>
                  <a:cubicBezTo>
                    <a:pt x="71765" y="391225"/>
                    <a:pt x="75143" y="399360"/>
                    <a:pt x="78934" y="407219"/>
                  </a:cubicBezTo>
                  <a:cubicBezTo>
                    <a:pt x="83760" y="417353"/>
                    <a:pt x="81761" y="429348"/>
                    <a:pt x="73971" y="437138"/>
                  </a:cubicBezTo>
                  <a:lnTo>
                    <a:pt x="73626" y="437483"/>
                  </a:lnTo>
                  <a:cubicBezTo>
                    <a:pt x="56598" y="454510"/>
                    <a:pt x="56598" y="482224"/>
                    <a:pt x="73626" y="499251"/>
                  </a:cubicBezTo>
                  <a:lnTo>
                    <a:pt x="102856" y="528481"/>
                  </a:lnTo>
                  <a:cubicBezTo>
                    <a:pt x="111129" y="536754"/>
                    <a:pt x="122090" y="541304"/>
                    <a:pt x="133740" y="541304"/>
                  </a:cubicBezTo>
                  <a:cubicBezTo>
                    <a:pt x="145391" y="541304"/>
                    <a:pt x="156352" y="536754"/>
                    <a:pt x="164625" y="528481"/>
                  </a:cubicBezTo>
                  <a:lnTo>
                    <a:pt x="164969" y="528136"/>
                  </a:lnTo>
                  <a:cubicBezTo>
                    <a:pt x="172759" y="520346"/>
                    <a:pt x="184824" y="518347"/>
                    <a:pt x="194889" y="523173"/>
                  </a:cubicBezTo>
                  <a:cubicBezTo>
                    <a:pt x="202748" y="526965"/>
                    <a:pt x="210882" y="530343"/>
                    <a:pt x="219086" y="533238"/>
                  </a:cubicBezTo>
                  <a:cubicBezTo>
                    <a:pt x="229634" y="536961"/>
                    <a:pt x="236665" y="546888"/>
                    <a:pt x="236665" y="557849"/>
                  </a:cubicBezTo>
                  <a:lnTo>
                    <a:pt x="236665" y="558400"/>
                  </a:lnTo>
                  <a:cubicBezTo>
                    <a:pt x="236665" y="582460"/>
                    <a:pt x="256244" y="602107"/>
                    <a:pt x="280372" y="602107"/>
                  </a:cubicBezTo>
                  <a:lnTo>
                    <a:pt x="321666" y="602107"/>
                  </a:lnTo>
                  <a:cubicBezTo>
                    <a:pt x="345726" y="602107"/>
                    <a:pt x="365373" y="582529"/>
                    <a:pt x="365373" y="558400"/>
                  </a:cubicBezTo>
                  <a:lnTo>
                    <a:pt x="365373" y="557849"/>
                  </a:lnTo>
                  <a:cubicBezTo>
                    <a:pt x="365373" y="546819"/>
                    <a:pt x="372474" y="536892"/>
                    <a:pt x="382952" y="533238"/>
                  </a:cubicBezTo>
                  <a:cubicBezTo>
                    <a:pt x="391156" y="530343"/>
                    <a:pt x="399291" y="526965"/>
                    <a:pt x="407150" y="523173"/>
                  </a:cubicBezTo>
                  <a:cubicBezTo>
                    <a:pt x="417284" y="518347"/>
                    <a:pt x="429279" y="520346"/>
                    <a:pt x="437069" y="528136"/>
                  </a:cubicBezTo>
                  <a:lnTo>
                    <a:pt x="437414" y="528481"/>
                  </a:lnTo>
                  <a:cubicBezTo>
                    <a:pt x="454441" y="545509"/>
                    <a:pt x="482155" y="545509"/>
                    <a:pt x="499182" y="528481"/>
                  </a:cubicBezTo>
                  <a:lnTo>
                    <a:pt x="528412" y="499251"/>
                  </a:lnTo>
                  <a:cubicBezTo>
                    <a:pt x="545440" y="482224"/>
                    <a:pt x="545440" y="454510"/>
                    <a:pt x="528412" y="437483"/>
                  </a:cubicBezTo>
                  <a:lnTo>
                    <a:pt x="528068" y="437138"/>
                  </a:lnTo>
                  <a:cubicBezTo>
                    <a:pt x="520277" y="429348"/>
                    <a:pt x="518278" y="417284"/>
                    <a:pt x="523104" y="407219"/>
                  </a:cubicBezTo>
                  <a:cubicBezTo>
                    <a:pt x="526896" y="399360"/>
                    <a:pt x="530274" y="391225"/>
                    <a:pt x="533169" y="383021"/>
                  </a:cubicBezTo>
                  <a:cubicBezTo>
                    <a:pt x="536892" y="372474"/>
                    <a:pt x="546819" y="365442"/>
                    <a:pt x="557780" y="365442"/>
                  </a:cubicBezTo>
                  <a:lnTo>
                    <a:pt x="558331" y="365442"/>
                  </a:lnTo>
                  <a:cubicBezTo>
                    <a:pt x="582391" y="365442"/>
                    <a:pt x="602038" y="345864"/>
                    <a:pt x="602038" y="321735"/>
                  </a:cubicBezTo>
                  <a:lnTo>
                    <a:pt x="602038" y="280441"/>
                  </a:lnTo>
                  <a:cubicBezTo>
                    <a:pt x="602038" y="256382"/>
                    <a:pt x="582460" y="236734"/>
                    <a:pt x="558331" y="236734"/>
                  </a:cubicBezTo>
                  <a:lnTo>
                    <a:pt x="558331" y="236734"/>
                  </a:lnTo>
                  <a:close/>
                  <a:moveTo>
                    <a:pt x="584528" y="321735"/>
                  </a:moveTo>
                  <a:cubicBezTo>
                    <a:pt x="584528" y="336074"/>
                    <a:pt x="572808" y="347794"/>
                    <a:pt x="558469" y="347794"/>
                  </a:cubicBezTo>
                  <a:lnTo>
                    <a:pt x="557918" y="347794"/>
                  </a:lnTo>
                  <a:cubicBezTo>
                    <a:pt x="539442" y="347794"/>
                    <a:pt x="522828" y="359582"/>
                    <a:pt x="516624" y="377162"/>
                  </a:cubicBezTo>
                  <a:cubicBezTo>
                    <a:pt x="513935" y="384814"/>
                    <a:pt x="510833" y="392328"/>
                    <a:pt x="507317" y="399635"/>
                  </a:cubicBezTo>
                  <a:cubicBezTo>
                    <a:pt x="499251" y="416456"/>
                    <a:pt x="502629" y="436586"/>
                    <a:pt x="515728" y="449685"/>
                  </a:cubicBezTo>
                  <a:lnTo>
                    <a:pt x="516072" y="450029"/>
                  </a:lnTo>
                  <a:cubicBezTo>
                    <a:pt x="526206" y="460163"/>
                    <a:pt x="526206" y="476708"/>
                    <a:pt x="516072" y="486842"/>
                  </a:cubicBezTo>
                  <a:lnTo>
                    <a:pt x="486842" y="516072"/>
                  </a:lnTo>
                  <a:cubicBezTo>
                    <a:pt x="476708" y="526206"/>
                    <a:pt x="460163" y="526206"/>
                    <a:pt x="450029" y="516072"/>
                  </a:cubicBezTo>
                  <a:lnTo>
                    <a:pt x="449685" y="515728"/>
                  </a:lnTo>
                  <a:cubicBezTo>
                    <a:pt x="436586" y="502629"/>
                    <a:pt x="416525" y="499251"/>
                    <a:pt x="399635" y="507317"/>
                  </a:cubicBezTo>
                  <a:cubicBezTo>
                    <a:pt x="392328" y="510833"/>
                    <a:pt x="384745" y="513935"/>
                    <a:pt x="377162" y="516624"/>
                  </a:cubicBezTo>
                  <a:cubicBezTo>
                    <a:pt x="359582" y="522828"/>
                    <a:pt x="347794" y="539442"/>
                    <a:pt x="347794" y="557918"/>
                  </a:cubicBezTo>
                  <a:lnTo>
                    <a:pt x="347794" y="558469"/>
                  </a:lnTo>
                  <a:cubicBezTo>
                    <a:pt x="347794" y="572808"/>
                    <a:pt x="336074" y="584528"/>
                    <a:pt x="321735" y="584528"/>
                  </a:cubicBezTo>
                  <a:lnTo>
                    <a:pt x="280441" y="584528"/>
                  </a:lnTo>
                  <a:cubicBezTo>
                    <a:pt x="266102" y="584528"/>
                    <a:pt x="254382" y="572808"/>
                    <a:pt x="254382" y="558469"/>
                  </a:cubicBezTo>
                  <a:lnTo>
                    <a:pt x="254382" y="557918"/>
                  </a:lnTo>
                  <a:cubicBezTo>
                    <a:pt x="254382" y="539442"/>
                    <a:pt x="242594" y="522828"/>
                    <a:pt x="225015" y="516624"/>
                  </a:cubicBezTo>
                  <a:cubicBezTo>
                    <a:pt x="217363" y="513935"/>
                    <a:pt x="209848" y="510833"/>
                    <a:pt x="202541" y="507317"/>
                  </a:cubicBezTo>
                  <a:cubicBezTo>
                    <a:pt x="196405" y="504422"/>
                    <a:pt x="189925" y="502974"/>
                    <a:pt x="183445" y="502974"/>
                  </a:cubicBezTo>
                  <a:cubicBezTo>
                    <a:pt x="172070" y="502974"/>
                    <a:pt x="160902" y="507386"/>
                    <a:pt x="152560" y="515728"/>
                  </a:cubicBezTo>
                  <a:lnTo>
                    <a:pt x="152216" y="516072"/>
                  </a:lnTo>
                  <a:cubicBezTo>
                    <a:pt x="147321" y="520967"/>
                    <a:pt x="140772" y="523724"/>
                    <a:pt x="133809" y="523724"/>
                  </a:cubicBezTo>
                  <a:cubicBezTo>
                    <a:pt x="126847" y="523724"/>
                    <a:pt x="120297" y="521036"/>
                    <a:pt x="115403" y="516072"/>
                  </a:cubicBezTo>
                  <a:lnTo>
                    <a:pt x="86173" y="486842"/>
                  </a:lnTo>
                  <a:cubicBezTo>
                    <a:pt x="76039" y="476708"/>
                    <a:pt x="76039" y="460163"/>
                    <a:pt x="86173" y="450029"/>
                  </a:cubicBezTo>
                  <a:lnTo>
                    <a:pt x="86518" y="449685"/>
                  </a:lnTo>
                  <a:cubicBezTo>
                    <a:pt x="99616" y="436586"/>
                    <a:pt x="102994" y="416525"/>
                    <a:pt x="94928" y="399635"/>
                  </a:cubicBezTo>
                  <a:cubicBezTo>
                    <a:pt x="91412" y="392328"/>
                    <a:pt x="88310" y="384745"/>
                    <a:pt x="85621" y="377162"/>
                  </a:cubicBezTo>
                  <a:cubicBezTo>
                    <a:pt x="79417" y="359582"/>
                    <a:pt x="62803" y="347794"/>
                    <a:pt x="44327" y="347794"/>
                  </a:cubicBezTo>
                  <a:lnTo>
                    <a:pt x="43776" y="347794"/>
                  </a:lnTo>
                  <a:cubicBezTo>
                    <a:pt x="29437" y="347794"/>
                    <a:pt x="17717" y="336074"/>
                    <a:pt x="17717" y="321735"/>
                  </a:cubicBezTo>
                  <a:lnTo>
                    <a:pt x="17717" y="280441"/>
                  </a:lnTo>
                  <a:cubicBezTo>
                    <a:pt x="17717" y="266102"/>
                    <a:pt x="29437" y="254382"/>
                    <a:pt x="43776" y="254382"/>
                  </a:cubicBezTo>
                  <a:lnTo>
                    <a:pt x="44327" y="254382"/>
                  </a:lnTo>
                  <a:cubicBezTo>
                    <a:pt x="62803" y="254382"/>
                    <a:pt x="79417" y="242594"/>
                    <a:pt x="85621" y="225015"/>
                  </a:cubicBezTo>
                  <a:cubicBezTo>
                    <a:pt x="88310" y="217363"/>
                    <a:pt x="91412" y="209848"/>
                    <a:pt x="94928" y="202541"/>
                  </a:cubicBezTo>
                  <a:cubicBezTo>
                    <a:pt x="102994" y="185720"/>
                    <a:pt x="99616" y="165590"/>
                    <a:pt x="86518" y="152492"/>
                  </a:cubicBezTo>
                  <a:lnTo>
                    <a:pt x="86173" y="152147"/>
                  </a:lnTo>
                  <a:cubicBezTo>
                    <a:pt x="76039" y="142013"/>
                    <a:pt x="76039" y="125468"/>
                    <a:pt x="86173" y="115334"/>
                  </a:cubicBezTo>
                  <a:lnTo>
                    <a:pt x="115403" y="86104"/>
                  </a:lnTo>
                  <a:cubicBezTo>
                    <a:pt x="120297" y="81209"/>
                    <a:pt x="126847" y="78452"/>
                    <a:pt x="133809" y="78452"/>
                  </a:cubicBezTo>
                  <a:cubicBezTo>
                    <a:pt x="140772" y="78452"/>
                    <a:pt x="147321" y="81140"/>
                    <a:pt x="152216" y="86104"/>
                  </a:cubicBezTo>
                  <a:lnTo>
                    <a:pt x="152560" y="86449"/>
                  </a:lnTo>
                  <a:cubicBezTo>
                    <a:pt x="165659" y="99547"/>
                    <a:pt x="185720" y="102925"/>
                    <a:pt x="202610" y="94859"/>
                  </a:cubicBezTo>
                  <a:cubicBezTo>
                    <a:pt x="209917" y="91343"/>
                    <a:pt x="217500" y="88241"/>
                    <a:pt x="225084" y="85552"/>
                  </a:cubicBezTo>
                  <a:cubicBezTo>
                    <a:pt x="242663" y="79348"/>
                    <a:pt x="254451" y="62734"/>
                    <a:pt x="254451" y="44258"/>
                  </a:cubicBezTo>
                  <a:lnTo>
                    <a:pt x="254451" y="43707"/>
                  </a:lnTo>
                  <a:cubicBezTo>
                    <a:pt x="254451" y="29368"/>
                    <a:pt x="266171" y="17648"/>
                    <a:pt x="280510" y="17648"/>
                  </a:cubicBezTo>
                  <a:lnTo>
                    <a:pt x="321804" y="17648"/>
                  </a:lnTo>
                  <a:cubicBezTo>
                    <a:pt x="336143" y="17648"/>
                    <a:pt x="347863" y="29368"/>
                    <a:pt x="347863" y="43707"/>
                  </a:cubicBezTo>
                  <a:lnTo>
                    <a:pt x="347863" y="44258"/>
                  </a:lnTo>
                  <a:cubicBezTo>
                    <a:pt x="347863" y="62734"/>
                    <a:pt x="359651" y="79348"/>
                    <a:pt x="377230" y="85552"/>
                  </a:cubicBezTo>
                  <a:cubicBezTo>
                    <a:pt x="384883" y="88241"/>
                    <a:pt x="392397" y="91343"/>
                    <a:pt x="399704" y="94859"/>
                  </a:cubicBezTo>
                  <a:cubicBezTo>
                    <a:pt x="416525" y="102925"/>
                    <a:pt x="436655" y="99547"/>
                    <a:pt x="449754" y="86518"/>
                  </a:cubicBezTo>
                  <a:lnTo>
                    <a:pt x="450167" y="86104"/>
                  </a:lnTo>
                  <a:cubicBezTo>
                    <a:pt x="460301" y="75970"/>
                    <a:pt x="476846" y="75970"/>
                    <a:pt x="486980" y="86104"/>
                  </a:cubicBezTo>
                  <a:lnTo>
                    <a:pt x="516210" y="115334"/>
                  </a:lnTo>
                  <a:cubicBezTo>
                    <a:pt x="526344" y="125468"/>
                    <a:pt x="526344" y="142013"/>
                    <a:pt x="516210" y="152147"/>
                  </a:cubicBezTo>
                  <a:lnTo>
                    <a:pt x="515865" y="152492"/>
                  </a:lnTo>
                  <a:cubicBezTo>
                    <a:pt x="502767" y="165590"/>
                    <a:pt x="499389" y="185651"/>
                    <a:pt x="507455" y="202541"/>
                  </a:cubicBezTo>
                  <a:cubicBezTo>
                    <a:pt x="510971" y="209848"/>
                    <a:pt x="514073" y="217431"/>
                    <a:pt x="516762" y="225015"/>
                  </a:cubicBezTo>
                  <a:cubicBezTo>
                    <a:pt x="522966" y="242594"/>
                    <a:pt x="539580" y="254382"/>
                    <a:pt x="558056" y="254382"/>
                  </a:cubicBezTo>
                  <a:lnTo>
                    <a:pt x="558607" y="254382"/>
                  </a:lnTo>
                  <a:cubicBezTo>
                    <a:pt x="572946" y="254382"/>
                    <a:pt x="584666" y="266102"/>
                    <a:pt x="584666" y="280441"/>
                  </a:cubicBezTo>
                  <a:lnTo>
                    <a:pt x="584666" y="321735"/>
                  </a:lnTo>
                  <a:lnTo>
                    <a:pt x="584666" y="32173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37"/>
            <p:cNvSpPr/>
            <p:nvPr/>
          </p:nvSpPr>
          <p:spPr>
            <a:xfrm>
              <a:off x="808111" y="622452"/>
              <a:ext cx="324179" cy="324837"/>
            </a:xfrm>
            <a:custGeom>
              <a:avLst/>
              <a:gdLst/>
              <a:ahLst/>
              <a:cxnLst/>
              <a:rect l="l" t="t" r="r" b="b"/>
              <a:pathLst>
                <a:path w="324179" h="324837" extrusionOk="0">
                  <a:moveTo>
                    <a:pt x="17648" y="198404"/>
                  </a:moveTo>
                  <a:cubicBezTo>
                    <a:pt x="17648" y="98789"/>
                    <a:pt x="98720" y="17717"/>
                    <a:pt x="198336" y="17717"/>
                  </a:cubicBezTo>
                  <a:cubicBezTo>
                    <a:pt x="239216" y="17717"/>
                    <a:pt x="277821" y="31022"/>
                    <a:pt x="309878" y="56254"/>
                  </a:cubicBezTo>
                  <a:cubicBezTo>
                    <a:pt x="313738" y="59287"/>
                    <a:pt x="319253" y="58598"/>
                    <a:pt x="322287" y="54737"/>
                  </a:cubicBezTo>
                  <a:cubicBezTo>
                    <a:pt x="325320" y="50876"/>
                    <a:pt x="324631" y="45361"/>
                    <a:pt x="320770" y="42328"/>
                  </a:cubicBezTo>
                  <a:cubicBezTo>
                    <a:pt x="285543" y="14615"/>
                    <a:pt x="243214" y="0"/>
                    <a:pt x="198336" y="0"/>
                  </a:cubicBezTo>
                  <a:cubicBezTo>
                    <a:pt x="88930" y="0"/>
                    <a:pt x="0" y="88999"/>
                    <a:pt x="0" y="198336"/>
                  </a:cubicBezTo>
                  <a:cubicBezTo>
                    <a:pt x="0" y="243559"/>
                    <a:pt x="14822" y="286163"/>
                    <a:pt x="42880" y="321528"/>
                  </a:cubicBezTo>
                  <a:cubicBezTo>
                    <a:pt x="44603" y="323734"/>
                    <a:pt x="47223" y="324837"/>
                    <a:pt x="49773" y="324837"/>
                  </a:cubicBezTo>
                  <a:cubicBezTo>
                    <a:pt x="51704" y="324837"/>
                    <a:pt x="53634" y="324217"/>
                    <a:pt x="55220" y="322907"/>
                  </a:cubicBezTo>
                  <a:cubicBezTo>
                    <a:pt x="59011" y="319874"/>
                    <a:pt x="59701" y="314359"/>
                    <a:pt x="56667" y="310498"/>
                  </a:cubicBezTo>
                  <a:cubicBezTo>
                    <a:pt x="31091" y="278304"/>
                    <a:pt x="17579" y="239492"/>
                    <a:pt x="17579" y="198267"/>
                  </a:cubicBezTo>
                  <a:lnTo>
                    <a:pt x="17579" y="1982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37"/>
            <p:cNvSpPr/>
            <p:nvPr/>
          </p:nvSpPr>
          <p:spPr>
            <a:xfrm>
              <a:off x="878027" y="692415"/>
              <a:ext cx="326754" cy="326776"/>
            </a:xfrm>
            <a:custGeom>
              <a:avLst/>
              <a:gdLst/>
              <a:ahLst/>
              <a:cxnLst/>
              <a:rect l="l" t="t" r="r" b="b"/>
              <a:pathLst>
                <a:path w="326754" h="326776" extrusionOk="0">
                  <a:moveTo>
                    <a:pt x="269881" y="2008"/>
                  </a:moveTo>
                  <a:cubicBezTo>
                    <a:pt x="266089" y="5111"/>
                    <a:pt x="265537" y="10626"/>
                    <a:pt x="268640" y="14417"/>
                  </a:cubicBezTo>
                  <a:cubicBezTo>
                    <a:pt x="294767" y="46474"/>
                    <a:pt x="309175" y="87009"/>
                    <a:pt x="309175" y="128441"/>
                  </a:cubicBezTo>
                  <a:cubicBezTo>
                    <a:pt x="309175" y="228057"/>
                    <a:pt x="228104" y="309129"/>
                    <a:pt x="128488" y="309129"/>
                  </a:cubicBezTo>
                  <a:cubicBezTo>
                    <a:pt x="86987" y="309129"/>
                    <a:pt x="46520" y="294720"/>
                    <a:pt x="14395" y="268593"/>
                  </a:cubicBezTo>
                  <a:cubicBezTo>
                    <a:pt x="10604" y="265491"/>
                    <a:pt x="5089" y="266111"/>
                    <a:pt x="1986" y="269834"/>
                  </a:cubicBezTo>
                  <a:cubicBezTo>
                    <a:pt x="-1116" y="273625"/>
                    <a:pt x="-495" y="279140"/>
                    <a:pt x="3227" y="282243"/>
                  </a:cubicBezTo>
                  <a:cubicBezTo>
                    <a:pt x="38455" y="310921"/>
                    <a:pt x="82920" y="326777"/>
                    <a:pt x="128419" y="326777"/>
                  </a:cubicBezTo>
                  <a:cubicBezTo>
                    <a:pt x="237824" y="326777"/>
                    <a:pt x="326755" y="237777"/>
                    <a:pt x="326755" y="128441"/>
                  </a:cubicBezTo>
                  <a:cubicBezTo>
                    <a:pt x="326755" y="82942"/>
                    <a:pt x="310968" y="38477"/>
                    <a:pt x="282289" y="3249"/>
                  </a:cubicBezTo>
                  <a:cubicBezTo>
                    <a:pt x="279187" y="-542"/>
                    <a:pt x="273672" y="-1094"/>
                    <a:pt x="269881" y="20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37"/>
            <p:cNvSpPr/>
            <p:nvPr/>
          </p:nvSpPr>
          <p:spPr>
            <a:xfrm>
              <a:off x="852989" y="667399"/>
              <a:ext cx="306913" cy="306913"/>
            </a:xfrm>
            <a:custGeom>
              <a:avLst/>
              <a:gdLst/>
              <a:ahLst/>
              <a:cxnLst/>
              <a:rect l="l" t="t" r="r" b="b"/>
              <a:pathLst>
                <a:path w="306913" h="306913" extrusionOk="0">
                  <a:moveTo>
                    <a:pt x="153457" y="0"/>
                  </a:moveTo>
                  <a:cubicBezTo>
                    <a:pt x="68800" y="0"/>
                    <a:pt x="0" y="68869"/>
                    <a:pt x="0" y="153457"/>
                  </a:cubicBezTo>
                  <a:cubicBezTo>
                    <a:pt x="0" y="238044"/>
                    <a:pt x="68869" y="306913"/>
                    <a:pt x="153457" y="306913"/>
                  </a:cubicBezTo>
                  <a:cubicBezTo>
                    <a:pt x="238044" y="306913"/>
                    <a:pt x="306913" y="238044"/>
                    <a:pt x="306913" y="153457"/>
                  </a:cubicBezTo>
                  <a:cubicBezTo>
                    <a:pt x="306913" y="68869"/>
                    <a:pt x="238044" y="0"/>
                    <a:pt x="153457" y="0"/>
                  </a:cubicBezTo>
                  <a:close/>
                  <a:moveTo>
                    <a:pt x="153457" y="289334"/>
                  </a:moveTo>
                  <a:cubicBezTo>
                    <a:pt x="78521" y="289334"/>
                    <a:pt x="17648" y="228393"/>
                    <a:pt x="17648" y="153526"/>
                  </a:cubicBezTo>
                  <a:cubicBezTo>
                    <a:pt x="17648" y="78659"/>
                    <a:pt x="78590" y="17717"/>
                    <a:pt x="153457" y="17717"/>
                  </a:cubicBezTo>
                  <a:cubicBezTo>
                    <a:pt x="228324" y="17717"/>
                    <a:pt x="289265" y="78659"/>
                    <a:pt x="289265" y="153526"/>
                  </a:cubicBezTo>
                  <a:cubicBezTo>
                    <a:pt x="289265" y="228393"/>
                    <a:pt x="228324" y="289334"/>
                    <a:pt x="153457" y="2893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31"/>
        <p:cNvGrpSpPr/>
        <p:nvPr/>
      </p:nvGrpSpPr>
      <p:grpSpPr>
        <a:xfrm>
          <a:off x="0" y="0"/>
          <a:ext cx="0" cy="0"/>
          <a:chOff x="0" y="0"/>
          <a:chExt cx="0" cy="0"/>
        </a:xfrm>
      </p:grpSpPr>
      <p:sp>
        <p:nvSpPr>
          <p:cNvPr id="1332" name="Google Shape;1332;p3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333" name="Google Shape;1333;p38"/>
          <p:cNvSpPr txBox="1">
            <a:spLocks noGrp="1"/>
          </p:cNvSpPr>
          <p:nvPr>
            <p:ph type="body" idx="4294967295"/>
          </p:nvPr>
        </p:nvSpPr>
        <p:spPr>
          <a:xfrm>
            <a:off x="713225" y="1092900"/>
            <a:ext cx="7717500" cy="164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b="1"/>
              <a:t>Illustrations</a:t>
            </a:r>
            <a:endParaRPr b="1"/>
          </a:p>
          <a:p>
            <a:pPr marL="457200" lvl="0" indent="-304800" algn="l" rtl="0">
              <a:spcBef>
                <a:spcPts val="0"/>
              </a:spcBef>
              <a:spcAft>
                <a:spcPts val="0"/>
              </a:spcAft>
              <a:buSzPts val="1200"/>
              <a:buChar char="●"/>
            </a:pPr>
            <a:r>
              <a:rPr lang="en" u="sng">
                <a:hlinkClick r:id="rId3"/>
              </a:rPr>
              <a:t>Geometric wallpaper</a:t>
            </a:r>
            <a:endParaRPr/>
          </a:p>
          <a:p>
            <a:pPr marL="457200" lvl="0" indent="-304800" algn="l" rtl="0">
              <a:spcBef>
                <a:spcPts val="0"/>
              </a:spcBef>
              <a:spcAft>
                <a:spcPts val="0"/>
              </a:spcAft>
              <a:buSzPts val="1200"/>
              <a:buChar char="●"/>
            </a:pPr>
            <a:r>
              <a:rPr lang="en" u="sng">
                <a:hlinkClick r:id="rId4"/>
              </a:rPr>
              <a:t>Colorful infographic steps collection in isometric style</a:t>
            </a:r>
            <a:endParaRPr/>
          </a:p>
          <a:p>
            <a:pPr marL="457200" lvl="0" indent="-304800" algn="l" rtl="0">
              <a:spcBef>
                <a:spcPts val="0"/>
              </a:spcBef>
              <a:spcAft>
                <a:spcPts val="0"/>
              </a:spcAft>
              <a:buSzPts val="1200"/>
              <a:buChar char="●"/>
            </a:pPr>
            <a:r>
              <a:rPr lang="en" u="sng">
                <a:hlinkClick r:id="rId5"/>
              </a:rPr>
              <a:t>Flat design dafo infographic design</a:t>
            </a:r>
            <a:endParaRPr/>
          </a:p>
          <a:p>
            <a:pPr marL="457200" lvl="0" indent="-304800" algn="l" rtl="0">
              <a:spcBef>
                <a:spcPts val="0"/>
              </a:spcBef>
              <a:spcAft>
                <a:spcPts val="0"/>
              </a:spcAft>
              <a:buSzPts val="1200"/>
              <a:buChar char="●"/>
            </a:pPr>
            <a:r>
              <a:rPr lang="en" u="sng">
                <a:hlinkClick r:id="rId6"/>
              </a:rPr>
              <a:t>Flat infographic steps template</a:t>
            </a:r>
            <a:endParaRPr/>
          </a:p>
          <a:p>
            <a:pPr marL="457200" lvl="0" indent="-304800" algn="l" rtl="0">
              <a:spcBef>
                <a:spcPts val="0"/>
              </a:spcBef>
              <a:spcAft>
                <a:spcPts val="0"/>
              </a:spcAft>
              <a:buSzPts val="1200"/>
              <a:buChar char="●"/>
            </a:pPr>
            <a:r>
              <a:rPr lang="en" u="sng">
                <a:hlinkClick r:id="rId7"/>
              </a:rPr>
              <a:t>Colourful infographic steps</a:t>
            </a:r>
            <a:endParaRPr/>
          </a:p>
        </p:txBody>
      </p:sp>
      <p:sp>
        <p:nvSpPr>
          <p:cNvPr id="1334" name="Google Shape;1334;p38"/>
          <p:cNvSpPr/>
          <p:nvPr/>
        </p:nvSpPr>
        <p:spPr>
          <a:xfrm>
            <a:off x="1205863" y="2979052"/>
            <a:ext cx="418302" cy="362225"/>
          </a:xfrm>
          <a:custGeom>
            <a:avLst/>
            <a:gdLst/>
            <a:ahLst/>
            <a:cxnLst/>
            <a:rect l="l" t="t" r="r" b="b"/>
            <a:pathLst>
              <a:path w="1138237" h="985646" extrusionOk="0">
                <a:moveTo>
                  <a:pt x="0" y="0"/>
                </a:moveTo>
                <a:lnTo>
                  <a:pt x="1138238" y="0"/>
                </a:lnTo>
                <a:lnTo>
                  <a:pt x="569024" y="985647"/>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35" name="Google Shape;1335;p38"/>
          <p:cNvGrpSpPr/>
          <p:nvPr/>
        </p:nvGrpSpPr>
        <p:grpSpPr>
          <a:xfrm>
            <a:off x="992632" y="2997185"/>
            <a:ext cx="396648" cy="325410"/>
            <a:chOff x="2192369" y="1468659"/>
            <a:chExt cx="1081373" cy="887158"/>
          </a:xfrm>
        </p:grpSpPr>
        <p:sp>
          <p:nvSpPr>
            <p:cNvPr id="1336" name="Google Shape;1336;p38"/>
            <p:cNvSpPr/>
            <p:nvPr/>
          </p:nvSpPr>
          <p:spPr>
            <a:xfrm>
              <a:off x="2420112" y="1941670"/>
              <a:ext cx="625887" cy="19716"/>
            </a:xfrm>
            <a:custGeom>
              <a:avLst/>
              <a:gdLst/>
              <a:ahLst/>
              <a:cxnLst/>
              <a:rect l="l" t="t" r="r" b="b"/>
              <a:pathLst>
                <a:path w="625887" h="19716" extrusionOk="0">
                  <a:moveTo>
                    <a:pt x="614648" y="0"/>
                  </a:moveTo>
                  <a:lnTo>
                    <a:pt x="11430" y="0"/>
                  </a:lnTo>
                  <a:lnTo>
                    <a:pt x="0" y="19717"/>
                  </a:lnTo>
                  <a:lnTo>
                    <a:pt x="625888" y="19717"/>
                  </a:lnTo>
                  <a:lnTo>
                    <a:pt x="61464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38"/>
            <p:cNvSpPr/>
            <p:nvPr/>
          </p:nvSpPr>
          <p:spPr>
            <a:xfrm>
              <a:off x="2374677" y="2020728"/>
              <a:ext cx="717041" cy="19526"/>
            </a:xfrm>
            <a:custGeom>
              <a:avLst/>
              <a:gdLst/>
              <a:ahLst/>
              <a:cxnLst/>
              <a:rect l="l" t="t" r="r" b="b"/>
              <a:pathLst>
                <a:path w="717041" h="19526" extrusionOk="0">
                  <a:moveTo>
                    <a:pt x="705612" y="0"/>
                  </a:moveTo>
                  <a:lnTo>
                    <a:pt x="11144" y="0"/>
                  </a:lnTo>
                  <a:lnTo>
                    <a:pt x="2667" y="14764"/>
                  </a:lnTo>
                  <a:lnTo>
                    <a:pt x="0" y="19526"/>
                  </a:lnTo>
                  <a:lnTo>
                    <a:pt x="717042" y="19526"/>
                  </a:lnTo>
                  <a:lnTo>
                    <a:pt x="705612"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38"/>
            <p:cNvSpPr/>
            <p:nvPr/>
          </p:nvSpPr>
          <p:spPr>
            <a:xfrm>
              <a:off x="2328957" y="2099499"/>
              <a:ext cx="808196" cy="19716"/>
            </a:xfrm>
            <a:custGeom>
              <a:avLst/>
              <a:gdLst/>
              <a:ahLst/>
              <a:cxnLst/>
              <a:rect l="l" t="t" r="r" b="b"/>
              <a:pathLst>
                <a:path w="808196" h="19716" extrusionOk="0">
                  <a:moveTo>
                    <a:pt x="0" y="19717"/>
                  </a:moveTo>
                  <a:lnTo>
                    <a:pt x="808196" y="19717"/>
                  </a:lnTo>
                  <a:lnTo>
                    <a:pt x="796766" y="0"/>
                  </a:lnTo>
                  <a:lnTo>
                    <a:pt x="11430" y="0"/>
                  </a:lnTo>
                  <a:lnTo>
                    <a:pt x="0" y="1971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38"/>
            <p:cNvSpPr/>
            <p:nvPr/>
          </p:nvSpPr>
          <p:spPr>
            <a:xfrm>
              <a:off x="2283523" y="2178271"/>
              <a:ext cx="899064" cy="19716"/>
            </a:xfrm>
            <a:custGeom>
              <a:avLst/>
              <a:gdLst/>
              <a:ahLst/>
              <a:cxnLst/>
              <a:rect l="l" t="t" r="r" b="b"/>
              <a:pathLst>
                <a:path w="899064" h="19716" extrusionOk="0">
                  <a:moveTo>
                    <a:pt x="887825" y="0"/>
                  </a:moveTo>
                  <a:lnTo>
                    <a:pt x="11430" y="0"/>
                  </a:lnTo>
                  <a:lnTo>
                    <a:pt x="0" y="19717"/>
                  </a:lnTo>
                  <a:lnTo>
                    <a:pt x="899065" y="19717"/>
                  </a:lnTo>
                  <a:lnTo>
                    <a:pt x="898779" y="19336"/>
                  </a:lnTo>
                  <a:lnTo>
                    <a:pt x="88782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38"/>
            <p:cNvSpPr/>
            <p:nvPr/>
          </p:nvSpPr>
          <p:spPr>
            <a:xfrm>
              <a:off x="2238089" y="2257234"/>
              <a:ext cx="990218" cy="19621"/>
            </a:xfrm>
            <a:custGeom>
              <a:avLst/>
              <a:gdLst/>
              <a:ahLst/>
              <a:cxnLst/>
              <a:rect l="l" t="t" r="r" b="b"/>
              <a:pathLst>
                <a:path w="990218" h="19621" extrusionOk="0">
                  <a:moveTo>
                    <a:pt x="990219" y="19621"/>
                  </a:moveTo>
                  <a:lnTo>
                    <a:pt x="978789" y="0"/>
                  </a:lnTo>
                  <a:lnTo>
                    <a:pt x="11335" y="0"/>
                  </a:lnTo>
                  <a:lnTo>
                    <a:pt x="0" y="19621"/>
                  </a:lnTo>
                  <a:lnTo>
                    <a:pt x="990219" y="1962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38"/>
            <p:cNvSpPr/>
            <p:nvPr/>
          </p:nvSpPr>
          <p:spPr>
            <a:xfrm>
              <a:off x="2192369" y="2336101"/>
              <a:ext cx="1081373" cy="19716"/>
            </a:xfrm>
            <a:custGeom>
              <a:avLst/>
              <a:gdLst/>
              <a:ahLst/>
              <a:cxnLst/>
              <a:rect l="l" t="t" r="r" b="b"/>
              <a:pathLst>
                <a:path w="1081373" h="19716" extrusionOk="0">
                  <a:moveTo>
                    <a:pt x="1069943" y="0"/>
                  </a:moveTo>
                  <a:lnTo>
                    <a:pt x="11430" y="0"/>
                  </a:lnTo>
                  <a:lnTo>
                    <a:pt x="0" y="19717"/>
                  </a:lnTo>
                  <a:lnTo>
                    <a:pt x="1081373" y="19717"/>
                  </a:lnTo>
                  <a:lnTo>
                    <a:pt x="1079849" y="17050"/>
                  </a:lnTo>
                  <a:lnTo>
                    <a:pt x="1069943"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38"/>
            <p:cNvSpPr/>
            <p:nvPr/>
          </p:nvSpPr>
          <p:spPr>
            <a:xfrm>
              <a:off x="2511266" y="1784127"/>
              <a:ext cx="443769" cy="19716"/>
            </a:xfrm>
            <a:custGeom>
              <a:avLst/>
              <a:gdLst/>
              <a:ahLst/>
              <a:cxnLst/>
              <a:rect l="l" t="t" r="r" b="b"/>
              <a:pathLst>
                <a:path w="443769" h="19716" extrusionOk="0">
                  <a:moveTo>
                    <a:pt x="11144" y="0"/>
                  </a:moveTo>
                  <a:lnTo>
                    <a:pt x="0" y="19717"/>
                  </a:lnTo>
                  <a:lnTo>
                    <a:pt x="443770" y="19717"/>
                  </a:lnTo>
                  <a:lnTo>
                    <a:pt x="432435" y="0"/>
                  </a:lnTo>
                  <a:lnTo>
                    <a:pt x="11144"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38"/>
            <p:cNvSpPr/>
            <p:nvPr/>
          </p:nvSpPr>
          <p:spPr>
            <a:xfrm>
              <a:off x="2465546" y="1862899"/>
              <a:ext cx="535019" cy="19716"/>
            </a:xfrm>
            <a:custGeom>
              <a:avLst/>
              <a:gdLst/>
              <a:ahLst/>
              <a:cxnLst/>
              <a:rect l="l" t="t" r="r" b="b"/>
              <a:pathLst>
                <a:path w="535019" h="19716" extrusionOk="0">
                  <a:moveTo>
                    <a:pt x="11430" y="0"/>
                  </a:moveTo>
                  <a:lnTo>
                    <a:pt x="9906" y="2762"/>
                  </a:lnTo>
                  <a:lnTo>
                    <a:pt x="0" y="19717"/>
                  </a:lnTo>
                  <a:lnTo>
                    <a:pt x="535019" y="19717"/>
                  </a:lnTo>
                  <a:lnTo>
                    <a:pt x="523589" y="0"/>
                  </a:lnTo>
                  <a:lnTo>
                    <a:pt x="1143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38"/>
            <p:cNvSpPr/>
            <p:nvPr/>
          </p:nvSpPr>
          <p:spPr>
            <a:xfrm>
              <a:off x="2647664" y="1547526"/>
              <a:ext cx="170783" cy="19716"/>
            </a:xfrm>
            <a:custGeom>
              <a:avLst/>
              <a:gdLst/>
              <a:ahLst/>
              <a:cxnLst/>
              <a:rect l="l" t="t" r="r" b="b"/>
              <a:pathLst>
                <a:path w="170783" h="19716" extrusionOk="0">
                  <a:moveTo>
                    <a:pt x="168021" y="14954"/>
                  </a:moveTo>
                  <a:lnTo>
                    <a:pt x="159353" y="0"/>
                  </a:lnTo>
                  <a:lnTo>
                    <a:pt x="11430" y="0"/>
                  </a:lnTo>
                  <a:lnTo>
                    <a:pt x="0" y="19717"/>
                  </a:lnTo>
                  <a:lnTo>
                    <a:pt x="170783" y="19717"/>
                  </a:lnTo>
                  <a:lnTo>
                    <a:pt x="168021" y="1495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5" name="Google Shape;1345;p38"/>
            <p:cNvSpPr/>
            <p:nvPr/>
          </p:nvSpPr>
          <p:spPr>
            <a:xfrm>
              <a:off x="2693289" y="1468659"/>
              <a:ext cx="79724" cy="19526"/>
            </a:xfrm>
            <a:custGeom>
              <a:avLst/>
              <a:gdLst/>
              <a:ahLst/>
              <a:cxnLst/>
              <a:rect l="l" t="t" r="r" b="b"/>
              <a:pathLst>
                <a:path w="79724" h="19526" extrusionOk="0">
                  <a:moveTo>
                    <a:pt x="79724" y="19526"/>
                  </a:moveTo>
                  <a:lnTo>
                    <a:pt x="69818" y="2476"/>
                  </a:lnTo>
                  <a:lnTo>
                    <a:pt x="68294" y="0"/>
                  </a:lnTo>
                  <a:lnTo>
                    <a:pt x="11430" y="0"/>
                  </a:lnTo>
                  <a:lnTo>
                    <a:pt x="0" y="19526"/>
                  </a:lnTo>
                  <a:lnTo>
                    <a:pt x="79724" y="195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38"/>
            <p:cNvSpPr/>
            <p:nvPr/>
          </p:nvSpPr>
          <p:spPr>
            <a:xfrm>
              <a:off x="2602134" y="1626297"/>
              <a:ext cx="261842" cy="19716"/>
            </a:xfrm>
            <a:custGeom>
              <a:avLst/>
              <a:gdLst/>
              <a:ahLst/>
              <a:cxnLst/>
              <a:rect l="l" t="t" r="r" b="b"/>
              <a:pathLst>
                <a:path w="261842" h="19716" extrusionOk="0">
                  <a:moveTo>
                    <a:pt x="250793" y="476"/>
                  </a:moveTo>
                  <a:lnTo>
                    <a:pt x="250412" y="0"/>
                  </a:lnTo>
                  <a:lnTo>
                    <a:pt x="11430" y="0"/>
                  </a:lnTo>
                  <a:lnTo>
                    <a:pt x="5144" y="10954"/>
                  </a:lnTo>
                  <a:lnTo>
                    <a:pt x="0" y="19717"/>
                  </a:lnTo>
                  <a:lnTo>
                    <a:pt x="261842" y="19717"/>
                  </a:lnTo>
                  <a:lnTo>
                    <a:pt x="250793" y="47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38"/>
            <p:cNvSpPr/>
            <p:nvPr/>
          </p:nvSpPr>
          <p:spPr>
            <a:xfrm>
              <a:off x="2556700" y="1705069"/>
              <a:ext cx="352710" cy="19716"/>
            </a:xfrm>
            <a:custGeom>
              <a:avLst/>
              <a:gdLst/>
              <a:ahLst/>
              <a:cxnLst/>
              <a:rect l="l" t="t" r="r" b="b"/>
              <a:pathLst>
                <a:path w="352710" h="19716" extrusionOk="0">
                  <a:moveTo>
                    <a:pt x="11430" y="0"/>
                  </a:moveTo>
                  <a:lnTo>
                    <a:pt x="0" y="19717"/>
                  </a:lnTo>
                  <a:lnTo>
                    <a:pt x="352711" y="19717"/>
                  </a:lnTo>
                  <a:lnTo>
                    <a:pt x="345091" y="6286"/>
                  </a:lnTo>
                  <a:lnTo>
                    <a:pt x="341471" y="0"/>
                  </a:lnTo>
                  <a:lnTo>
                    <a:pt x="1143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48" name="Google Shape;1348;p38"/>
          <p:cNvSpPr/>
          <p:nvPr/>
        </p:nvSpPr>
        <p:spPr>
          <a:xfrm>
            <a:off x="1653282" y="2979052"/>
            <a:ext cx="418302" cy="362225"/>
          </a:xfrm>
          <a:custGeom>
            <a:avLst/>
            <a:gdLst/>
            <a:ahLst/>
            <a:cxnLst/>
            <a:rect l="l" t="t" r="r" b="b"/>
            <a:pathLst>
              <a:path w="1138237" h="985646" extrusionOk="0">
                <a:moveTo>
                  <a:pt x="1138238" y="0"/>
                </a:moveTo>
                <a:lnTo>
                  <a:pt x="569024" y="985647"/>
                </a:lnTo>
                <a:lnTo>
                  <a:pt x="0" y="0"/>
                </a:lnTo>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49" name="Google Shape;1349;p38"/>
          <p:cNvGrpSpPr/>
          <p:nvPr/>
        </p:nvGrpSpPr>
        <p:grpSpPr>
          <a:xfrm>
            <a:off x="1887527" y="2997185"/>
            <a:ext cx="396648" cy="325410"/>
            <a:chOff x="4632102" y="1468659"/>
            <a:chExt cx="1081373" cy="887158"/>
          </a:xfrm>
        </p:grpSpPr>
        <p:sp>
          <p:nvSpPr>
            <p:cNvPr id="1350" name="Google Shape;1350;p38"/>
            <p:cNvSpPr/>
            <p:nvPr/>
          </p:nvSpPr>
          <p:spPr>
            <a:xfrm>
              <a:off x="4859845" y="1941670"/>
              <a:ext cx="625887" cy="19716"/>
            </a:xfrm>
            <a:custGeom>
              <a:avLst/>
              <a:gdLst/>
              <a:ahLst/>
              <a:cxnLst/>
              <a:rect l="l" t="t" r="r" b="b"/>
              <a:pathLst>
                <a:path w="625887" h="19716" extrusionOk="0">
                  <a:moveTo>
                    <a:pt x="614648" y="0"/>
                  </a:moveTo>
                  <a:lnTo>
                    <a:pt x="11335" y="0"/>
                  </a:lnTo>
                  <a:lnTo>
                    <a:pt x="0" y="19717"/>
                  </a:lnTo>
                  <a:lnTo>
                    <a:pt x="625888" y="19717"/>
                  </a:lnTo>
                  <a:lnTo>
                    <a:pt x="614648"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38"/>
            <p:cNvSpPr/>
            <p:nvPr/>
          </p:nvSpPr>
          <p:spPr>
            <a:xfrm>
              <a:off x="4814316" y="2020728"/>
              <a:ext cx="717041" cy="19526"/>
            </a:xfrm>
            <a:custGeom>
              <a:avLst/>
              <a:gdLst/>
              <a:ahLst/>
              <a:cxnLst/>
              <a:rect l="l" t="t" r="r" b="b"/>
              <a:pathLst>
                <a:path w="717041" h="19526" extrusionOk="0">
                  <a:moveTo>
                    <a:pt x="705612" y="0"/>
                  </a:moveTo>
                  <a:lnTo>
                    <a:pt x="11239" y="0"/>
                  </a:lnTo>
                  <a:lnTo>
                    <a:pt x="2762" y="14764"/>
                  </a:lnTo>
                  <a:lnTo>
                    <a:pt x="0" y="19526"/>
                  </a:lnTo>
                  <a:lnTo>
                    <a:pt x="717042" y="19526"/>
                  </a:lnTo>
                  <a:lnTo>
                    <a:pt x="705612"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38"/>
            <p:cNvSpPr/>
            <p:nvPr/>
          </p:nvSpPr>
          <p:spPr>
            <a:xfrm>
              <a:off x="4768691" y="2099499"/>
              <a:ext cx="808196" cy="19716"/>
            </a:xfrm>
            <a:custGeom>
              <a:avLst/>
              <a:gdLst/>
              <a:ahLst/>
              <a:cxnLst/>
              <a:rect l="l" t="t" r="r" b="b"/>
              <a:pathLst>
                <a:path w="808196" h="19716" extrusionOk="0">
                  <a:moveTo>
                    <a:pt x="0" y="19717"/>
                  </a:moveTo>
                  <a:lnTo>
                    <a:pt x="808196" y="19717"/>
                  </a:lnTo>
                  <a:lnTo>
                    <a:pt x="796766" y="0"/>
                  </a:lnTo>
                  <a:lnTo>
                    <a:pt x="11430" y="0"/>
                  </a:lnTo>
                  <a:lnTo>
                    <a:pt x="0" y="1971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38"/>
            <p:cNvSpPr/>
            <p:nvPr/>
          </p:nvSpPr>
          <p:spPr>
            <a:xfrm>
              <a:off x="4723257" y="2178271"/>
              <a:ext cx="899064" cy="19716"/>
            </a:xfrm>
            <a:custGeom>
              <a:avLst/>
              <a:gdLst/>
              <a:ahLst/>
              <a:cxnLst/>
              <a:rect l="l" t="t" r="r" b="b"/>
              <a:pathLst>
                <a:path w="899064" h="19716" extrusionOk="0">
                  <a:moveTo>
                    <a:pt x="887825" y="0"/>
                  </a:moveTo>
                  <a:lnTo>
                    <a:pt x="11335" y="0"/>
                  </a:lnTo>
                  <a:lnTo>
                    <a:pt x="0" y="19717"/>
                  </a:lnTo>
                  <a:lnTo>
                    <a:pt x="899065" y="19717"/>
                  </a:lnTo>
                  <a:lnTo>
                    <a:pt x="898779" y="19336"/>
                  </a:lnTo>
                  <a:lnTo>
                    <a:pt x="887825"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38"/>
            <p:cNvSpPr/>
            <p:nvPr/>
          </p:nvSpPr>
          <p:spPr>
            <a:xfrm>
              <a:off x="4677727" y="2257234"/>
              <a:ext cx="990218" cy="19621"/>
            </a:xfrm>
            <a:custGeom>
              <a:avLst/>
              <a:gdLst/>
              <a:ahLst/>
              <a:cxnLst/>
              <a:rect l="l" t="t" r="r" b="b"/>
              <a:pathLst>
                <a:path w="990218" h="19621" extrusionOk="0">
                  <a:moveTo>
                    <a:pt x="990219" y="19621"/>
                  </a:moveTo>
                  <a:lnTo>
                    <a:pt x="978884" y="0"/>
                  </a:lnTo>
                  <a:lnTo>
                    <a:pt x="11430" y="0"/>
                  </a:lnTo>
                  <a:lnTo>
                    <a:pt x="0" y="19621"/>
                  </a:lnTo>
                  <a:lnTo>
                    <a:pt x="990219" y="1962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38"/>
            <p:cNvSpPr/>
            <p:nvPr/>
          </p:nvSpPr>
          <p:spPr>
            <a:xfrm>
              <a:off x="4632102" y="2336101"/>
              <a:ext cx="1081373" cy="19716"/>
            </a:xfrm>
            <a:custGeom>
              <a:avLst/>
              <a:gdLst/>
              <a:ahLst/>
              <a:cxnLst/>
              <a:rect l="l" t="t" r="r" b="b"/>
              <a:pathLst>
                <a:path w="1081373" h="19716" extrusionOk="0">
                  <a:moveTo>
                    <a:pt x="1069943" y="0"/>
                  </a:moveTo>
                  <a:lnTo>
                    <a:pt x="11430" y="0"/>
                  </a:lnTo>
                  <a:lnTo>
                    <a:pt x="0" y="19717"/>
                  </a:lnTo>
                  <a:lnTo>
                    <a:pt x="1081373" y="19717"/>
                  </a:lnTo>
                  <a:lnTo>
                    <a:pt x="1079849" y="17050"/>
                  </a:lnTo>
                  <a:lnTo>
                    <a:pt x="1069943"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38"/>
            <p:cNvSpPr/>
            <p:nvPr/>
          </p:nvSpPr>
          <p:spPr>
            <a:xfrm>
              <a:off x="4950999" y="1784127"/>
              <a:ext cx="443769" cy="19716"/>
            </a:xfrm>
            <a:custGeom>
              <a:avLst/>
              <a:gdLst/>
              <a:ahLst/>
              <a:cxnLst/>
              <a:rect l="l" t="t" r="r" b="b"/>
              <a:pathLst>
                <a:path w="443769" h="19716" extrusionOk="0">
                  <a:moveTo>
                    <a:pt x="11144" y="0"/>
                  </a:moveTo>
                  <a:lnTo>
                    <a:pt x="0" y="19717"/>
                  </a:lnTo>
                  <a:lnTo>
                    <a:pt x="443770" y="19717"/>
                  </a:lnTo>
                  <a:lnTo>
                    <a:pt x="432340" y="0"/>
                  </a:lnTo>
                  <a:lnTo>
                    <a:pt x="11144"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38"/>
            <p:cNvSpPr/>
            <p:nvPr/>
          </p:nvSpPr>
          <p:spPr>
            <a:xfrm>
              <a:off x="4905279" y="1862899"/>
              <a:ext cx="535019" cy="19716"/>
            </a:xfrm>
            <a:custGeom>
              <a:avLst/>
              <a:gdLst/>
              <a:ahLst/>
              <a:cxnLst/>
              <a:rect l="l" t="t" r="r" b="b"/>
              <a:pathLst>
                <a:path w="535019" h="19716" extrusionOk="0">
                  <a:moveTo>
                    <a:pt x="11430" y="0"/>
                  </a:moveTo>
                  <a:lnTo>
                    <a:pt x="9811" y="2762"/>
                  </a:lnTo>
                  <a:lnTo>
                    <a:pt x="0" y="19717"/>
                  </a:lnTo>
                  <a:lnTo>
                    <a:pt x="535019" y="19717"/>
                  </a:lnTo>
                  <a:lnTo>
                    <a:pt x="523589" y="0"/>
                  </a:lnTo>
                  <a:lnTo>
                    <a:pt x="1143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38"/>
            <p:cNvSpPr/>
            <p:nvPr/>
          </p:nvSpPr>
          <p:spPr>
            <a:xfrm>
              <a:off x="5087302" y="1547526"/>
              <a:ext cx="170878" cy="19716"/>
            </a:xfrm>
            <a:custGeom>
              <a:avLst/>
              <a:gdLst/>
              <a:ahLst/>
              <a:cxnLst/>
              <a:rect l="l" t="t" r="r" b="b"/>
              <a:pathLst>
                <a:path w="170878" h="19716" extrusionOk="0">
                  <a:moveTo>
                    <a:pt x="168021" y="14954"/>
                  </a:moveTo>
                  <a:lnTo>
                    <a:pt x="159448" y="0"/>
                  </a:lnTo>
                  <a:lnTo>
                    <a:pt x="11430" y="0"/>
                  </a:lnTo>
                  <a:lnTo>
                    <a:pt x="0" y="19717"/>
                  </a:lnTo>
                  <a:lnTo>
                    <a:pt x="170879" y="19717"/>
                  </a:lnTo>
                  <a:lnTo>
                    <a:pt x="168021" y="14954"/>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38"/>
            <p:cNvSpPr/>
            <p:nvPr/>
          </p:nvSpPr>
          <p:spPr>
            <a:xfrm>
              <a:off x="5133022" y="1468659"/>
              <a:ext cx="79724" cy="19526"/>
            </a:xfrm>
            <a:custGeom>
              <a:avLst/>
              <a:gdLst/>
              <a:ahLst/>
              <a:cxnLst/>
              <a:rect l="l" t="t" r="r" b="b"/>
              <a:pathLst>
                <a:path w="79724" h="19526" extrusionOk="0">
                  <a:moveTo>
                    <a:pt x="79724" y="19526"/>
                  </a:moveTo>
                  <a:lnTo>
                    <a:pt x="69818" y="2476"/>
                  </a:lnTo>
                  <a:lnTo>
                    <a:pt x="68294" y="0"/>
                  </a:lnTo>
                  <a:lnTo>
                    <a:pt x="11430" y="0"/>
                  </a:lnTo>
                  <a:lnTo>
                    <a:pt x="0" y="19526"/>
                  </a:lnTo>
                  <a:lnTo>
                    <a:pt x="79724" y="1952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38"/>
            <p:cNvSpPr/>
            <p:nvPr/>
          </p:nvSpPr>
          <p:spPr>
            <a:xfrm>
              <a:off x="5041868" y="1626297"/>
              <a:ext cx="261747" cy="19716"/>
            </a:xfrm>
            <a:custGeom>
              <a:avLst/>
              <a:gdLst/>
              <a:ahLst/>
              <a:cxnLst/>
              <a:rect l="l" t="t" r="r" b="b"/>
              <a:pathLst>
                <a:path w="261747" h="19716" extrusionOk="0">
                  <a:moveTo>
                    <a:pt x="250793" y="476"/>
                  </a:moveTo>
                  <a:lnTo>
                    <a:pt x="250412" y="0"/>
                  </a:lnTo>
                  <a:lnTo>
                    <a:pt x="11430" y="0"/>
                  </a:lnTo>
                  <a:lnTo>
                    <a:pt x="5144" y="10954"/>
                  </a:lnTo>
                  <a:lnTo>
                    <a:pt x="0" y="19717"/>
                  </a:lnTo>
                  <a:lnTo>
                    <a:pt x="261747" y="19717"/>
                  </a:lnTo>
                  <a:lnTo>
                    <a:pt x="250793" y="47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38"/>
            <p:cNvSpPr/>
            <p:nvPr/>
          </p:nvSpPr>
          <p:spPr>
            <a:xfrm>
              <a:off x="4996433" y="1705069"/>
              <a:ext cx="352710" cy="19716"/>
            </a:xfrm>
            <a:custGeom>
              <a:avLst/>
              <a:gdLst/>
              <a:ahLst/>
              <a:cxnLst/>
              <a:rect l="l" t="t" r="r" b="b"/>
              <a:pathLst>
                <a:path w="352710" h="19716" extrusionOk="0">
                  <a:moveTo>
                    <a:pt x="11430" y="0"/>
                  </a:moveTo>
                  <a:lnTo>
                    <a:pt x="0" y="19717"/>
                  </a:lnTo>
                  <a:lnTo>
                    <a:pt x="352711" y="19717"/>
                  </a:lnTo>
                  <a:lnTo>
                    <a:pt x="344996" y="6286"/>
                  </a:lnTo>
                  <a:lnTo>
                    <a:pt x="341471" y="0"/>
                  </a:lnTo>
                  <a:lnTo>
                    <a:pt x="1143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62" name="Google Shape;1362;p38"/>
          <p:cNvGrpSpPr/>
          <p:nvPr/>
        </p:nvGrpSpPr>
        <p:grpSpPr>
          <a:xfrm>
            <a:off x="1439940" y="3368188"/>
            <a:ext cx="396648" cy="325375"/>
            <a:chOff x="3411854" y="2480118"/>
            <a:chExt cx="1081373" cy="887064"/>
          </a:xfrm>
        </p:grpSpPr>
        <p:sp>
          <p:nvSpPr>
            <p:cNvPr id="1363" name="Google Shape;1363;p38"/>
            <p:cNvSpPr/>
            <p:nvPr/>
          </p:nvSpPr>
          <p:spPr>
            <a:xfrm>
              <a:off x="3639597" y="2874453"/>
              <a:ext cx="625887" cy="19812"/>
            </a:xfrm>
            <a:custGeom>
              <a:avLst/>
              <a:gdLst/>
              <a:ahLst/>
              <a:cxnLst/>
              <a:rect l="l" t="t" r="r" b="b"/>
              <a:pathLst>
                <a:path w="625887" h="19812" extrusionOk="0">
                  <a:moveTo>
                    <a:pt x="11144" y="19812"/>
                  </a:moveTo>
                  <a:lnTo>
                    <a:pt x="614458" y="19812"/>
                  </a:lnTo>
                  <a:lnTo>
                    <a:pt x="625888" y="0"/>
                  </a:lnTo>
                  <a:lnTo>
                    <a:pt x="0" y="0"/>
                  </a:lnTo>
                  <a:lnTo>
                    <a:pt x="11144" y="1981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38"/>
            <p:cNvSpPr/>
            <p:nvPr/>
          </p:nvSpPr>
          <p:spPr>
            <a:xfrm>
              <a:off x="3593877" y="2795682"/>
              <a:ext cx="717041" cy="19526"/>
            </a:xfrm>
            <a:custGeom>
              <a:avLst/>
              <a:gdLst/>
              <a:ahLst/>
              <a:cxnLst/>
              <a:rect l="l" t="t" r="r" b="b"/>
              <a:pathLst>
                <a:path w="717041" h="19526" extrusionOk="0">
                  <a:moveTo>
                    <a:pt x="11430" y="19526"/>
                  </a:moveTo>
                  <a:lnTo>
                    <a:pt x="705803" y="19526"/>
                  </a:lnTo>
                  <a:lnTo>
                    <a:pt x="714375" y="4763"/>
                  </a:lnTo>
                  <a:lnTo>
                    <a:pt x="717042" y="0"/>
                  </a:lnTo>
                  <a:lnTo>
                    <a:pt x="0" y="0"/>
                  </a:lnTo>
                  <a:lnTo>
                    <a:pt x="11430" y="1952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38"/>
            <p:cNvSpPr/>
            <p:nvPr/>
          </p:nvSpPr>
          <p:spPr>
            <a:xfrm>
              <a:off x="3548443" y="2716720"/>
              <a:ext cx="808101" cy="19716"/>
            </a:xfrm>
            <a:custGeom>
              <a:avLst/>
              <a:gdLst/>
              <a:ahLst/>
              <a:cxnLst/>
              <a:rect l="l" t="t" r="r" b="b"/>
              <a:pathLst>
                <a:path w="808101" h="19716" extrusionOk="0">
                  <a:moveTo>
                    <a:pt x="808101" y="0"/>
                  </a:moveTo>
                  <a:lnTo>
                    <a:pt x="0" y="0"/>
                  </a:lnTo>
                  <a:lnTo>
                    <a:pt x="11430" y="19717"/>
                  </a:lnTo>
                  <a:lnTo>
                    <a:pt x="796766" y="19717"/>
                  </a:lnTo>
                  <a:lnTo>
                    <a:pt x="808101"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38"/>
            <p:cNvSpPr/>
            <p:nvPr/>
          </p:nvSpPr>
          <p:spPr>
            <a:xfrm>
              <a:off x="3502913" y="2637853"/>
              <a:ext cx="899160" cy="19812"/>
            </a:xfrm>
            <a:custGeom>
              <a:avLst/>
              <a:gdLst/>
              <a:ahLst/>
              <a:cxnLst/>
              <a:rect l="l" t="t" r="r" b="b"/>
              <a:pathLst>
                <a:path w="899160" h="19812" extrusionOk="0">
                  <a:moveTo>
                    <a:pt x="11335" y="19812"/>
                  </a:moveTo>
                  <a:lnTo>
                    <a:pt x="887730" y="19812"/>
                  </a:lnTo>
                  <a:lnTo>
                    <a:pt x="899160" y="0"/>
                  </a:lnTo>
                  <a:lnTo>
                    <a:pt x="0" y="0"/>
                  </a:lnTo>
                  <a:lnTo>
                    <a:pt x="286" y="476"/>
                  </a:lnTo>
                  <a:lnTo>
                    <a:pt x="11335" y="1981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38"/>
            <p:cNvSpPr/>
            <p:nvPr/>
          </p:nvSpPr>
          <p:spPr>
            <a:xfrm>
              <a:off x="3457289" y="2559081"/>
              <a:ext cx="990218" cy="19621"/>
            </a:xfrm>
            <a:custGeom>
              <a:avLst/>
              <a:gdLst/>
              <a:ahLst/>
              <a:cxnLst/>
              <a:rect l="l" t="t" r="r" b="b"/>
              <a:pathLst>
                <a:path w="990218" h="19621" extrusionOk="0">
                  <a:moveTo>
                    <a:pt x="0" y="0"/>
                  </a:moveTo>
                  <a:lnTo>
                    <a:pt x="11430" y="19622"/>
                  </a:lnTo>
                  <a:lnTo>
                    <a:pt x="978884" y="19622"/>
                  </a:lnTo>
                  <a:lnTo>
                    <a:pt x="990219" y="0"/>
                  </a:ln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38"/>
            <p:cNvSpPr/>
            <p:nvPr/>
          </p:nvSpPr>
          <p:spPr>
            <a:xfrm>
              <a:off x="3411854" y="2480118"/>
              <a:ext cx="1081373" cy="19716"/>
            </a:xfrm>
            <a:custGeom>
              <a:avLst/>
              <a:gdLst/>
              <a:ahLst/>
              <a:cxnLst/>
              <a:rect l="l" t="t" r="r" b="b"/>
              <a:pathLst>
                <a:path w="1081373" h="19716" extrusionOk="0">
                  <a:moveTo>
                    <a:pt x="11430" y="19717"/>
                  </a:moveTo>
                  <a:lnTo>
                    <a:pt x="1069943" y="19717"/>
                  </a:lnTo>
                  <a:lnTo>
                    <a:pt x="1081373" y="0"/>
                  </a:lnTo>
                  <a:lnTo>
                    <a:pt x="0" y="0"/>
                  </a:lnTo>
                  <a:lnTo>
                    <a:pt x="1524" y="2667"/>
                  </a:lnTo>
                  <a:lnTo>
                    <a:pt x="11430" y="1971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38"/>
            <p:cNvSpPr/>
            <p:nvPr/>
          </p:nvSpPr>
          <p:spPr>
            <a:xfrm>
              <a:off x="3730466" y="3032092"/>
              <a:ext cx="443865" cy="19716"/>
            </a:xfrm>
            <a:custGeom>
              <a:avLst/>
              <a:gdLst/>
              <a:ahLst/>
              <a:cxnLst/>
              <a:rect l="l" t="t" r="r" b="b"/>
              <a:pathLst>
                <a:path w="443865" h="19716" extrusionOk="0">
                  <a:moveTo>
                    <a:pt x="432626" y="19717"/>
                  </a:moveTo>
                  <a:lnTo>
                    <a:pt x="443865" y="0"/>
                  </a:lnTo>
                  <a:lnTo>
                    <a:pt x="0" y="0"/>
                  </a:lnTo>
                  <a:lnTo>
                    <a:pt x="11430" y="19717"/>
                  </a:lnTo>
                  <a:lnTo>
                    <a:pt x="432626" y="1971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38"/>
            <p:cNvSpPr/>
            <p:nvPr/>
          </p:nvSpPr>
          <p:spPr>
            <a:xfrm>
              <a:off x="3685032" y="2953320"/>
              <a:ext cx="534924" cy="19716"/>
            </a:xfrm>
            <a:custGeom>
              <a:avLst/>
              <a:gdLst/>
              <a:ahLst/>
              <a:cxnLst/>
              <a:rect l="l" t="t" r="r" b="b"/>
              <a:pathLst>
                <a:path w="534924" h="19716" extrusionOk="0">
                  <a:moveTo>
                    <a:pt x="523589" y="19717"/>
                  </a:moveTo>
                  <a:lnTo>
                    <a:pt x="525113" y="16954"/>
                  </a:lnTo>
                  <a:lnTo>
                    <a:pt x="534924" y="0"/>
                  </a:lnTo>
                  <a:lnTo>
                    <a:pt x="0" y="0"/>
                  </a:lnTo>
                  <a:lnTo>
                    <a:pt x="11430" y="19717"/>
                  </a:lnTo>
                  <a:lnTo>
                    <a:pt x="523589" y="1971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38"/>
            <p:cNvSpPr/>
            <p:nvPr/>
          </p:nvSpPr>
          <p:spPr>
            <a:xfrm>
              <a:off x="3867054" y="3268693"/>
              <a:ext cx="170878" cy="19716"/>
            </a:xfrm>
            <a:custGeom>
              <a:avLst/>
              <a:gdLst/>
              <a:ahLst/>
              <a:cxnLst/>
              <a:rect l="l" t="t" r="r" b="b"/>
              <a:pathLst>
                <a:path w="170878" h="19716" extrusionOk="0">
                  <a:moveTo>
                    <a:pt x="2857" y="4763"/>
                  </a:moveTo>
                  <a:lnTo>
                    <a:pt x="11430" y="19717"/>
                  </a:lnTo>
                  <a:lnTo>
                    <a:pt x="159449" y="19717"/>
                  </a:lnTo>
                  <a:lnTo>
                    <a:pt x="170878" y="0"/>
                  </a:lnTo>
                  <a:lnTo>
                    <a:pt x="0" y="0"/>
                  </a:lnTo>
                  <a:lnTo>
                    <a:pt x="2857" y="4763"/>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38"/>
            <p:cNvSpPr/>
            <p:nvPr/>
          </p:nvSpPr>
          <p:spPr>
            <a:xfrm>
              <a:off x="3912584" y="3347656"/>
              <a:ext cx="79724" cy="19526"/>
            </a:xfrm>
            <a:custGeom>
              <a:avLst/>
              <a:gdLst/>
              <a:ahLst/>
              <a:cxnLst/>
              <a:rect l="l" t="t" r="r" b="b"/>
              <a:pathLst>
                <a:path w="79724" h="19526" extrusionOk="0">
                  <a:moveTo>
                    <a:pt x="0" y="0"/>
                  </a:moveTo>
                  <a:lnTo>
                    <a:pt x="9906" y="17050"/>
                  </a:lnTo>
                  <a:lnTo>
                    <a:pt x="11335" y="19526"/>
                  </a:lnTo>
                  <a:lnTo>
                    <a:pt x="68294" y="19526"/>
                  </a:lnTo>
                  <a:lnTo>
                    <a:pt x="79724" y="0"/>
                  </a:ln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38"/>
            <p:cNvSpPr/>
            <p:nvPr/>
          </p:nvSpPr>
          <p:spPr>
            <a:xfrm>
              <a:off x="3821620" y="3189826"/>
              <a:ext cx="261747" cy="19812"/>
            </a:xfrm>
            <a:custGeom>
              <a:avLst/>
              <a:gdLst/>
              <a:ahLst/>
              <a:cxnLst/>
              <a:rect l="l" t="t" r="r" b="b"/>
              <a:pathLst>
                <a:path w="261747" h="19812" extrusionOk="0">
                  <a:moveTo>
                    <a:pt x="11049" y="19336"/>
                  </a:moveTo>
                  <a:lnTo>
                    <a:pt x="11430" y="19812"/>
                  </a:lnTo>
                  <a:lnTo>
                    <a:pt x="250317" y="19812"/>
                  </a:lnTo>
                  <a:lnTo>
                    <a:pt x="256699" y="8858"/>
                  </a:lnTo>
                  <a:lnTo>
                    <a:pt x="261747" y="0"/>
                  </a:lnTo>
                  <a:lnTo>
                    <a:pt x="0" y="0"/>
                  </a:lnTo>
                  <a:lnTo>
                    <a:pt x="11049" y="19336"/>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38"/>
            <p:cNvSpPr/>
            <p:nvPr/>
          </p:nvSpPr>
          <p:spPr>
            <a:xfrm>
              <a:off x="3776186" y="3111054"/>
              <a:ext cx="352710" cy="19812"/>
            </a:xfrm>
            <a:custGeom>
              <a:avLst/>
              <a:gdLst/>
              <a:ahLst/>
              <a:cxnLst/>
              <a:rect l="l" t="t" r="r" b="b"/>
              <a:pathLst>
                <a:path w="352710" h="19812" extrusionOk="0">
                  <a:moveTo>
                    <a:pt x="341281" y="19812"/>
                  </a:moveTo>
                  <a:lnTo>
                    <a:pt x="352711" y="0"/>
                  </a:lnTo>
                  <a:lnTo>
                    <a:pt x="0" y="0"/>
                  </a:lnTo>
                  <a:lnTo>
                    <a:pt x="7620" y="13525"/>
                  </a:lnTo>
                  <a:lnTo>
                    <a:pt x="11144" y="19812"/>
                  </a:lnTo>
                  <a:lnTo>
                    <a:pt x="341281" y="1981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5" name="Google Shape;1375;p38"/>
          <p:cNvGrpSpPr/>
          <p:nvPr/>
        </p:nvGrpSpPr>
        <p:grpSpPr>
          <a:xfrm>
            <a:off x="992458" y="3368188"/>
            <a:ext cx="396648" cy="325375"/>
            <a:chOff x="2191893" y="2480118"/>
            <a:chExt cx="1081373" cy="887064"/>
          </a:xfrm>
        </p:grpSpPr>
        <p:sp>
          <p:nvSpPr>
            <p:cNvPr id="1376" name="Google Shape;1376;p38"/>
            <p:cNvSpPr/>
            <p:nvPr/>
          </p:nvSpPr>
          <p:spPr>
            <a:xfrm>
              <a:off x="2419635" y="2874453"/>
              <a:ext cx="625887" cy="19812"/>
            </a:xfrm>
            <a:custGeom>
              <a:avLst/>
              <a:gdLst/>
              <a:ahLst/>
              <a:cxnLst/>
              <a:rect l="l" t="t" r="r" b="b"/>
              <a:pathLst>
                <a:path w="625887" h="19812" extrusionOk="0">
                  <a:moveTo>
                    <a:pt x="11144" y="19812"/>
                  </a:moveTo>
                  <a:lnTo>
                    <a:pt x="614458" y="19812"/>
                  </a:lnTo>
                  <a:lnTo>
                    <a:pt x="625888" y="0"/>
                  </a:lnTo>
                  <a:lnTo>
                    <a:pt x="0" y="0"/>
                  </a:lnTo>
                  <a:lnTo>
                    <a:pt x="11144" y="1981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38"/>
            <p:cNvSpPr/>
            <p:nvPr/>
          </p:nvSpPr>
          <p:spPr>
            <a:xfrm>
              <a:off x="2373915" y="2795682"/>
              <a:ext cx="717041" cy="19526"/>
            </a:xfrm>
            <a:custGeom>
              <a:avLst/>
              <a:gdLst/>
              <a:ahLst/>
              <a:cxnLst/>
              <a:rect l="l" t="t" r="r" b="b"/>
              <a:pathLst>
                <a:path w="717041" h="19526" extrusionOk="0">
                  <a:moveTo>
                    <a:pt x="11430" y="19526"/>
                  </a:moveTo>
                  <a:lnTo>
                    <a:pt x="705803" y="19526"/>
                  </a:lnTo>
                  <a:lnTo>
                    <a:pt x="714375" y="4763"/>
                  </a:lnTo>
                  <a:lnTo>
                    <a:pt x="717042" y="0"/>
                  </a:lnTo>
                  <a:lnTo>
                    <a:pt x="0" y="0"/>
                  </a:lnTo>
                  <a:lnTo>
                    <a:pt x="11430" y="1952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38"/>
            <p:cNvSpPr/>
            <p:nvPr/>
          </p:nvSpPr>
          <p:spPr>
            <a:xfrm>
              <a:off x="2328481" y="2716720"/>
              <a:ext cx="808101" cy="19716"/>
            </a:xfrm>
            <a:custGeom>
              <a:avLst/>
              <a:gdLst/>
              <a:ahLst/>
              <a:cxnLst/>
              <a:rect l="l" t="t" r="r" b="b"/>
              <a:pathLst>
                <a:path w="808101" h="19716" extrusionOk="0">
                  <a:moveTo>
                    <a:pt x="808101" y="0"/>
                  </a:moveTo>
                  <a:lnTo>
                    <a:pt x="0" y="0"/>
                  </a:lnTo>
                  <a:lnTo>
                    <a:pt x="11430" y="19717"/>
                  </a:lnTo>
                  <a:lnTo>
                    <a:pt x="796766" y="19717"/>
                  </a:lnTo>
                  <a:lnTo>
                    <a:pt x="808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38"/>
            <p:cNvSpPr/>
            <p:nvPr/>
          </p:nvSpPr>
          <p:spPr>
            <a:xfrm>
              <a:off x="2282952" y="2637853"/>
              <a:ext cx="899160" cy="19812"/>
            </a:xfrm>
            <a:custGeom>
              <a:avLst/>
              <a:gdLst/>
              <a:ahLst/>
              <a:cxnLst/>
              <a:rect l="l" t="t" r="r" b="b"/>
              <a:pathLst>
                <a:path w="899160" h="19812" extrusionOk="0">
                  <a:moveTo>
                    <a:pt x="11335" y="19812"/>
                  </a:moveTo>
                  <a:lnTo>
                    <a:pt x="887730" y="19812"/>
                  </a:lnTo>
                  <a:lnTo>
                    <a:pt x="899160" y="0"/>
                  </a:lnTo>
                  <a:lnTo>
                    <a:pt x="0" y="0"/>
                  </a:lnTo>
                  <a:lnTo>
                    <a:pt x="286" y="476"/>
                  </a:lnTo>
                  <a:lnTo>
                    <a:pt x="11335" y="1981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38"/>
            <p:cNvSpPr/>
            <p:nvPr/>
          </p:nvSpPr>
          <p:spPr>
            <a:xfrm>
              <a:off x="2237327" y="2559081"/>
              <a:ext cx="990219" cy="19621"/>
            </a:xfrm>
            <a:custGeom>
              <a:avLst/>
              <a:gdLst/>
              <a:ahLst/>
              <a:cxnLst/>
              <a:rect l="l" t="t" r="r" b="b"/>
              <a:pathLst>
                <a:path w="990219" h="19621" extrusionOk="0">
                  <a:moveTo>
                    <a:pt x="0" y="0"/>
                  </a:moveTo>
                  <a:lnTo>
                    <a:pt x="11430" y="19622"/>
                  </a:lnTo>
                  <a:lnTo>
                    <a:pt x="978884" y="19622"/>
                  </a:lnTo>
                  <a:lnTo>
                    <a:pt x="990219" y="0"/>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38"/>
            <p:cNvSpPr/>
            <p:nvPr/>
          </p:nvSpPr>
          <p:spPr>
            <a:xfrm>
              <a:off x="2191893" y="2480118"/>
              <a:ext cx="1081373" cy="19716"/>
            </a:xfrm>
            <a:custGeom>
              <a:avLst/>
              <a:gdLst/>
              <a:ahLst/>
              <a:cxnLst/>
              <a:rect l="l" t="t" r="r" b="b"/>
              <a:pathLst>
                <a:path w="1081373" h="19716" extrusionOk="0">
                  <a:moveTo>
                    <a:pt x="11430" y="19717"/>
                  </a:moveTo>
                  <a:lnTo>
                    <a:pt x="1069943" y="19717"/>
                  </a:lnTo>
                  <a:lnTo>
                    <a:pt x="1081373" y="0"/>
                  </a:lnTo>
                  <a:lnTo>
                    <a:pt x="0" y="0"/>
                  </a:lnTo>
                  <a:lnTo>
                    <a:pt x="1524" y="2667"/>
                  </a:lnTo>
                  <a:lnTo>
                    <a:pt x="11430" y="1971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38"/>
            <p:cNvSpPr/>
            <p:nvPr/>
          </p:nvSpPr>
          <p:spPr>
            <a:xfrm>
              <a:off x="2510504" y="3032092"/>
              <a:ext cx="443864" cy="19716"/>
            </a:xfrm>
            <a:custGeom>
              <a:avLst/>
              <a:gdLst/>
              <a:ahLst/>
              <a:cxnLst/>
              <a:rect l="l" t="t" r="r" b="b"/>
              <a:pathLst>
                <a:path w="443864" h="19716" extrusionOk="0">
                  <a:moveTo>
                    <a:pt x="432626" y="19717"/>
                  </a:moveTo>
                  <a:lnTo>
                    <a:pt x="443865" y="0"/>
                  </a:lnTo>
                  <a:lnTo>
                    <a:pt x="0" y="0"/>
                  </a:lnTo>
                  <a:lnTo>
                    <a:pt x="11430" y="19717"/>
                  </a:lnTo>
                  <a:lnTo>
                    <a:pt x="432626" y="1971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38"/>
            <p:cNvSpPr/>
            <p:nvPr/>
          </p:nvSpPr>
          <p:spPr>
            <a:xfrm>
              <a:off x="2465070" y="2953320"/>
              <a:ext cx="534924" cy="19716"/>
            </a:xfrm>
            <a:custGeom>
              <a:avLst/>
              <a:gdLst/>
              <a:ahLst/>
              <a:cxnLst/>
              <a:rect l="l" t="t" r="r" b="b"/>
              <a:pathLst>
                <a:path w="534924" h="19716" extrusionOk="0">
                  <a:moveTo>
                    <a:pt x="523589" y="19717"/>
                  </a:moveTo>
                  <a:lnTo>
                    <a:pt x="525113" y="16954"/>
                  </a:lnTo>
                  <a:lnTo>
                    <a:pt x="534924" y="0"/>
                  </a:lnTo>
                  <a:lnTo>
                    <a:pt x="0" y="0"/>
                  </a:lnTo>
                  <a:lnTo>
                    <a:pt x="11430" y="19717"/>
                  </a:lnTo>
                  <a:lnTo>
                    <a:pt x="523589" y="1971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38"/>
            <p:cNvSpPr/>
            <p:nvPr/>
          </p:nvSpPr>
          <p:spPr>
            <a:xfrm>
              <a:off x="2647092" y="3268693"/>
              <a:ext cx="170878" cy="19716"/>
            </a:xfrm>
            <a:custGeom>
              <a:avLst/>
              <a:gdLst/>
              <a:ahLst/>
              <a:cxnLst/>
              <a:rect l="l" t="t" r="r" b="b"/>
              <a:pathLst>
                <a:path w="170878" h="19716" extrusionOk="0">
                  <a:moveTo>
                    <a:pt x="2857" y="4763"/>
                  </a:moveTo>
                  <a:lnTo>
                    <a:pt x="11430" y="19717"/>
                  </a:lnTo>
                  <a:lnTo>
                    <a:pt x="159448" y="19717"/>
                  </a:lnTo>
                  <a:lnTo>
                    <a:pt x="170879" y="0"/>
                  </a:lnTo>
                  <a:lnTo>
                    <a:pt x="0" y="0"/>
                  </a:lnTo>
                  <a:lnTo>
                    <a:pt x="2857" y="476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38"/>
            <p:cNvSpPr/>
            <p:nvPr/>
          </p:nvSpPr>
          <p:spPr>
            <a:xfrm>
              <a:off x="2692622" y="3347656"/>
              <a:ext cx="79724" cy="19526"/>
            </a:xfrm>
            <a:custGeom>
              <a:avLst/>
              <a:gdLst/>
              <a:ahLst/>
              <a:cxnLst/>
              <a:rect l="l" t="t" r="r" b="b"/>
              <a:pathLst>
                <a:path w="79724" h="19526" extrusionOk="0">
                  <a:moveTo>
                    <a:pt x="0" y="0"/>
                  </a:moveTo>
                  <a:lnTo>
                    <a:pt x="9811" y="17050"/>
                  </a:lnTo>
                  <a:lnTo>
                    <a:pt x="11335" y="19526"/>
                  </a:lnTo>
                  <a:lnTo>
                    <a:pt x="68294" y="19526"/>
                  </a:lnTo>
                  <a:lnTo>
                    <a:pt x="79724" y="0"/>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38"/>
            <p:cNvSpPr/>
            <p:nvPr/>
          </p:nvSpPr>
          <p:spPr>
            <a:xfrm>
              <a:off x="2601658" y="3189826"/>
              <a:ext cx="261746" cy="19812"/>
            </a:xfrm>
            <a:custGeom>
              <a:avLst/>
              <a:gdLst/>
              <a:ahLst/>
              <a:cxnLst/>
              <a:rect l="l" t="t" r="r" b="b"/>
              <a:pathLst>
                <a:path w="261746" h="19812" extrusionOk="0">
                  <a:moveTo>
                    <a:pt x="11049" y="19336"/>
                  </a:moveTo>
                  <a:lnTo>
                    <a:pt x="11430" y="19812"/>
                  </a:lnTo>
                  <a:lnTo>
                    <a:pt x="250317" y="19812"/>
                  </a:lnTo>
                  <a:lnTo>
                    <a:pt x="256699" y="8858"/>
                  </a:lnTo>
                  <a:lnTo>
                    <a:pt x="261747" y="0"/>
                  </a:lnTo>
                  <a:lnTo>
                    <a:pt x="0" y="0"/>
                  </a:lnTo>
                  <a:lnTo>
                    <a:pt x="11049" y="1933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38"/>
            <p:cNvSpPr/>
            <p:nvPr/>
          </p:nvSpPr>
          <p:spPr>
            <a:xfrm>
              <a:off x="2556224" y="3111054"/>
              <a:ext cx="352615" cy="19812"/>
            </a:xfrm>
            <a:custGeom>
              <a:avLst/>
              <a:gdLst/>
              <a:ahLst/>
              <a:cxnLst/>
              <a:rect l="l" t="t" r="r" b="b"/>
              <a:pathLst>
                <a:path w="352615" h="19812" extrusionOk="0">
                  <a:moveTo>
                    <a:pt x="341281" y="19812"/>
                  </a:moveTo>
                  <a:lnTo>
                    <a:pt x="352615" y="0"/>
                  </a:lnTo>
                  <a:lnTo>
                    <a:pt x="0" y="0"/>
                  </a:lnTo>
                  <a:lnTo>
                    <a:pt x="7620" y="13525"/>
                  </a:lnTo>
                  <a:lnTo>
                    <a:pt x="11144" y="19812"/>
                  </a:lnTo>
                  <a:lnTo>
                    <a:pt x="341281" y="1981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8" name="Google Shape;1388;p38"/>
          <p:cNvGrpSpPr/>
          <p:nvPr/>
        </p:nvGrpSpPr>
        <p:grpSpPr>
          <a:xfrm>
            <a:off x="1663681" y="3368258"/>
            <a:ext cx="396648" cy="325410"/>
            <a:chOff x="4021835" y="2480309"/>
            <a:chExt cx="1081373" cy="887158"/>
          </a:xfrm>
        </p:grpSpPr>
        <p:sp>
          <p:nvSpPr>
            <p:cNvPr id="1389" name="Google Shape;1389;p38"/>
            <p:cNvSpPr/>
            <p:nvPr/>
          </p:nvSpPr>
          <p:spPr>
            <a:xfrm>
              <a:off x="4249578" y="2953320"/>
              <a:ext cx="625887" cy="19716"/>
            </a:xfrm>
            <a:custGeom>
              <a:avLst/>
              <a:gdLst/>
              <a:ahLst/>
              <a:cxnLst/>
              <a:rect l="l" t="t" r="r" b="b"/>
              <a:pathLst>
                <a:path w="625887" h="19716" extrusionOk="0">
                  <a:moveTo>
                    <a:pt x="614648" y="0"/>
                  </a:moveTo>
                  <a:lnTo>
                    <a:pt x="11335" y="0"/>
                  </a:lnTo>
                  <a:lnTo>
                    <a:pt x="0" y="19717"/>
                  </a:lnTo>
                  <a:lnTo>
                    <a:pt x="625888" y="19717"/>
                  </a:lnTo>
                  <a:lnTo>
                    <a:pt x="614648"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38"/>
            <p:cNvSpPr/>
            <p:nvPr/>
          </p:nvSpPr>
          <p:spPr>
            <a:xfrm>
              <a:off x="4204049" y="3032283"/>
              <a:ext cx="717041" cy="19621"/>
            </a:xfrm>
            <a:custGeom>
              <a:avLst/>
              <a:gdLst/>
              <a:ahLst/>
              <a:cxnLst/>
              <a:rect l="l" t="t" r="r" b="b"/>
              <a:pathLst>
                <a:path w="717041" h="19621" extrusionOk="0">
                  <a:moveTo>
                    <a:pt x="705612" y="0"/>
                  </a:moveTo>
                  <a:lnTo>
                    <a:pt x="11239" y="0"/>
                  </a:lnTo>
                  <a:lnTo>
                    <a:pt x="2762" y="14859"/>
                  </a:lnTo>
                  <a:lnTo>
                    <a:pt x="0" y="19621"/>
                  </a:lnTo>
                  <a:lnTo>
                    <a:pt x="717042" y="19621"/>
                  </a:lnTo>
                  <a:lnTo>
                    <a:pt x="70561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38"/>
            <p:cNvSpPr/>
            <p:nvPr/>
          </p:nvSpPr>
          <p:spPr>
            <a:xfrm>
              <a:off x="4158424" y="3111150"/>
              <a:ext cx="808196" cy="19716"/>
            </a:xfrm>
            <a:custGeom>
              <a:avLst/>
              <a:gdLst/>
              <a:ahLst/>
              <a:cxnLst/>
              <a:rect l="l" t="t" r="r" b="b"/>
              <a:pathLst>
                <a:path w="808196" h="19716" extrusionOk="0">
                  <a:moveTo>
                    <a:pt x="0" y="19717"/>
                  </a:moveTo>
                  <a:lnTo>
                    <a:pt x="808196" y="19717"/>
                  </a:lnTo>
                  <a:lnTo>
                    <a:pt x="796767" y="0"/>
                  </a:lnTo>
                  <a:lnTo>
                    <a:pt x="11430" y="0"/>
                  </a:lnTo>
                  <a:lnTo>
                    <a:pt x="0" y="1971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38"/>
            <p:cNvSpPr/>
            <p:nvPr/>
          </p:nvSpPr>
          <p:spPr>
            <a:xfrm>
              <a:off x="4112990" y="3189921"/>
              <a:ext cx="899064" cy="19716"/>
            </a:xfrm>
            <a:custGeom>
              <a:avLst/>
              <a:gdLst/>
              <a:ahLst/>
              <a:cxnLst/>
              <a:rect l="l" t="t" r="r" b="b"/>
              <a:pathLst>
                <a:path w="899064" h="19716" extrusionOk="0">
                  <a:moveTo>
                    <a:pt x="887825" y="0"/>
                  </a:moveTo>
                  <a:lnTo>
                    <a:pt x="11335" y="0"/>
                  </a:lnTo>
                  <a:lnTo>
                    <a:pt x="0" y="19717"/>
                  </a:lnTo>
                  <a:lnTo>
                    <a:pt x="899065" y="19717"/>
                  </a:lnTo>
                  <a:lnTo>
                    <a:pt x="898779" y="19336"/>
                  </a:lnTo>
                  <a:lnTo>
                    <a:pt x="88782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38"/>
            <p:cNvSpPr/>
            <p:nvPr/>
          </p:nvSpPr>
          <p:spPr>
            <a:xfrm>
              <a:off x="4067460" y="3268884"/>
              <a:ext cx="990218" cy="19621"/>
            </a:xfrm>
            <a:custGeom>
              <a:avLst/>
              <a:gdLst/>
              <a:ahLst/>
              <a:cxnLst/>
              <a:rect l="l" t="t" r="r" b="b"/>
              <a:pathLst>
                <a:path w="990218" h="19621" extrusionOk="0">
                  <a:moveTo>
                    <a:pt x="990219" y="19621"/>
                  </a:moveTo>
                  <a:lnTo>
                    <a:pt x="978789" y="0"/>
                  </a:lnTo>
                  <a:lnTo>
                    <a:pt x="11430" y="0"/>
                  </a:lnTo>
                  <a:lnTo>
                    <a:pt x="0" y="19621"/>
                  </a:lnTo>
                  <a:lnTo>
                    <a:pt x="990219" y="196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38"/>
            <p:cNvSpPr/>
            <p:nvPr/>
          </p:nvSpPr>
          <p:spPr>
            <a:xfrm>
              <a:off x="4021835" y="3347751"/>
              <a:ext cx="1081373" cy="19716"/>
            </a:xfrm>
            <a:custGeom>
              <a:avLst/>
              <a:gdLst/>
              <a:ahLst/>
              <a:cxnLst/>
              <a:rect l="l" t="t" r="r" b="b"/>
              <a:pathLst>
                <a:path w="1081373" h="19716" extrusionOk="0">
                  <a:moveTo>
                    <a:pt x="1069943" y="0"/>
                  </a:moveTo>
                  <a:lnTo>
                    <a:pt x="11430" y="0"/>
                  </a:lnTo>
                  <a:lnTo>
                    <a:pt x="0" y="19717"/>
                  </a:lnTo>
                  <a:lnTo>
                    <a:pt x="1081373" y="19717"/>
                  </a:lnTo>
                  <a:lnTo>
                    <a:pt x="1079849" y="17050"/>
                  </a:lnTo>
                  <a:lnTo>
                    <a:pt x="106994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38"/>
            <p:cNvSpPr/>
            <p:nvPr/>
          </p:nvSpPr>
          <p:spPr>
            <a:xfrm>
              <a:off x="4340637" y="2795777"/>
              <a:ext cx="443865" cy="19716"/>
            </a:xfrm>
            <a:custGeom>
              <a:avLst/>
              <a:gdLst/>
              <a:ahLst/>
              <a:cxnLst/>
              <a:rect l="l" t="t" r="r" b="b"/>
              <a:pathLst>
                <a:path w="443865" h="19716" extrusionOk="0">
                  <a:moveTo>
                    <a:pt x="11240" y="0"/>
                  </a:moveTo>
                  <a:lnTo>
                    <a:pt x="0" y="19717"/>
                  </a:lnTo>
                  <a:lnTo>
                    <a:pt x="443865" y="19717"/>
                  </a:lnTo>
                  <a:lnTo>
                    <a:pt x="432435" y="0"/>
                  </a:lnTo>
                  <a:lnTo>
                    <a:pt x="1124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38"/>
            <p:cNvSpPr/>
            <p:nvPr/>
          </p:nvSpPr>
          <p:spPr>
            <a:xfrm>
              <a:off x="4295013" y="2874549"/>
              <a:ext cx="534923" cy="19716"/>
            </a:xfrm>
            <a:custGeom>
              <a:avLst/>
              <a:gdLst/>
              <a:ahLst/>
              <a:cxnLst/>
              <a:rect l="l" t="t" r="r" b="b"/>
              <a:pathLst>
                <a:path w="534923" h="19716" extrusionOk="0">
                  <a:moveTo>
                    <a:pt x="11430" y="0"/>
                  </a:moveTo>
                  <a:lnTo>
                    <a:pt x="9811" y="2762"/>
                  </a:lnTo>
                  <a:lnTo>
                    <a:pt x="0" y="19717"/>
                  </a:lnTo>
                  <a:lnTo>
                    <a:pt x="534924" y="19717"/>
                  </a:lnTo>
                  <a:lnTo>
                    <a:pt x="523589" y="0"/>
                  </a:lnTo>
                  <a:lnTo>
                    <a:pt x="1143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38"/>
            <p:cNvSpPr/>
            <p:nvPr/>
          </p:nvSpPr>
          <p:spPr>
            <a:xfrm>
              <a:off x="4477035" y="2559176"/>
              <a:ext cx="170878" cy="19716"/>
            </a:xfrm>
            <a:custGeom>
              <a:avLst/>
              <a:gdLst/>
              <a:ahLst/>
              <a:cxnLst/>
              <a:rect l="l" t="t" r="r" b="b"/>
              <a:pathLst>
                <a:path w="170878" h="19716" extrusionOk="0">
                  <a:moveTo>
                    <a:pt x="168021" y="14954"/>
                  </a:moveTo>
                  <a:lnTo>
                    <a:pt x="159448" y="0"/>
                  </a:lnTo>
                  <a:lnTo>
                    <a:pt x="11430" y="0"/>
                  </a:lnTo>
                  <a:lnTo>
                    <a:pt x="0" y="19717"/>
                  </a:lnTo>
                  <a:lnTo>
                    <a:pt x="170879" y="19717"/>
                  </a:lnTo>
                  <a:lnTo>
                    <a:pt x="168021" y="1495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38"/>
            <p:cNvSpPr/>
            <p:nvPr/>
          </p:nvSpPr>
          <p:spPr>
            <a:xfrm>
              <a:off x="4522755" y="2480309"/>
              <a:ext cx="79724" cy="19526"/>
            </a:xfrm>
            <a:custGeom>
              <a:avLst/>
              <a:gdLst/>
              <a:ahLst/>
              <a:cxnLst/>
              <a:rect l="l" t="t" r="r" b="b"/>
              <a:pathLst>
                <a:path w="79724" h="19526" extrusionOk="0">
                  <a:moveTo>
                    <a:pt x="79724" y="19526"/>
                  </a:moveTo>
                  <a:lnTo>
                    <a:pt x="69818" y="2477"/>
                  </a:lnTo>
                  <a:lnTo>
                    <a:pt x="68294" y="0"/>
                  </a:lnTo>
                  <a:lnTo>
                    <a:pt x="11430" y="0"/>
                  </a:lnTo>
                  <a:lnTo>
                    <a:pt x="0" y="19526"/>
                  </a:lnTo>
                  <a:lnTo>
                    <a:pt x="79724" y="19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38"/>
            <p:cNvSpPr/>
            <p:nvPr/>
          </p:nvSpPr>
          <p:spPr>
            <a:xfrm>
              <a:off x="4431601" y="2637948"/>
              <a:ext cx="261746" cy="19716"/>
            </a:xfrm>
            <a:custGeom>
              <a:avLst/>
              <a:gdLst/>
              <a:ahLst/>
              <a:cxnLst/>
              <a:rect l="l" t="t" r="r" b="b"/>
              <a:pathLst>
                <a:path w="261746" h="19716" extrusionOk="0">
                  <a:moveTo>
                    <a:pt x="250793" y="476"/>
                  </a:moveTo>
                  <a:lnTo>
                    <a:pt x="250317" y="0"/>
                  </a:lnTo>
                  <a:lnTo>
                    <a:pt x="11430" y="0"/>
                  </a:lnTo>
                  <a:lnTo>
                    <a:pt x="5143" y="10954"/>
                  </a:lnTo>
                  <a:lnTo>
                    <a:pt x="0" y="19717"/>
                  </a:lnTo>
                  <a:lnTo>
                    <a:pt x="261747" y="19717"/>
                  </a:lnTo>
                  <a:lnTo>
                    <a:pt x="250793" y="4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38"/>
            <p:cNvSpPr/>
            <p:nvPr/>
          </p:nvSpPr>
          <p:spPr>
            <a:xfrm>
              <a:off x="4386167" y="2716720"/>
              <a:ext cx="352710" cy="19716"/>
            </a:xfrm>
            <a:custGeom>
              <a:avLst/>
              <a:gdLst/>
              <a:ahLst/>
              <a:cxnLst/>
              <a:rect l="l" t="t" r="r" b="b"/>
              <a:pathLst>
                <a:path w="352710" h="19716" extrusionOk="0">
                  <a:moveTo>
                    <a:pt x="11430" y="0"/>
                  </a:moveTo>
                  <a:lnTo>
                    <a:pt x="0" y="19717"/>
                  </a:lnTo>
                  <a:lnTo>
                    <a:pt x="352711" y="19717"/>
                  </a:lnTo>
                  <a:lnTo>
                    <a:pt x="344996" y="6287"/>
                  </a:lnTo>
                  <a:lnTo>
                    <a:pt x="341471" y="0"/>
                  </a:lnTo>
                  <a:lnTo>
                    <a:pt x="1143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01" name="Google Shape;1401;p38"/>
          <p:cNvSpPr/>
          <p:nvPr/>
        </p:nvSpPr>
        <p:spPr>
          <a:xfrm>
            <a:off x="1205689" y="3350100"/>
            <a:ext cx="418302" cy="362225"/>
          </a:xfrm>
          <a:custGeom>
            <a:avLst/>
            <a:gdLst/>
            <a:ahLst/>
            <a:cxnLst/>
            <a:rect l="l" t="t" r="r" b="b"/>
            <a:pathLst>
              <a:path w="1138237" h="985646" extrusionOk="0">
                <a:moveTo>
                  <a:pt x="1138238" y="985647"/>
                </a:moveTo>
                <a:lnTo>
                  <a:pt x="0" y="985647"/>
                </a:lnTo>
                <a:lnTo>
                  <a:pt x="569214" y="0"/>
                </a:lnTo>
                <a:lnTo>
                  <a:pt x="1138238" y="985647"/>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38"/>
          <p:cNvSpPr/>
          <p:nvPr/>
        </p:nvSpPr>
        <p:spPr>
          <a:xfrm>
            <a:off x="1876870" y="3350100"/>
            <a:ext cx="418302" cy="362225"/>
          </a:xfrm>
          <a:custGeom>
            <a:avLst/>
            <a:gdLst/>
            <a:ahLst/>
            <a:cxnLst/>
            <a:rect l="l" t="t" r="r" b="b"/>
            <a:pathLst>
              <a:path w="1138237" h="985646" extrusionOk="0">
                <a:moveTo>
                  <a:pt x="0" y="0"/>
                </a:moveTo>
                <a:lnTo>
                  <a:pt x="1138238" y="0"/>
                </a:lnTo>
                <a:lnTo>
                  <a:pt x="569023" y="985647"/>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38"/>
          <p:cNvSpPr/>
          <p:nvPr/>
        </p:nvSpPr>
        <p:spPr>
          <a:xfrm>
            <a:off x="1205863" y="3724082"/>
            <a:ext cx="418302" cy="362225"/>
          </a:xfrm>
          <a:custGeom>
            <a:avLst/>
            <a:gdLst/>
            <a:ahLst/>
            <a:cxnLst/>
            <a:rect l="l" t="t" r="r" b="b"/>
            <a:pathLst>
              <a:path w="1138237" h="985646" extrusionOk="0">
                <a:moveTo>
                  <a:pt x="0" y="0"/>
                </a:moveTo>
                <a:lnTo>
                  <a:pt x="1138238" y="0"/>
                </a:lnTo>
                <a:lnTo>
                  <a:pt x="569024" y="985647"/>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04" name="Google Shape;1404;p38"/>
          <p:cNvGrpSpPr/>
          <p:nvPr/>
        </p:nvGrpSpPr>
        <p:grpSpPr>
          <a:xfrm>
            <a:off x="1440080" y="3742266"/>
            <a:ext cx="396648" cy="325410"/>
            <a:chOff x="3412236" y="3499960"/>
            <a:chExt cx="1081373" cy="887158"/>
          </a:xfrm>
        </p:grpSpPr>
        <p:sp>
          <p:nvSpPr>
            <p:cNvPr id="1405" name="Google Shape;1405;p38"/>
            <p:cNvSpPr/>
            <p:nvPr/>
          </p:nvSpPr>
          <p:spPr>
            <a:xfrm>
              <a:off x="3639978" y="3972972"/>
              <a:ext cx="625887" cy="19716"/>
            </a:xfrm>
            <a:custGeom>
              <a:avLst/>
              <a:gdLst/>
              <a:ahLst/>
              <a:cxnLst/>
              <a:rect l="l" t="t" r="r" b="b"/>
              <a:pathLst>
                <a:path w="625887" h="19716" extrusionOk="0">
                  <a:moveTo>
                    <a:pt x="614648" y="0"/>
                  </a:moveTo>
                  <a:lnTo>
                    <a:pt x="11430" y="0"/>
                  </a:lnTo>
                  <a:lnTo>
                    <a:pt x="0" y="19717"/>
                  </a:lnTo>
                  <a:lnTo>
                    <a:pt x="625888" y="19717"/>
                  </a:lnTo>
                  <a:lnTo>
                    <a:pt x="614648"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38"/>
            <p:cNvSpPr/>
            <p:nvPr/>
          </p:nvSpPr>
          <p:spPr>
            <a:xfrm>
              <a:off x="3594449" y="4051934"/>
              <a:ext cx="717041" cy="19526"/>
            </a:xfrm>
            <a:custGeom>
              <a:avLst/>
              <a:gdLst/>
              <a:ahLst/>
              <a:cxnLst/>
              <a:rect l="l" t="t" r="r" b="b"/>
              <a:pathLst>
                <a:path w="717041" h="19526" extrusionOk="0">
                  <a:moveTo>
                    <a:pt x="705707" y="0"/>
                  </a:moveTo>
                  <a:lnTo>
                    <a:pt x="11240" y="0"/>
                  </a:lnTo>
                  <a:lnTo>
                    <a:pt x="2762" y="14859"/>
                  </a:lnTo>
                  <a:lnTo>
                    <a:pt x="0" y="19526"/>
                  </a:lnTo>
                  <a:lnTo>
                    <a:pt x="717042" y="19526"/>
                  </a:lnTo>
                  <a:lnTo>
                    <a:pt x="705707"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38"/>
            <p:cNvSpPr/>
            <p:nvPr/>
          </p:nvSpPr>
          <p:spPr>
            <a:xfrm>
              <a:off x="3548824" y="4130801"/>
              <a:ext cx="808196" cy="19716"/>
            </a:xfrm>
            <a:custGeom>
              <a:avLst/>
              <a:gdLst/>
              <a:ahLst/>
              <a:cxnLst/>
              <a:rect l="l" t="t" r="r" b="b"/>
              <a:pathLst>
                <a:path w="808196" h="19716" extrusionOk="0">
                  <a:moveTo>
                    <a:pt x="0" y="19717"/>
                  </a:moveTo>
                  <a:lnTo>
                    <a:pt x="808196" y="19717"/>
                  </a:lnTo>
                  <a:lnTo>
                    <a:pt x="796766" y="0"/>
                  </a:lnTo>
                  <a:lnTo>
                    <a:pt x="11430" y="0"/>
                  </a:lnTo>
                  <a:lnTo>
                    <a:pt x="0" y="1971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38"/>
            <p:cNvSpPr/>
            <p:nvPr/>
          </p:nvSpPr>
          <p:spPr>
            <a:xfrm>
              <a:off x="3503390" y="4209573"/>
              <a:ext cx="899064" cy="19716"/>
            </a:xfrm>
            <a:custGeom>
              <a:avLst/>
              <a:gdLst/>
              <a:ahLst/>
              <a:cxnLst/>
              <a:rect l="l" t="t" r="r" b="b"/>
              <a:pathLst>
                <a:path w="899064" h="19716" extrusionOk="0">
                  <a:moveTo>
                    <a:pt x="887825" y="0"/>
                  </a:moveTo>
                  <a:lnTo>
                    <a:pt x="11430" y="0"/>
                  </a:lnTo>
                  <a:lnTo>
                    <a:pt x="0" y="19717"/>
                  </a:lnTo>
                  <a:lnTo>
                    <a:pt x="899065" y="19717"/>
                  </a:lnTo>
                  <a:lnTo>
                    <a:pt x="898779" y="19240"/>
                  </a:lnTo>
                  <a:lnTo>
                    <a:pt x="887825"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38"/>
            <p:cNvSpPr/>
            <p:nvPr/>
          </p:nvSpPr>
          <p:spPr>
            <a:xfrm>
              <a:off x="3457860" y="4288535"/>
              <a:ext cx="990314" cy="19526"/>
            </a:xfrm>
            <a:custGeom>
              <a:avLst/>
              <a:gdLst/>
              <a:ahLst/>
              <a:cxnLst/>
              <a:rect l="l" t="t" r="r" b="b"/>
              <a:pathLst>
                <a:path w="990314" h="19526" extrusionOk="0">
                  <a:moveTo>
                    <a:pt x="990314" y="19526"/>
                  </a:moveTo>
                  <a:lnTo>
                    <a:pt x="978884" y="0"/>
                  </a:lnTo>
                  <a:lnTo>
                    <a:pt x="11430" y="0"/>
                  </a:lnTo>
                  <a:lnTo>
                    <a:pt x="0" y="19526"/>
                  </a:lnTo>
                  <a:lnTo>
                    <a:pt x="990314" y="195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38"/>
            <p:cNvSpPr/>
            <p:nvPr/>
          </p:nvSpPr>
          <p:spPr>
            <a:xfrm>
              <a:off x="3412236" y="4367402"/>
              <a:ext cx="1081373" cy="19716"/>
            </a:xfrm>
            <a:custGeom>
              <a:avLst/>
              <a:gdLst/>
              <a:ahLst/>
              <a:cxnLst/>
              <a:rect l="l" t="t" r="r" b="b"/>
              <a:pathLst>
                <a:path w="1081373" h="19716" extrusionOk="0">
                  <a:moveTo>
                    <a:pt x="1069943" y="0"/>
                  </a:moveTo>
                  <a:lnTo>
                    <a:pt x="11430" y="0"/>
                  </a:lnTo>
                  <a:lnTo>
                    <a:pt x="0" y="19717"/>
                  </a:lnTo>
                  <a:lnTo>
                    <a:pt x="1081373" y="19717"/>
                  </a:lnTo>
                  <a:lnTo>
                    <a:pt x="1079849" y="17050"/>
                  </a:lnTo>
                  <a:lnTo>
                    <a:pt x="1069943"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38"/>
            <p:cNvSpPr/>
            <p:nvPr/>
          </p:nvSpPr>
          <p:spPr>
            <a:xfrm>
              <a:off x="3731133" y="3815333"/>
              <a:ext cx="443769" cy="19812"/>
            </a:xfrm>
            <a:custGeom>
              <a:avLst/>
              <a:gdLst/>
              <a:ahLst/>
              <a:cxnLst/>
              <a:rect l="l" t="t" r="r" b="b"/>
              <a:pathLst>
                <a:path w="443769" h="19812" extrusionOk="0">
                  <a:moveTo>
                    <a:pt x="11144" y="0"/>
                  </a:moveTo>
                  <a:lnTo>
                    <a:pt x="0" y="19812"/>
                  </a:lnTo>
                  <a:lnTo>
                    <a:pt x="443770" y="19812"/>
                  </a:lnTo>
                  <a:lnTo>
                    <a:pt x="432340" y="0"/>
                  </a:lnTo>
                  <a:lnTo>
                    <a:pt x="11144"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38"/>
            <p:cNvSpPr/>
            <p:nvPr/>
          </p:nvSpPr>
          <p:spPr>
            <a:xfrm>
              <a:off x="3685412" y="3894200"/>
              <a:ext cx="535019" cy="19716"/>
            </a:xfrm>
            <a:custGeom>
              <a:avLst/>
              <a:gdLst/>
              <a:ahLst/>
              <a:cxnLst/>
              <a:rect l="l" t="t" r="r" b="b"/>
              <a:pathLst>
                <a:path w="535019" h="19716" extrusionOk="0">
                  <a:moveTo>
                    <a:pt x="11430" y="0"/>
                  </a:moveTo>
                  <a:lnTo>
                    <a:pt x="9811" y="2762"/>
                  </a:lnTo>
                  <a:lnTo>
                    <a:pt x="0" y="19717"/>
                  </a:lnTo>
                  <a:lnTo>
                    <a:pt x="535019" y="19717"/>
                  </a:lnTo>
                  <a:lnTo>
                    <a:pt x="523589" y="0"/>
                  </a:lnTo>
                  <a:lnTo>
                    <a:pt x="1143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38"/>
            <p:cNvSpPr/>
            <p:nvPr/>
          </p:nvSpPr>
          <p:spPr>
            <a:xfrm>
              <a:off x="3867530" y="3578732"/>
              <a:ext cx="170783" cy="19812"/>
            </a:xfrm>
            <a:custGeom>
              <a:avLst/>
              <a:gdLst/>
              <a:ahLst/>
              <a:cxnLst/>
              <a:rect l="l" t="t" r="r" b="b"/>
              <a:pathLst>
                <a:path w="170783" h="19812" extrusionOk="0">
                  <a:moveTo>
                    <a:pt x="168021" y="14954"/>
                  </a:moveTo>
                  <a:lnTo>
                    <a:pt x="159353" y="0"/>
                  </a:lnTo>
                  <a:lnTo>
                    <a:pt x="11335" y="0"/>
                  </a:lnTo>
                  <a:lnTo>
                    <a:pt x="0" y="19812"/>
                  </a:lnTo>
                  <a:lnTo>
                    <a:pt x="170783" y="19812"/>
                  </a:lnTo>
                  <a:lnTo>
                    <a:pt x="168021" y="1495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38"/>
            <p:cNvSpPr/>
            <p:nvPr/>
          </p:nvSpPr>
          <p:spPr>
            <a:xfrm>
              <a:off x="3913155" y="3499960"/>
              <a:ext cx="79724" cy="19526"/>
            </a:xfrm>
            <a:custGeom>
              <a:avLst/>
              <a:gdLst/>
              <a:ahLst/>
              <a:cxnLst/>
              <a:rect l="l" t="t" r="r" b="b"/>
              <a:pathLst>
                <a:path w="79724" h="19526" extrusionOk="0">
                  <a:moveTo>
                    <a:pt x="79724" y="19526"/>
                  </a:moveTo>
                  <a:lnTo>
                    <a:pt x="69818" y="2477"/>
                  </a:lnTo>
                  <a:lnTo>
                    <a:pt x="68294" y="0"/>
                  </a:lnTo>
                  <a:lnTo>
                    <a:pt x="11430" y="0"/>
                  </a:lnTo>
                  <a:lnTo>
                    <a:pt x="0" y="19526"/>
                  </a:lnTo>
                  <a:lnTo>
                    <a:pt x="79724" y="195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38"/>
            <p:cNvSpPr/>
            <p:nvPr/>
          </p:nvSpPr>
          <p:spPr>
            <a:xfrm>
              <a:off x="3822001" y="3657599"/>
              <a:ext cx="261842" cy="19716"/>
            </a:xfrm>
            <a:custGeom>
              <a:avLst/>
              <a:gdLst/>
              <a:ahLst/>
              <a:cxnLst/>
              <a:rect l="l" t="t" r="r" b="b"/>
              <a:pathLst>
                <a:path w="261842" h="19716" extrusionOk="0">
                  <a:moveTo>
                    <a:pt x="250793" y="476"/>
                  </a:moveTo>
                  <a:lnTo>
                    <a:pt x="250412" y="0"/>
                  </a:lnTo>
                  <a:lnTo>
                    <a:pt x="11430" y="0"/>
                  </a:lnTo>
                  <a:lnTo>
                    <a:pt x="5144" y="10858"/>
                  </a:lnTo>
                  <a:lnTo>
                    <a:pt x="0" y="19717"/>
                  </a:lnTo>
                  <a:lnTo>
                    <a:pt x="261842" y="19717"/>
                  </a:lnTo>
                  <a:lnTo>
                    <a:pt x="250793" y="47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38"/>
            <p:cNvSpPr/>
            <p:nvPr/>
          </p:nvSpPr>
          <p:spPr>
            <a:xfrm>
              <a:off x="3776567" y="3736371"/>
              <a:ext cx="352710" cy="19716"/>
            </a:xfrm>
            <a:custGeom>
              <a:avLst/>
              <a:gdLst/>
              <a:ahLst/>
              <a:cxnLst/>
              <a:rect l="l" t="t" r="r" b="b"/>
              <a:pathLst>
                <a:path w="352710" h="19716" extrusionOk="0">
                  <a:moveTo>
                    <a:pt x="11430" y="0"/>
                  </a:moveTo>
                  <a:lnTo>
                    <a:pt x="0" y="19717"/>
                  </a:lnTo>
                  <a:lnTo>
                    <a:pt x="352711" y="19717"/>
                  </a:lnTo>
                  <a:lnTo>
                    <a:pt x="344995" y="6286"/>
                  </a:lnTo>
                  <a:lnTo>
                    <a:pt x="341471" y="0"/>
                  </a:lnTo>
                  <a:lnTo>
                    <a:pt x="1143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17" name="Google Shape;1417;p38"/>
          <p:cNvSpPr/>
          <p:nvPr/>
        </p:nvSpPr>
        <p:spPr>
          <a:xfrm>
            <a:off x="1653282" y="3724082"/>
            <a:ext cx="418302" cy="362225"/>
          </a:xfrm>
          <a:custGeom>
            <a:avLst/>
            <a:gdLst/>
            <a:ahLst/>
            <a:cxnLst/>
            <a:rect l="l" t="t" r="r" b="b"/>
            <a:pathLst>
              <a:path w="1138237" h="985646" extrusionOk="0">
                <a:moveTo>
                  <a:pt x="1138238" y="0"/>
                </a:moveTo>
                <a:lnTo>
                  <a:pt x="569024" y="985647"/>
                </a:lnTo>
                <a:lnTo>
                  <a:pt x="0" y="0"/>
                </a:lnTo>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18" name="Google Shape;1418;p38"/>
          <p:cNvGrpSpPr/>
          <p:nvPr/>
        </p:nvGrpSpPr>
        <p:grpSpPr>
          <a:xfrm>
            <a:off x="1439940" y="4113235"/>
            <a:ext cx="396648" cy="325410"/>
            <a:chOff x="3411854" y="4511325"/>
            <a:chExt cx="1081373" cy="887158"/>
          </a:xfrm>
        </p:grpSpPr>
        <p:sp>
          <p:nvSpPr>
            <p:cNvPr id="1419" name="Google Shape;1419;p38"/>
            <p:cNvSpPr/>
            <p:nvPr/>
          </p:nvSpPr>
          <p:spPr>
            <a:xfrm>
              <a:off x="3639597" y="4905755"/>
              <a:ext cx="625887" cy="19716"/>
            </a:xfrm>
            <a:custGeom>
              <a:avLst/>
              <a:gdLst/>
              <a:ahLst/>
              <a:cxnLst/>
              <a:rect l="l" t="t" r="r" b="b"/>
              <a:pathLst>
                <a:path w="625887" h="19716" extrusionOk="0">
                  <a:moveTo>
                    <a:pt x="11144" y="19717"/>
                  </a:moveTo>
                  <a:lnTo>
                    <a:pt x="614458" y="19717"/>
                  </a:lnTo>
                  <a:lnTo>
                    <a:pt x="625888" y="0"/>
                  </a:lnTo>
                  <a:lnTo>
                    <a:pt x="0" y="0"/>
                  </a:lnTo>
                  <a:lnTo>
                    <a:pt x="11144" y="1971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38"/>
            <p:cNvSpPr/>
            <p:nvPr/>
          </p:nvSpPr>
          <p:spPr>
            <a:xfrm>
              <a:off x="3593877" y="4826983"/>
              <a:ext cx="717041" cy="19526"/>
            </a:xfrm>
            <a:custGeom>
              <a:avLst/>
              <a:gdLst/>
              <a:ahLst/>
              <a:cxnLst/>
              <a:rect l="l" t="t" r="r" b="b"/>
              <a:pathLst>
                <a:path w="717041" h="19526" extrusionOk="0">
                  <a:moveTo>
                    <a:pt x="11430" y="19526"/>
                  </a:moveTo>
                  <a:lnTo>
                    <a:pt x="705803" y="19526"/>
                  </a:lnTo>
                  <a:lnTo>
                    <a:pt x="714375" y="4763"/>
                  </a:lnTo>
                  <a:lnTo>
                    <a:pt x="717042" y="0"/>
                  </a:lnTo>
                  <a:lnTo>
                    <a:pt x="0" y="0"/>
                  </a:lnTo>
                  <a:lnTo>
                    <a:pt x="11430" y="1952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38"/>
            <p:cNvSpPr/>
            <p:nvPr/>
          </p:nvSpPr>
          <p:spPr>
            <a:xfrm>
              <a:off x="3548443" y="4747926"/>
              <a:ext cx="808101" cy="19811"/>
            </a:xfrm>
            <a:custGeom>
              <a:avLst/>
              <a:gdLst/>
              <a:ahLst/>
              <a:cxnLst/>
              <a:rect l="l" t="t" r="r" b="b"/>
              <a:pathLst>
                <a:path w="808101" h="19811" extrusionOk="0">
                  <a:moveTo>
                    <a:pt x="808101" y="0"/>
                  </a:moveTo>
                  <a:lnTo>
                    <a:pt x="0" y="0"/>
                  </a:lnTo>
                  <a:lnTo>
                    <a:pt x="11430" y="19812"/>
                  </a:lnTo>
                  <a:lnTo>
                    <a:pt x="796766" y="19812"/>
                  </a:lnTo>
                  <a:lnTo>
                    <a:pt x="808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38"/>
            <p:cNvSpPr/>
            <p:nvPr/>
          </p:nvSpPr>
          <p:spPr>
            <a:xfrm>
              <a:off x="3502913" y="4669154"/>
              <a:ext cx="899160" cy="19811"/>
            </a:xfrm>
            <a:custGeom>
              <a:avLst/>
              <a:gdLst/>
              <a:ahLst/>
              <a:cxnLst/>
              <a:rect l="l" t="t" r="r" b="b"/>
              <a:pathLst>
                <a:path w="899160" h="19811" extrusionOk="0">
                  <a:moveTo>
                    <a:pt x="11335" y="19812"/>
                  </a:moveTo>
                  <a:lnTo>
                    <a:pt x="887730" y="19812"/>
                  </a:lnTo>
                  <a:lnTo>
                    <a:pt x="899160" y="0"/>
                  </a:lnTo>
                  <a:lnTo>
                    <a:pt x="0" y="0"/>
                  </a:lnTo>
                  <a:lnTo>
                    <a:pt x="286" y="476"/>
                  </a:lnTo>
                  <a:lnTo>
                    <a:pt x="11335" y="1981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38"/>
            <p:cNvSpPr/>
            <p:nvPr/>
          </p:nvSpPr>
          <p:spPr>
            <a:xfrm>
              <a:off x="3457289" y="4590382"/>
              <a:ext cx="990218" cy="19621"/>
            </a:xfrm>
            <a:custGeom>
              <a:avLst/>
              <a:gdLst/>
              <a:ahLst/>
              <a:cxnLst/>
              <a:rect l="l" t="t" r="r" b="b"/>
              <a:pathLst>
                <a:path w="990218" h="19621" extrusionOk="0">
                  <a:moveTo>
                    <a:pt x="0" y="0"/>
                  </a:moveTo>
                  <a:lnTo>
                    <a:pt x="11430" y="19621"/>
                  </a:lnTo>
                  <a:lnTo>
                    <a:pt x="978884" y="19621"/>
                  </a:lnTo>
                  <a:lnTo>
                    <a:pt x="990219" y="0"/>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38"/>
            <p:cNvSpPr/>
            <p:nvPr/>
          </p:nvSpPr>
          <p:spPr>
            <a:xfrm>
              <a:off x="3411854" y="4511325"/>
              <a:ext cx="1081373" cy="19811"/>
            </a:xfrm>
            <a:custGeom>
              <a:avLst/>
              <a:gdLst/>
              <a:ahLst/>
              <a:cxnLst/>
              <a:rect l="l" t="t" r="r" b="b"/>
              <a:pathLst>
                <a:path w="1081373" h="19811" extrusionOk="0">
                  <a:moveTo>
                    <a:pt x="11430" y="19812"/>
                  </a:moveTo>
                  <a:lnTo>
                    <a:pt x="1069943" y="19812"/>
                  </a:lnTo>
                  <a:lnTo>
                    <a:pt x="1081373" y="0"/>
                  </a:lnTo>
                  <a:lnTo>
                    <a:pt x="0" y="0"/>
                  </a:lnTo>
                  <a:lnTo>
                    <a:pt x="1524" y="2762"/>
                  </a:lnTo>
                  <a:lnTo>
                    <a:pt x="11430" y="1981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38"/>
            <p:cNvSpPr/>
            <p:nvPr/>
          </p:nvSpPr>
          <p:spPr>
            <a:xfrm>
              <a:off x="3730466" y="5063394"/>
              <a:ext cx="443865" cy="19716"/>
            </a:xfrm>
            <a:custGeom>
              <a:avLst/>
              <a:gdLst/>
              <a:ahLst/>
              <a:cxnLst/>
              <a:rect l="l" t="t" r="r" b="b"/>
              <a:pathLst>
                <a:path w="443865" h="19716" extrusionOk="0">
                  <a:moveTo>
                    <a:pt x="432626" y="19717"/>
                  </a:moveTo>
                  <a:lnTo>
                    <a:pt x="443865" y="0"/>
                  </a:lnTo>
                  <a:lnTo>
                    <a:pt x="0" y="0"/>
                  </a:lnTo>
                  <a:lnTo>
                    <a:pt x="11430" y="19717"/>
                  </a:lnTo>
                  <a:lnTo>
                    <a:pt x="432626" y="1971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38"/>
            <p:cNvSpPr/>
            <p:nvPr/>
          </p:nvSpPr>
          <p:spPr>
            <a:xfrm>
              <a:off x="3685032" y="4984527"/>
              <a:ext cx="534924" cy="19812"/>
            </a:xfrm>
            <a:custGeom>
              <a:avLst/>
              <a:gdLst/>
              <a:ahLst/>
              <a:cxnLst/>
              <a:rect l="l" t="t" r="r" b="b"/>
              <a:pathLst>
                <a:path w="534924" h="19812" extrusionOk="0">
                  <a:moveTo>
                    <a:pt x="523589" y="19812"/>
                  </a:moveTo>
                  <a:lnTo>
                    <a:pt x="525113" y="17050"/>
                  </a:lnTo>
                  <a:lnTo>
                    <a:pt x="534924" y="0"/>
                  </a:lnTo>
                  <a:lnTo>
                    <a:pt x="0" y="0"/>
                  </a:lnTo>
                  <a:lnTo>
                    <a:pt x="11430" y="19812"/>
                  </a:lnTo>
                  <a:lnTo>
                    <a:pt x="523589" y="1981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38"/>
            <p:cNvSpPr/>
            <p:nvPr/>
          </p:nvSpPr>
          <p:spPr>
            <a:xfrm>
              <a:off x="3867054" y="5299900"/>
              <a:ext cx="170878" cy="19811"/>
            </a:xfrm>
            <a:custGeom>
              <a:avLst/>
              <a:gdLst/>
              <a:ahLst/>
              <a:cxnLst/>
              <a:rect l="l" t="t" r="r" b="b"/>
              <a:pathLst>
                <a:path w="170878" h="19811" extrusionOk="0">
                  <a:moveTo>
                    <a:pt x="2857" y="4858"/>
                  </a:moveTo>
                  <a:lnTo>
                    <a:pt x="11430" y="19812"/>
                  </a:lnTo>
                  <a:lnTo>
                    <a:pt x="159449" y="19812"/>
                  </a:lnTo>
                  <a:lnTo>
                    <a:pt x="170878" y="0"/>
                  </a:lnTo>
                  <a:lnTo>
                    <a:pt x="0" y="0"/>
                  </a:lnTo>
                  <a:lnTo>
                    <a:pt x="2857" y="485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38"/>
            <p:cNvSpPr/>
            <p:nvPr/>
          </p:nvSpPr>
          <p:spPr>
            <a:xfrm>
              <a:off x="3912584" y="5378957"/>
              <a:ext cx="79724" cy="19526"/>
            </a:xfrm>
            <a:custGeom>
              <a:avLst/>
              <a:gdLst/>
              <a:ahLst/>
              <a:cxnLst/>
              <a:rect l="l" t="t" r="r" b="b"/>
              <a:pathLst>
                <a:path w="79724" h="19526" extrusionOk="0">
                  <a:moveTo>
                    <a:pt x="0" y="0"/>
                  </a:moveTo>
                  <a:lnTo>
                    <a:pt x="9906" y="17050"/>
                  </a:lnTo>
                  <a:lnTo>
                    <a:pt x="11335" y="19526"/>
                  </a:lnTo>
                  <a:lnTo>
                    <a:pt x="68294" y="19526"/>
                  </a:lnTo>
                  <a:lnTo>
                    <a:pt x="79724" y="0"/>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38"/>
            <p:cNvSpPr/>
            <p:nvPr/>
          </p:nvSpPr>
          <p:spPr>
            <a:xfrm>
              <a:off x="3821620" y="5221128"/>
              <a:ext cx="261747" cy="19812"/>
            </a:xfrm>
            <a:custGeom>
              <a:avLst/>
              <a:gdLst/>
              <a:ahLst/>
              <a:cxnLst/>
              <a:rect l="l" t="t" r="r" b="b"/>
              <a:pathLst>
                <a:path w="261747" h="19812" extrusionOk="0">
                  <a:moveTo>
                    <a:pt x="11049" y="19336"/>
                  </a:moveTo>
                  <a:lnTo>
                    <a:pt x="11430" y="19812"/>
                  </a:lnTo>
                  <a:lnTo>
                    <a:pt x="250317" y="19812"/>
                  </a:lnTo>
                  <a:lnTo>
                    <a:pt x="256699" y="8858"/>
                  </a:lnTo>
                  <a:lnTo>
                    <a:pt x="261747" y="0"/>
                  </a:lnTo>
                  <a:lnTo>
                    <a:pt x="0" y="0"/>
                  </a:lnTo>
                  <a:lnTo>
                    <a:pt x="11049" y="1933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0" name="Google Shape;1430;p38"/>
            <p:cNvSpPr/>
            <p:nvPr/>
          </p:nvSpPr>
          <p:spPr>
            <a:xfrm>
              <a:off x="3776186" y="5142356"/>
              <a:ext cx="352710" cy="19716"/>
            </a:xfrm>
            <a:custGeom>
              <a:avLst/>
              <a:gdLst/>
              <a:ahLst/>
              <a:cxnLst/>
              <a:rect l="l" t="t" r="r" b="b"/>
              <a:pathLst>
                <a:path w="352710" h="19716" extrusionOk="0">
                  <a:moveTo>
                    <a:pt x="341281" y="19717"/>
                  </a:moveTo>
                  <a:lnTo>
                    <a:pt x="352711" y="0"/>
                  </a:lnTo>
                  <a:lnTo>
                    <a:pt x="0" y="0"/>
                  </a:lnTo>
                  <a:lnTo>
                    <a:pt x="7620" y="13525"/>
                  </a:lnTo>
                  <a:lnTo>
                    <a:pt x="11144" y="19717"/>
                  </a:lnTo>
                  <a:lnTo>
                    <a:pt x="341281" y="19717"/>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31" name="Google Shape;1431;p38"/>
          <p:cNvSpPr/>
          <p:nvPr/>
        </p:nvSpPr>
        <p:spPr>
          <a:xfrm>
            <a:off x="981962" y="4095096"/>
            <a:ext cx="418302" cy="362260"/>
          </a:xfrm>
          <a:custGeom>
            <a:avLst/>
            <a:gdLst/>
            <a:ahLst/>
            <a:cxnLst/>
            <a:rect l="l" t="t" r="r" b="b"/>
            <a:pathLst>
              <a:path w="1138237" h="985742" extrusionOk="0">
                <a:moveTo>
                  <a:pt x="0" y="0"/>
                </a:moveTo>
                <a:lnTo>
                  <a:pt x="1138238" y="0"/>
                </a:lnTo>
                <a:lnTo>
                  <a:pt x="569024" y="985742"/>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38"/>
          <p:cNvSpPr/>
          <p:nvPr/>
        </p:nvSpPr>
        <p:spPr>
          <a:xfrm>
            <a:off x="1653143" y="4095096"/>
            <a:ext cx="418302" cy="362260"/>
          </a:xfrm>
          <a:custGeom>
            <a:avLst/>
            <a:gdLst/>
            <a:ahLst/>
            <a:cxnLst/>
            <a:rect l="l" t="t" r="r" b="b"/>
            <a:pathLst>
              <a:path w="1138237" h="985742" extrusionOk="0">
                <a:moveTo>
                  <a:pt x="1138238" y="985742"/>
                </a:moveTo>
                <a:lnTo>
                  <a:pt x="0" y="985742"/>
                </a:lnTo>
                <a:lnTo>
                  <a:pt x="569214" y="0"/>
                </a:lnTo>
                <a:lnTo>
                  <a:pt x="1138238" y="985742"/>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33" name="Google Shape;1433;p38"/>
          <p:cNvGrpSpPr/>
          <p:nvPr/>
        </p:nvGrpSpPr>
        <p:grpSpPr>
          <a:xfrm>
            <a:off x="1216199" y="4113340"/>
            <a:ext cx="396648" cy="325409"/>
            <a:chOff x="2801874" y="4511611"/>
            <a:chExt cx="1081373" cy="887157"/>
          </a:xfrm>
        </p:grpSpPr>
        <p:sp>
          <p:nvSpPr>
            <p:cNvPr id="1434" name="Google Shape;1434;p38"/>
            <p:cNvSpPr/>
            <p:nvPr/>
          </p:nvSpPr>
          <p:spPr>
            <a:xfrm>
              <a:off x="3029616" y="4984622"/>
              <a:ext cx="625887" cy="19716"/>
            </a:xfrm>
            <a:custGeom>
              <a:avLst/>
              <a:gdLst/>
              <a:ahLst/>
              <a:cxnLst/>
              <a:rect l="l" t="t" r="r" b="b"/>
              <a:pathLst>
                <a:path w="625887" h="19716" extrusionOk="0">
                  <a:moveTo>
                    <a:pt x="614648" y="0"/>
                  </a:moveTo>
                  <a:lnTo>
                    <a:pt x="11335" y="0"/>
                  </a:lnTo>
                  <a:lnTo>
                    <a:pt x="0" y="19717"/>
                  </a:lnTo>
                  <a:lnTo>
                    <a:pt x="625888" y="19717"/>
                  </a:lnTo>
                  <a:lnTo>
                    <a:pt x="614648"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38"/>
            <p:cNvSpPr/>
            <p:nvPr/>
          </p:nvSpPr>
          <p:spPr>
            <a:xfrm>
              <a:off x="2984087" y="5063584"/>
              <a:ext cx="717042" cy="19526"/>
            </a:xfrm>
            <a:custGeom>
              <a:avLst/>
              <a:gdLst/>
              <a:ahLst/>
              <a:cxnLst/>
              <a:rect l="l" t="t" r="r" b="b"/>
              <a:pathLst>
                <a:path w="717042" h="19526" extrusionOk="0">
                  <a:moveTo>
                    <a:pt x="705612" y="0"/>
                  </a:moveTo>
                  <a:lnTo>
                    <a:pt x="11240" y="0"/>
                  </a:lnTo>
                  <a:lnTo>
                    <a:pt x="2762" y="14859"/>
                  </a:lnTo>
                  <a:lnTo>
                    <a:pt x="0" y="19526"/>
                  </a:lnTo>
                  <a:lnTo>
                    <a:pt x="717042" y="19526"/>
                  </a:lnTo>
                  <a:lnTo>
                    <a:pt x="70561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38"/>
            <p:cNvSpPr/>
            <p:nvPr/>
          </p:nvSpPr>
          <p:spPr>
            <a:xfrm>
              <a:off x="2938462" y="5142451"/>
              <a:ext cx="808196" cy="19716"/>
            </a:xfrm>
            <a:custGeom>
              <a:avLst/>
              <a:gdLst/>
              <a:ahLst/>
              <a:cxnLst/>
              <a:rect l="l" t="t" r="r" b="b"/>
              <a:pathLst>
                <a:path w="808196" h="19716" extrusionOk="0">
                  <a:moveTo>
                    <a:pt x="0" y="19717"/>
                  </a:moveTo>
                  <a:lnTo>
                    <a:pt x="808196" y="19717"/>
                  </a:lnTo>
                  <a:lnTo>
                    <a:pt x="796766" y="0"/>
                  </a:lnTo>
                  <a:lnTo>
                    <a:pt x="11430" y="0"/>
                  </a:lnTo>
                  <a:lnTo>
                    <a:pt x="0" y="1971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38"/>
            <p:cNvSpPr/>
            <p:nvPr/>
          </p:nvSpPr>
          <p:spPr>
            <a:xfrm>
              <a:off x="2892933" y="5221223"/>
              <a:ext cx="899159" cy="19716"/>
            </a:xfrm>
            <a:custGeom>
              <a:avLst/>
              <a:gdLst/>
              <a:ahLst/>
              <a:cxnLst/>
              <a:rect l="l" t="t" r="r" b="b"/>
              <a:pathLst>
                <a:path w="899159" h="19716" extrusionOk="0">
                  <a:moveTo>
                    <a:pt x="887921" y="0"/>
                  </a:moveTo>
                  <a:lnTo>
                    <a:pt x="11430" y="0"/>
                  </a:lnTo>
                  <a:lnTo>
                    <a:pt x="0" y="19717"/>
                  </a:lnTo>
                  <a:lnTo>
                    <a:pt x="899160" y="19717"/>
                  </a:lnTo>
                  <a:lnTo>
                    <a:pt x="898874" y="19240"/>
                  </a:lnTo>
                  <a:lnTo>
                    <a:pt x="887921"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38"/>
            <p:cNvSpPr/>
            <p:nvPr/>
          </p:nvSpPr>
          <p:spPr>
            <a:xfrm>
              <a:off x="2847498" y="5300090"/>
              <a:ext cx="990219" cy="19621"/>
            </a:xfrm>
            <a:custGeom>
              <a:avLst/>
              <a:gdLst/>
              <a:ahLst/>
              <a:cxnLst/>
              <a:rect l="l" t="t" r="r" b="b"/>
              <a:pathLst>
                <a:path w="990219" h="19621" extrusionOk="0">
                  <a:moveTo>
                    <a:pt x="990219" y="19621"/>
                  </a:moveTo>
                  <a:lnTo>
                    <a:pt x="978789" y="0"/>
                  </a:lnTo>
                  <a:lnTo>
                    <a:pt x="11430" y="0"/>
                  </a:lnTo>
                  <a:lnTo>
                    <a:pt x="0" y="19621"/>
                  </a:lnTo>
                  <a:lnTo>
                    <a:pt x="990219" y="196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38"/>
            <p:cNvSpPr/>
            <p:nvPr/>
          </p:nvSpPr>
          <p:spPr>
            <a:xfrm>
              <a:off x="2801874" y="5378957"/>
              <a:ext cx="1081373" cy="19811"/>
            </a:xfrm>
            <a:custGeom>
              <a:avLst/>
              <a:gdLst/>
              <a:ahLst/>
              <a:cxnLst/>
              <a:rect l="l" t="t" r="r" b="b"/>
              <a:pathLst>
                <a:path w="1081373" h="19811" extrusionOk="0">
                  <a:moveTo>
                    <a:pt x="1069943" y="0"/>
                  </a:moveTo>
                  <a:lnTo>
                    <a:pt x="11430" y="0"/>
                  </a:lnTo>
                  <a:lnTo>
                    <a:pt x="0" y="19812"/>
                  </a:lnTo>
                  <a:lnTo>
                    <a:pt x="1081373" y="19812"/>
                  </a:lnTo>
                  <a:lnTo>
                    <a:pt x="1079849" y="17145"/>
                  </a:lnTo>
                  <a:lnTo>
                    <a:pt x="106994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38"/>
            <p:cNvSpPr/>
            <p:nvPr/>
          </p:nvSpPr>
          <p:spPr>
            <a:xfrm>
              <a:off x="3120675" y="4826983"/>
              <a:ext cx="443864" cy="19812"/>
            </a:xfrm>
            <a:custGeom>
              <a:avLst/>
              <a:gdLst/>
              <a:ahLst/>
              <a:cxnLst/>
              <a:rect l="l" t="t" r="r" b="b"/>
              <a:pathLst>
                <a:path w="443864" h="19812" extrusionOk="0">
                  <a:moveTo>
                    <a:pt x="11239" y="0"/>
                  </a:moveTo>
                  <a:lnTo>
                    <a:pt x="0" y="19812"/>
                  </a:lnTo>
                  <a:lnTo>
                    <a:pt x="443865" y="19812"/>
                  </a:lnTo>
                  <a:lnTo>
                    <a:pt x="432435" y="0"/>
                  </a:lnTo>
                  <a:lnTo>
                    <a:pt x="1123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38"/>
            <p:cNvSpPr/>
            <p:nvPr/>
          </p:nvSpPr>
          <p:spPr>
            <a:xfrm>
              <a:off x="3075050" y="4905850"/>
              <a:ext cx="534924" cy="19716"/>
            </a:xfrm>
            <a:custGeom>
              <a:avLst/>
              <a:gdLst/>
              <a:ahLst/>
              <a:cxnLst/>
              <a:rect l="l" t="t" r="r" b="b"/>
              <a:pathLst>
                <a:path w="534924" h="19716" extrusionOk="0">
                  <a:moveTo>
                    <a:pt x="11430" y="0"/>
                  </a:moveTo>
                  <a:lnTo>
                    <a:pt x="9811" y="2762"/>
                  </a:lnTo>
                  <a:lnTo>
                    <a:pt x="0" y="19717"/>
                  </a:lnTo>
                  <a:lnTo>
                    <a:pt x="534924" y="19717"/>
                  </a:lnTo>
                  <a:lnTo>
                    <a:pt x="523589" y="0"/>
                  </a:lnTo>
                  <a:lnTo>
                    <a:pt x="1143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38"/>
            <p:cNvSpPr/>
            <p:nvPr/>
          </p:nvSpPr>
          <p:spPr>
            <a:xfrm>
              <a:off x="3257073" y="4590382"/>
              <a:ext cx="170878" cy="19812"/>
            </a:xfrm>
            <a:custGeom>
              <a:avLst/>
              <a:gdLst/>
              <a:ahLst/>
              <a:cxnLst/>
              <a:rect l="l" t="t" r="r" b="b"/>
              <a:pathLst>
                <a:path w="170878" h="19812" extrusionOk="0">
                  <a:moveTo>
                    <a:pt x="168021" y="14954"/>
                  </a:moveTo>
                  <a:lnTo>
                    <a:pt x="159449" y="0"/>
                  </a:lnTo>
                  <a:lnTo>
                    <a:pt x="11430" y="0"/>
                  </a:lnTo>
                  <a:lnTo>
                    <a:pt x="0" y="19812"/>
                  </a:lnTo>
                  <a:lnTo>
                    <a:pt x="170879" y="19812"/>
                  </a:lnTo>
                  <a:lnTo>
                    <a:pt x="168021" y="1495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38"/>
            <p:cNvSpPr/>
            <p:nvPr/>
          </p:nvSpPr>
          <p:spPr>
            <a:xfrm>
              <a:off x="3302793" y="4511611"/>
              <a:ext cx="79724" cy="19526"/>
            </a:xfrm>
            <a:custGeom>
              <a:avLst/>
              <a:gdLst/>
              <a:ahLst/>
              <a:cxnLst/>
              <a:rect l="l" t="t" r="r" b="b"/>
              <a:pathLst>
                <a:path w="79724" h="19526" extrusionOk="0">
                  <a:moveTo>
                    <a:pt x="79724" y="19526"/>
                  </a:moveTo>
                  <a:lnTo>
                    <a:pt x="69818" y="2477"/>
                  </a:lnTo>
                  <a:lnTo>
                    <a:pt x="68294" y="0"/>
                  </a:lnTo>
                  <a:lnTo>
                    <a:pt x="11430" y="0"/>
                  </a:lnTo>
                  <a:lnTo>
                    <a:pt x="0" y="19526"/>
                  </a:lnTo>
                  <a:lnTo>
                    <a:pt x="79724" y="19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38"/>
            <p:cNvSpPr/>
            <p:nvPr/>
          </p:nvSpPr>
          <p:spPr>
            <a:xfrm>
              <a:off x="3211639" y="4669249"/>
              <a:ext cx="261747" cy="19716"/>
            </a:xfrm>
            <a:custGeom>
              <a:avLst/>
              <a:gdLst/>
              <a:ahLst/>
              <a:cxnLst/>
              <a:rect l="l" t="t" r="r" b="b"/>
              <a:pathLst>
                <a:path w="261747" h="19716" extrusionOk="0">
                  <a:moveTo>
                    <a:pt x="250793" y="381"/>
                  </a:moveTo>
                  <a:lnTo>
                    <a:pt x="250317" y="0"/>
                  </a:lnTo>
                  <a:lnTo>
                    <a:pt x="11430" y="0"/>
                  </a:lnTo>
                  <a:lnTo>
                    <a:pt x="5144" y="10859"/>
                  </a:lnTo>
                  <a:lnTo>
                    <a:pt x="0" y="19717"/>
                  </a:lnTo>
                  <a:lnTo>
                    <a:pt x="261747" y="19717"/>
                  </a:lnTo>
                  <a:lnTo>
                    <a:pt x="250793" y="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38"/>
            <p:cNvSpPr/>
            <p:nvPr/>
          </p:nvSpPr>
          <p:spPr>
            <a:xfrm>
              <a:off x="3166205" y="4748021"/>
              <a:ext cx="352710" cy="19716"/>
            </a:xfrm>
            <a:custGeom>
              <a:avLst/>
              <a:gdLst/>
              <a:ahLst/>
              <a:cxnLst/>
              <a:rect l="l" t="t" r="r" b="b"/>
              <a:pathLst>
                <a:path w="352710" h="19716" extrusionOk="0">
                  <a:moveTo>
                    <a:pt x="11430" y="0"/>
                  </a:moveTo>
                  <a:lnTo>
                    <a:pt x="0" y="19717"/>
                  </a:lnTo>
                  <a:lnTo>
                    <a:pt x="352711" y="19717"/>
                  </a:lnTo>
                  <a:lnTo>
                    <a:pt x="344996" y="6287"/>
                  </a:lnTo>
                  <a:lnTo>
                    <a:pt x="341471" y="0"/>
                  </a:lnTo>
                  <a:lnTo>
                    <a:pt x="1143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6" name="Google Shape;1446;p38"/>
          <p:cNvGrpSpPr/>
          <p:nvPr/>
        </p:nvGrpSpPr>
        <p:grpSpPr>
          <a:xfrm>
            <a:off x="772036" y="2997115"/>
            <a:ext cx="396648" cy="325375"/>
            <a:chOff x="1590960" y="1468468"/>
            <a:chExt cx="1081373" cy="887063"/>
          </a:xfrm>
        </p:grpSpPr>
        <p:sp>
          <p:nvSpPr>
            <p:cNvPr id="1447" name="Google Shape;1447;p38"/>
            <p:cNvSpPr/>
            <p:nvPr/>
          </p:nvSpPr>
          <p:spPr>
            <a:xfrm>
              <a:off x="1818703" y="1862803"/>
              <a:ext cx="625983" cy="19812"/>
            </a:xfrm>
            <a:custGeom>
              <a:avLst/>
              <a:gdLst/>
              <a:ahLst/>
              <a:cxnLst/>
              <a:rect l="l" t="t" r="r" b="b"/>
              <a:pathLst>
                <a:path w="625983" h="19812" extrusionOk="0">
                  <a:moveTo>
                    <a:pt x="11240" y="19812"/>
                  </a:moveTo>
                  <a:lnTo>
                    <a:pt x="614553" y="19812"/>
                  </a:lnTo>
                  <a:lnTo>
                    <a:pt x="625983" y="0"/>
                  </a:lnTo>
                  <a:lnTo>
                    <a:pt x="0" y="0"/>
                  </a:lnTo>
                  <a:lnTo>
                    <a:pt x="11240" y="198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38"/>
            <p:cNvSpPr/>
            <p:nvPr/>
          </p:nvSpPr>
          <p:spPr>
            <a:xfrm>
              <a:off x="1773078" y="1784031"/>
              <a:ext cx="717042" cy="19526"/>
            </a:xfrm>
            <a:custGeom>
              <a:avLst/>
              <a:gdLst/>
              <a:ahLst/>
              <a:cxnLst/>
              <a:rect l="l" t="t" r="r" b="b"/>
              <a:pathLst>
                <a:path w="717042" h="19526" extrusionOk="0">
                  <a:moveTo>
                    <a:pt x="11430" y="19526"/>
                  </a:moveTo>
                  <a:lnTo>
                    <a:pt x="705803" y="19526"/>
                  </a:lnTo>
                  <a:lnTo>
                    <a:pt x="714375" y="4763"/>
                  </a:lnTo>
                  <a:lnTo>
                    <a:pt x="717042" y="0"/>
                  </a:lnTo>
                  <a:lnTo>
                    <a:pt x="0" y="0"/>
                  </a:lnTo>
                  <a:lnTo>
                    <a:pt x="11430" y="19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38"/>
            <p:cNvSpPr/>
            <p:nvPr/>
          </p:nvSpPr>
          <p:spPr>
            <a:xfrm>
              <a:off x="1727644" y="1705069"/>
              <a:ext cx="808101" cy="19716"/>
            </a:xfrm>
            <a:custGeom>
              <a:avLst/>
              <a:gdLst/>
              <a:ahLst/>
              <a:cxnLst/>
              <a:rect l="l" t="t" r="r" b="b"/>
              <a:pathLst>
                <a:path w="808101" h="19716" extrusionOk="0">
                  <a:moveTo>
                    <a:pt x="808101" y="0"/>
                  </a:moveTo>
                  <a:lnTo>
                    <a:pt x="0" y="0"/>
                  </a:lnTo>
                  <a:lnTo>
                    <a:pt x="11335" y="19717"/>
                  </a:lnTo>
                  <a:lnTo>
                    <a:pt x="796671" y="19717"/>
                  </a:lnTo>
                  <a:lnTo>
                    <a:pt x="808101"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38"/>
            <p:cNvSpPr/>
            <p:nvPr/>
          </p:nvSpPr>
          <p:spPr>
            <a:xfrm>
              <a:off x="1682115" y="1626202"/>
              <a:ext cx="899159" cy="19811"/>
            </a:xfrm>
            <a:custGeom>
              <a:avLst/>
              <a:gdLst/>
              <a:ahLst/>
              <a:cxnLst/>
              <a:rect l="l" t="t" r="r" b="b"/>
              <a:pathLst>
                <a:path w="899159" h="19811" extrusionOk="0">
                  <a:moveTo>
                    <a:pt x="11239" y="19812"/>
                  </a:moveTo>
                  <a:lnTo>
                    <a:pt x="887730" y="19812"/>
                  </a:lnTo>
                  <a:lnTo>
                    <a:pt x="899160" y="0"/>
                  </a:lnTo>
                  <a:lnTo>
                    <a:pt x="0" y="0"/>
                  </a:lnTo>
                  <a:lnTo>
                    <a:pt x="286" y="476"/>
                  </a:lnTo>
                  <a:lnTo>
                    <a:pt x="11239" y="198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38"/>
            <p:cNvSpPr/>
            <p:nvPr/>
          </p:nvSpPr>
          <p:spPr>
            <a:xfrm>
              <a:off x="1636490" y="1547431"/>
              <a:ext cx="990218" cy="19621"/>
            </a:xfrm>
            <a:custGeom>
              <a:avLst/>
              <a:gdLst/>
              <a:ahLst/>
              <a:cxnLst/>
              <a:rect l="l" t="t" r="r" b="b"/>
              <a:pathLst>
                <a:path w="990218" h="19621" extrusionOk="0">
                  <a:moveTo>
                    <a:pt x="0" y="0"/>
                  </a:moveTo>
                  <a:lnTo>
                    <a:pt x="11430" y="19622"/>
                  </a:lnTo>
                  <a:lnTo>
                    <a:pt x="978789" y="19622"/>
                  </a:lnTo>
                  <a:lnTo>
                    <a:pt x="990219" y="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38"/>
            <p:cNvSpPr/>
            <p:nvPr/>
          </p:nvSpPr>
          <p:spPr>
            <a:xfrm>
              <a:off x="1590960" y="1468468"/>
              <a:ext cx="1081373" cy="19716"/>
            </a:xfrm>
            <a:custGeom>
              <a:avLst/>
              <a:gdLst/>
              <a:ahLst/>
              <a:cxnLst/>
              <a:rect l="l" t="t" r="r" b="b"/>
              <a:pathLst>
                <a:path w="1081373" h="19716" extrusionOk="0">
                  <a:moveTo>
                    <a:pt x="11430" y="19717"/>
                  </a:moveTo>
                  <a:lnTo>
                    <a:pt x="1069943" y="19717"/>
                  </a:lnTo>
                  <a:lnTo>
                    <a:pt x="1081373" y="0"/>
                  </a:lnTo>
                  <a:lnTo>
                    <a:pt x="0" y="0"/>
                  </a:lnTo>
                  <a:lnTo>
                    <a:pt x="1524" y="2667"/>
                  </a:lnTo>
                  <a:lnTo>
                    <a:pt x="11430" y="1971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38"/>
            <p:cNvSpPr/>
            <p:nvPr/>
          </p:nvSpPr>
          <p:spPr>
            <a:xfrm>
              <a:off x="1909667" y="2020442"/>
              <a:ext cx="443864" cy="19716"/>
            </a:xfrm>
            <a:custGeom>
              <a:avLst/>
              <a:gdLst/>
              <a:ahLst/>
              <a:cxnLst/>
              <a:rect l="l" t="t" r="r" b="b"/>
              <a:pathLst>
                <a:path w="443864" h="19716" extrusionOk="0">
                  <a:moveTo>
                    <a:pt x="432626" y="19717"/>
                  </a:moveTo>
                  <a:lnTo>
                    <a:pt x="443865" y="0"/>
                  </a:lnTo>
                  <a:lnTo>
                    <a:pt x="0" y="0"/>
                  </a:lnTo>
                  <a:lnTo>
                    <a:pt x="11430" y="19717"/>
                  </a:lnTo>
                  <a:lnTo>
                    <a:pt x="432626" y="1971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38"/>
            <p:cNvSpPr/>
            <p:nvPr/>
          </p:nvSpPr>
          <p:spPr>
            <a:xfrm>
              <a:off x="1864232" y="1941670"/>
              <a:ext cx="534923" cy="19716"/>
            </a:xfrm>
            <a:custGeom>
              <a:avLst/>
              <a:gdLst/>
              <a:ahLst/>
              <a:cxnLst/>
              <a:rect l="l" t="t" r="r" b="b"/>
              <a:pathLst>
                <a:path w="534923" h="19716" extrusionOk="0">
                  <a:moveTo>
                    <a:pt x="523494" y="19717"/>
                  </a:moveTo>
                  <a:lnTo>
                    <a:pt x="525113" y="16955"/>
                  </a:lnTo>
                  <a:lnTo>
                    <a:pt x="534924" y="0"/>
                  </a:lnTo>
                  <a:lnTo>
                    <a:pt x="0" y="0"/>
                  </a:lnTo>
                  <a:lnTo>
                    <a:pt x="11335" y="19717"/>
                  </a:lnTo>
                  <a:lnTo>
                    <a:pt x="523494" y="1971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38"/>
            <p:cNvSpPr/>
            <p:nvPr/>
          </p:nvSpPr>
          <p:spPr>
            <a:xfrm>
              <a:off x="2046255" y="2257043"/>
              <a:ext cx="170878" cy="19716"/>
            </a:xfrm>
            <a:custGeom>
              <a:avLst/>
              <a:gdLst/>
              <a:ahLst/>
              <a:cxnLst/>
              <a:rect l="l" t="t" r="r" b="b"/>
              <a:pathLst>
                <a:path w="170878" h="19716" extrusionOk="0">
                  <a:moveTo>
                    <a:pt x="2857" y="4763"/>
                  </a:moveTo>
                  <a:lnTo>
                    <a:pt x="11430" y="19717"/>
                  </a:lnTo>
                  <a:lnTo>
                    <a:pt x="159448" y="19717"/>
                  </a:lnTo>
                  <a:lnTo>
                    <a:pt x="170878" y="0"/>
                  </a:lnTo>
                  <a:lnTo>
                    <a:pt x="0" y="0"/>
                  </a:lnTo>
                  <a:lnTo>
                    <a:pt x="2857" y="476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38"/>
            <p:cNvSpPr/>
            <p:nvPr/>
          </p:nvSpPr>
          <p:spPr>
            <a:xfrm>
              <a:off x="2091689" y="2336005"/>
              <a:ext cx="79724" cy="19526"/>
            </a:xfrm>
            <a:custGeom>
              <a:avLst/>
              <a:gdLst/>
              <a:ahLst/>
              <a:cxnLst/>
              <a:rect l="l" t="t" r="r" b="b"/>
              <a:pathLst>
                <a:path w="79724" h="19526" extrusionOk="0">
                  <a:moveTo>
                    <a:pt x="0" y="0"/>
                  </a:moveTo>
                  <a:lnTo>
                    <a:pt x="9906" y="17050"/>
                  </a:lnTo>
                  <a:lnTo>
                    <a:pt x="11430" y="19526"/>
                  </a:lnTo>
                  <a:lnTo>
                    <a:pt x="68294" y="19526"/>
                  </a:lnTo>
                  <a:lnTo>
                    <a:pt x="79724" y="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38"/>
            <p:cNvSpPr/>
            <p:nvPr/>
          </p:nvSpPr>
          <p:spPr>
            <a:xfrm>
              <a:off x="2000821" y="2178271"/>
              <a:ext cx="261746" cy="19716"/>
            </a:xfrm>
            <a:custGeom>
              <a:avLst/>
              <a:gdLst/>
              <a:ahLst/>
              <a:cxnLst/>
              <a:rect l="l" t="t" r="r" b="b"/>
              <a:pathLst>
                <a:path w="261746" h="19716" extrusionOk="0">
                  <a:moveTo>
                    <a:pt x="10954" y="19240"/>
                  </a:moveTo>
                  <a:lnTo>
                    <a:pt x="11430" y="19717"/>
                  </a:lnTo>
                  <a:lnTo>
                    <a:pt x="250317" y="19717"/>
                  </a:lnTo>
                  <a:lnTo>
                    <a:pt x="256603" y="8763"/>
                  </a:lnTo>
                  <a:lnTo>
                    <a:pt x="261747" y="0"/>
                  </a:lnTo>
                  <a:lnTo>
                    <a:pt x="0" y="0"/>
                  </a:lnTo>
                  <a:lnTo>
                    <a:pt x="10954" y="1924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38"/>
            <p:cNvSpPr/>
            <p:nvPr/>
          </p:nvSpPr>
          <p:spPr>
            <a:xfrm>
              <a:off x="1955291" y="2099404"/>
              <a:ext cx="352710" cy="19811"/>
            </a:xfrm>
            <a:custGeom>
              <a:avLst/>
              <a:gdLst/>
              <a:ahLst/>
              <a:cxnLst/>
              <a:rect l="l" t="t" r="r" b="b"/>
              <a:pathLst>
                <a:path w="352710" h="19811" extrusionOk="0">
                  <a:moveTo>
                    <a:pt x="341281" y="19812"/>
                  </a:moveTo>
                  <a:lnTo>
                    <a:pt x="352711" y="0"/>
                  </a:lnTo>
                  <a:lnTo>
                    <a:pt x="0" y="0"/>
                  </a:lnTo>
                  <a:lnTo>
                    <a:pt x="7715" y="13525"/>
                  </a:lnTo>
                  <a:lnTo>
                    <a:pt x="11240" y="19812"/>
                  </a:lnTo>
                  <a:lnTo>
                    <a:pt x="341281" y="198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9" name="Google Shape;1459;p38"/>
          <p:cNvGrpSpPr/>
          <p:nvPr/>
        </p:nvGrpSpPr>
        <p:grpSpPr>
          <a:xfrm>
            <a:off x="771896" y="3368258"/>
            <a:ext cx="396648" cy="325410"/>
            <a:chOff x="1590579" y="2480309"/>
            <a:chExt cx="1081373" cy="887158"/>
          </a:xfrm>
        </p:grpSpPr>
        <p:sp>
          <p:nvSpPr>
            <p:cNvPr id="1460" name="Google Shape;1460;p38"/>
            <p:cNvSpPr/>
            <p:nvPr/>
          </p:nvSpPr>
          <p:spPr>
            <a:xfrm>
              <a:off x="1818322" y="2953320"/>
              <a:ext cx="625887" cy="19716"/>
            </a:xfrm>
            <a:custGeom>
              <a:avLst/>
              <a:gdLst/>
              <a:ahLst/>
              <a:cxnLst/>
              <a:rect l="l" t="t" r="r" b="b"/>
              <a:pathLst>
                <a:path w="625887" h="19716" extrusionOk="0">
                  <a:moveTo>
                    <a:pt x="614648" y="0"/>
                  </a:moveTo>
                  <a:lnTo>
                    <a:pt x="11335" y="0"/>
                  </a:lnTo>
                  <a:lnTo>
                    <a:pt x="0" y="19717"/>
                  </a:lnTo>
                  <a:lnTo>
                    <a:pt x="625888" y="19717"/>
                  </a:lnTo>
                  <a:lnTo>
                    <a:pt x="614648"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38"/>
            <p:cNvSpPr/>
            <p:nvPr/>
          </p:nvSpPr>
          <p:spPr>
            <a:xfrm>
              <a:off x="1772793" y="3032283"/>
              <a:ext cx="717042" cy="19621"/>
            </a:xfrm>
            <a:custGeom>
              <a:avLst/>
              <a:gdLst/>
              <a:ahLst/>
              <a:cxnLst/>
              <a:rect l="l" t="t" r="r" b="b"/>
              <a:pathLst>
                <a:path w="717042" h="19621" extrusionOk="0">
                  <a:moveTo>
                    <a:pt x="705612" y="0"/>
                  </a:moveTo>
                  <a:lnTo>
                    <a:pt x="11239" y="0"/>
                  </a:lnTo>
                  <a:lnTo>
                    <a:pt x="2762" y="14859"/>
                  </a:lnTo>
                  <a:lnTo>
                    <a:pt x="0" y="19621"/>
                  </a:lnTo>
                  <a:lnTo>
                    <a:pt x="717042" y="19621"/>
                  </a:lnTo>
                  <a:lnTo>
                    <a:pt x="705612"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38"/>
            <p:cNvSpPr/>
            <p:nvPr/>
          </p:nvSpPr>
          <p:spPr>
            <a:xfrm>
              <a:off x="1727168" y="3111150"/>
              <a:ext cx="808100" cy="19716"/>
            </a:xfrm>
            <a:custGeom>
              <a:avLst/>
              <a:gdLst/>
              <a:ahLst/>
              <a:cxnLst/>
              <a:rect l="l" t="t" r="r" b="b"/>
              <a:pathLst>
                <a:path w="808100" h="19716" extrusionOk="0">
                  <a:moveTo>
                    <a:pt x="0" y="19717"/>
                  </a:moveTo>
                  <a:lnTo>
                    <a:pt x="808101" y="19717"/>
                  </a:lnTo>
                  <a:lnTo>
                    <a:pt x="796766" y="0"/>
                  </a:lnTo>
                  <a:lnTo>
                    <a:pt x="11430" y="0"/>
                  </a:lnTo>
                  <a:lnTo>
                    <a:pt x="0" y="1971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38"/>
            <p:cNvSpPr/>
            <p:nvPr/>
          </p:nvSpPr>
          <p:spPr>
            <a:xfrm>
              <a:off x="1681638" y="3189921"/>
              <a:ext cx="899159" cy="19716"/>
            </a:xfrm>
            <a:custGeom>
              <a:avLst/>
              <a:gdLst/>
              <a:ahLst/>
              <a:cxnLst/>
              <a:rect l="l" t="t" r="r" b="b"/>
              <a:pathLst>
                <a:path w="899159" h="19716" extrusionOk="0">
                  <a:moveTo>
                    <a:pt x="887920" y="0"/>
                  </a:moveTo>
                  <a:lnTo>
                    <a:pt x="11430" y="0"/>
                  </a:lnTo>
                  <a:lnTo>
                    <a:pt x="0" y="19717"/>
                  </a:lnTo>
                  <a:lnTo>
                    <a:pt x="899160" y="19717"/>
                  </a:lnTo>
                  <a:lnTo>
                    <a:pt x="898874" y="19336"/>
                  </a:lnTo>
                  <a:lnTo>
                    <a:pt x="88792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38"/>
            <p:cNvSpPr/>
            <p:nvPr/>
          </p:nvSpPr>
          <p:spPr>
            <a:xfrm>
              <a:off x="1636204" y="3268884"/>
              <a:ext cx="990218" cy="19621"/>
            </a:xfrm>
            <a:custGeom>
              <a:avLst/>
              <a:gdLst/>
              <a:ahLst/>
              <a:cxnLst/>
              <a:rect l="l" t="t" r="r" b="b"/>
              <a:pathLst>
                <a:path w="990218" h="19621" extrusionOk="0">
                  <a:moveTo>
                    <a:pt x="990219" y="19621"/>
                  </a:moveTo>
                  <a:lnTo>
                    <a:pt x="978789" y="0"/>
                  </a:lnTo>
                  <a:lnTo>
                    <a:pt x="11430" y="0"/>
                  </a:lnTo>
                  <a:lnTo>
                    <a:pt x="0" y="19621"/>
                  </a:lnTo>
                  <a:lnTo>
                    <a:pt x="990219" y="1962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38"/>
            <p:cNvSpPr/>
            <p:nvPr/>
          </p:nvSpPr>
          <p:spPr>
            <a:xfrm>
              <a:off x="1590579" y="3347751"/>
              <a:ext cx="1081373" cy="19716"/>
            </a:xfrm>
            <a:custGeom>
              <a:avLst/>
              <a:gdLst/>
              <a:ahLst/>
              <a:cxnLst/>
              <a:rect l="l" t="t" r="r" b="b"/>
              <a:pathLst>
                <a:path w="1081373" h="19716" extrusionOk="0">
                  <a:moveTo>
                    <a:pt x="1069943" y="0"/>
                  </a:moveTo>
                  <a:lnTo>
                    <a:pt x="11430" y="0"/>
                  </a:lnTo>
                  <a:lnTo>
                    <a:pt x="0" y="19717"/>
                  </a:lnTo>
                  <a:lnTo>
                    <a:pt x="1081373" y="19717"/>
                  </a:lnTo>
                  <a:lnTo>
                    <a:pt x="1079849" y="17050"/>
                  </a:lnTo>
                  <a:lnTo>
                    <a:pt x="106994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38"/>
            <p:cNvSpPr/>
            <p:nvPr/>
          </p:nvSpPr>
          <p:spPr>
            <a:xfrm>
              <a:off x="1909381" y="2795777"/>
              <a:ext cx="443864" cy="19716"/>
            </a:xfrm>
            <a:custGeom>
              <a:avLst/>
              <a:gdLst/>
              <a:ahLst/>
              <a:cxnLst/>
              <a:rect l="l" t="t" r="r" b="b"/>
              <a:pathLst>
                <a:path w="443864" h="19716" extrusionOk="0">
                  <a:moveTo>
                    <a:pt x="11240" y="0"/>
                  </a:moveTo>
                  <a:lnTo>
                    <a:pt x="0" y="19717"/>
                  </a:lnTo>
                  <a:lnTo>
                    <a:pt x="443865" y="19717"/>
                  </a:lnTo>
                  <a:lnTo>
                    <a:pt x="432435" y="0"/>
                  </a:lnTo>
                  <a:lnTo>
                    <a:pt x="1124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38"/>
            <p:cNvSpPr/>
            <p:nvPr/>
          </p:nvSpPr>
          <p:spPr>
            <a:xfrm>
              <a:off x="1863756" y="2874549"/>
              <a:ext cx="534924" cy="19716"/>
            </a:xfrm>
            <a:custGeom>
              <a:avLst/>
              <a:gdLst/>
              <a:ahLst/>
              <a:cxnLst/>
              <a:rect l="l" t="t" r="r" b="b"/>
              <a:pathLst>
                <a:path w="534924" h="19716" extrusionOk="0">
                  <a:moveTo>
                    <a:pt x="11430" y="0"/>
                  </a:moveTo>
                  <a:lnTo>
                    <a:pt x="9811" y="2762"/>
                  </a:lnTo>
                  <a:lnTo>
                    <a:pt x="0" y="19717"/>
                  </a:lnTo>
                  <a:lnTo>
                    <a:pt x="534924" y="19717"/>
                  </a:lnTo>
                  <a:lnTo>
                    <a:pt x="523589" y="0"/>
                  </a:lnTo>
                  <a:lnTo>
                    <a:pt x="1143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38"/>
            <p:cNvSpPr/>
            <p:nvPr/>
          </p:nvSpPr>
          <p:spPr>
            <a:xfrm>
              <a:off x="2045779" y="2559176"/>
              <a:ext cx="170878" cy="19716"/>
            </a:xfrm>
            <a:custGeom>
              <a:avLst/>
              <a:gdLst/>
              <a:ahLst/>
              <a:cxnLst/>
              <a:rect l="l" t="t" r="r" b="b"/>
              <a:pathLst>
                <a:path w="170878" h="19716" extrusionOk="0">
                  <a:moveTo>
                    <a:pt x="168021" y="14954"/>
                  </a:moveTo>
                  <a:lnTo>
                    <a:pt x="159448" y="0"/>
                  </a:lnTo>
                  <a:lnTo>
                    <a:pt x="11430" y="0"/>
                  </a:lnTo>
                  <a:lnTo>
                    <a:pt x="0" y="19717"/>
                  </a:lnTo>
                  <a:lnTo>
                    <a:pt x="170879" y="19717"/>
                  </a:lnTo>
                  <a:lnTo>
                    <a:pt x="168021" y="14954"/>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9" name="Google Shape;1469;p38"/>
            <p:cNvSpPr/>
            <p:nvPr/>
          </p:nvSpPr>
          <p:spPr>
            <a:xfrm>
              <a:off x="2091499" y="2480309"/>
              <a:ext cx="79724" cy="19526"/>
            </a:xfrm>
            <a:custGeom>
              <a:avLst/>
              <a:gdLst/>
              <a:ahLst/>
              <a:cxnLst/>
              <a:rect l="l" t="t" r="r" b="b"/>
              <a:pathLst>
                <a:path w="79724" h="19526" extrusionOk="0">
                  <a:moveTo>
                    <a:pt x="79724" y="19526"/>
                  </a:moveTo>
                  <a:lnTo>
                    <a:pt x="69818" y="2477"/>
                  </a:lnTo>
                  <a:lnTo>
                    <a:pt x="68294" y="0"/>
                  </a:lnTo>
                  <a:lnTo>
                    <a:pt x="11430" y="0"/>
                  </a:lnTo>
                  <a:lnTo>
                    <a:pt x="0" y="19526"/>
                  </a:lnTo>
                  <a:lnTo>
                    <a:pt x="79724" y="1952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0" name="Google Shape;1470;p38"/>
            <p:cNvSpPr/>
            <p:nvPr/>
          </p:nvSpPr>
          <p:spPr>
            <a:xfrm>
              <a:off x="2000345" y="2637948"/>
              <a:ext cx="261746" cy="19716"/>
            </a:xfrm>
            <a:custGeom>
              <a:avLst/>
              <a:gdLst/>
              <a:ahLst/>
              <a:cxnLst/>
              <a:rect l="l" t="t" r="r" b="b"/>
              <a:pathLst>
                <a:path w="261746" h="19716" extrusionOk="0">
                  <a:moveTo>
                    <a:pt x="250793" y="476"/>
                  </a:moveTo>
                  <a:lnTo>
                    <a:pt x="250317" y="0"/>
                  </a:lnTo>
                  <a:lnTo>
                    <a:pt x="11430" y="0"/>
                  </a:lnTo>
                  <a:lnTo>
                    <a:pt x="5144" y="10954"/>
                  </a:lnTo>
                  <a:lnTo>
                    <a:pt x="0" y="19717"/>
                  </a:lnTo>
                  <a:lnTo>
                    <a:pt x="261747" y="19717"/>
                  </a:lnTo>
                  <a:lnTo>
                    <a:pt x="250793" y="476"/>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38"/>
            <p:cNvSpPr/>
            <p:nvPr/>
          </p:nvSpPr>
          <p:spPr>
            <a:xfrm>
              <a:off x="1954911" y="2716720"/>
              <a:ext cx="352710" cy="19716"/>
            </a:xfrm>
            <a:custGeom>
              <a:avLst/>
              <a:gdLst/>
              <a:ahLst/>
              <a:cxnLst/>
              <a:rect l="l" t="t" r="r" b="b"/>
              <a:pathLst>
                <a:path w="352710" h="19716" extrusionOk="0">
                  <a:moveTo>
                    <a:pt x="11430" y="0"/>
                  </a:moveTo>
                  <a:lnTo>
                    <a:pt x="0" y="19717"/>
                  </a:lnTo>
                  <a:lnTo>
                    <a:pt x="352711" y="19717"/>
                  </a:lnTo>
                  <a:lnTo>
                    <a:pt x="344995" y="6287"/>
                  </a:lnTo>
                  <a:lnTo>
                    <a:pt x="341471" y="0"/>
                  </a:lnTo>
                  <a:lnTo>
                    <a:pt x="1143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2" name="Google Shape;1472;p38"/>
          <p:cNvSpPr/>
          <p:nvPr/>
        </p:nvSpPr>
        <p:spPr>
          <a:xfrm>
            <a:off x="761588" y="3724082"/>
            <a:ext cx="418302" cy="362225"/>
          </a:xfrm>
          <a:custGeom>
            <a:avLst/>
            <a:gdLst/>
            <a:ahLst/>
            <a:cxnLst/>
            <a:rect l="l" t="t" r="r" b="b"/>
            <a:pathLst>
              <a:path w="1138237" h="985646" extrusionOk="0">
                <a:moveTo>
                  <a:pt x="0" y="0"/>
                </a:moveTo>
                <a:lnTo>
                  <a:pt x="1138238" y="0"/>
                </a:lnTo>
                <a:lnTo>
                  <a:pt x="569024" y="985647"/>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38"/>
          <p:cNvSpPr/>
          <p:nvPr/>
        </p:nvSpPr>
        <p:spPr>
          <a:xfrm>
            <a:off x="761450" y="4095193"/>
            <a:ext cx="418302" cy="362260"/>
          </a:xfrm>
          <a:custGeom>
            <a:avLst/>
            <a:gdLst/>
            <a:ahLst/>
            <a:cxnLst/>
            <a:rect l="l" t="t" r="r" b="b"/>
            <a:pathLst>
              <a:path w="1138237" h="985742" extrusionOk="0">
                <a:moveTo>
                  <a:pt x="1138238" y="985742"/>
                </a:moveTo>
                <a:lnTo>
                  <a:pt x="0" y="985742"/>
                </a:lnTo>
                <a:lnTo>
                  <a:pt x="569214" y="0"/>
                </a:lnTo>
                <a:lnTo>
                  <a:pt x="1138238" y="985742"/>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4" name="Google Shape;1474;p38"/>
          <p:cNvGrpSpPr/>
          <p:nvPr/>
        </p:nvGrpSpPr>
        <p:grpSpPr>
          <a:xfrm>
            <a:off x="1887422" y="4113235"/>
            <a:ext cx="396648" cy="325410"/>
            <a:chOff x="4631816" y="4511325"/>
            <a:chExt cx="1081373" cy="887158"/>
          </a:xfrm>
        </p:grpSpPr>
        <p:sp>
          <p:nvSpPr>
            <p:cNvPr id="1475" name="Google Shape;1475;p38"/>
            <p:cNvSpPr/>
            <p:nvPr/>
          </p:nvSpPr>
          <p:spPr>
            <a:xfrm>
              <a:off x="4859559" y="4905755"/>
              <a:ext cx="625887" cy="19716"/>
            </a:xfrm>
            <a:custGeom>
              <a:avLst/>
              <a:gdLst/>
              <a:ahLst/>
              <a:cxnLst/>
              <a:rect l="l" t="t" r="r" b="b"/>
              <a:pathLst>
                <a:path w="625887" h="19716" extrusionOk="0">
                  <a:moveTo>
                    <a:pt x="11144" y="19717"/>
                  </a:moveTo>
                  <a:lnTo>
                    <a:pt x="614458" y="19717"/>
                  </a:lnTo>
                  <a:lnTo>
                    <a:pt x="625888" y="0"/>
                  </a:lnTo>
                  <a:lnTo>
                    <a:pt x="0" y="0"/>
                  </a:lnTo>
                  <a:lnTo>
                    <a:pt x="11144" y="1971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38"/>
            <p:cNvSpPr/>
            <p:nvPr/>
          </p:nvSpPr>
          <p:spPr>
            <a:xfrm>
              <a:off x="4813839" y="4826983"/>
              <a:ext cx="717041" cy="19526"/>
            </a:xfrm>
            <a:custGeom>
              <a:avLst/>
              <a:gdLst/>
              <a:ahLst/>
              <a:cxnLst/>
              <a:rect l="l" t="t" r="r" b="b"/>
              <a:pathLst>
                <a:path w="717041" h="19526" extrusionOk="0">
                  <a:moveTo>
                    <a:pt x="11430" y="19526"/>
                  </a:moveTo>
                  <a:lnTo>
                    <a:pt x="705802" y="19526"/>
                  </a:lnTo>
                  <a:lnTo>
                    <a:pt x="714375" y="4763"/>
                  </a:lnTo>
                  <a:lnTo>
                    <a:pt x="717042" y="0"/>
                  </a:lnTo>
                  <a:lnTo>
                    <a:pt x="0" y="0"/>
                  </a:lnTo>
                  <a:lnTo>
                    <a:pt x="11430" y="1952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38"/>
            <p:cNvSpPr/>
            <p:nvPr/>
          </p:nvSpPr>
          <p:spPr>
            <a:xfrm>
              <a:off x="4768405" y="4747926"/>
              <a:ext cx="808100" cy="19811"/>
            </a:xfrm>
            <a:custGeom>
              <a:avLst/>
              <a:gdLst/>
              <a:ahLst/>
              <a:cxnLst/>
              <a:rect l="l" t="t" r="r" b="b"/>
              <a:pathLst>
                <a:path w="808100" h="19811" extrusionOk="0">
                  <a:moveTo>
                    <a:pt x="808101" y="0"/>
                  </a:moveTo>
                  <a:lnTo>
                    <a:pt x="0" y="0"/>
                  </a:lnTo>
                  <a:lnTo>
                    <a:pt x="11430" y="19812"/>
                  </a:lnTo>
                  <a:lnTo>
                    <a:pt x="796766" y="19812"/>
                  </a:lnTo>
                  <a:lnTo>
                    <a:pt x="80810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8" name="Google Shape;1478;p38"/>
            <p:cNvSpPr/>
            <p:nvPr/>
          </p:nvSpPr>
          <p:spPr>
            <a:xfrm>
              <a:off x="4722875" y="4669154"/>
              <a:ext cx="899159" cy="19811"/>
            </a:xfrm>
            <a:custGeom>
              <a:avLst/>
              <a:gdLst/>
              <a:ahLst/>
              <a:cxnLst/>
              <a:rect l="l" t="t" r="r" b="b"/>
              <a:pathLst>
                <a:path w="899159" h="19811" extrusionOk="0">
                  <a:moveTo>
                    <a:pt x="11335" y="19812"/>
                  </a:moveTo>
                  <a:lnTo>
                    <a:pt x="887730" y="19812"/>
                  </a:lnTo>
                  <a:lnTo>
                    <a:pt x="899160" y="0"/>
                  </a:lnTo>
                  <a:lnTo>
                    <a:pt x="0" y="0"/>
                  </a:lnTo>
                  <a:lnTo>
                    <a:pt x="286" y="476"/>
                  </a:lnTo>
                  <a:lnTo>
                    <a:pt x="11335" y="1981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9" name="Google Shape;1479;p38"/>
            <p:cNvSpPr/>
            <p:nvPr/>
          </p:nvSpPr>
          <p:spPr>
            <a:xfrm>
              <a:off x="4677251" y="4590382"/>
              <a:ext cx="990219" cy="19621"/>
            </a:xfrm>
            <a:custGeom>
              <a:avLst/>
              <a:gdLst/>
              <a:ahLst/>
              <a:cxnLst/>
              <a:rect l="l" t="t" r="r" b="b"/>
              <a:pathLst>
                <a:path w="990219" h="19621" extrusionOk="0">
                  <a:moveTo>
                    <a:pt x="0" y="0"/>
                  </a:moveTo>
                  <a:lnTo>
                    <a:pt x="11430" y="19621"/>
                  </a:lnTo>
                  <a:lnTo>
                    <a:pt x="978884" y="19621"/>
                  </a:lnTo>
                  <a:lnTo>
                    <a:pt x="990219"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38"/>
            <p:cNvSpPr/>
            <p:nvPr/>
          </p:nvSpPr>
          <p:spPr>
            <a:xfrm>
              <a:off x="4631816" y="4511325"/>
              <a:ext cx="1081373" cy="19811"/>
            </a:xfrm>
            <a:custGeom>
              <a:avLst/>
              <a:gdLst/>
              <a:ahLst/>
              <a:cxnLst/>
              <a:rect l="l" t="t" r="r" b="b"/>
              <a:pathLst>
                <a:path w="1081373" h="19811" extrusionOk="0">
                  <a:moveTo>
                    <a:pt x="11430" y="19812"/>
                  </a:moveTo>
                  <a:lnTo>
                    <a:pt x="1069943" y="19812"/>
                  </a:lnTo>
                  <a:lnTo>
                    <a:pt x="1081373" y="0"/>
                  </a:lnTo>
                  <a:lnTo>
                    <a:pt x="0" y="0"/>
                  </a:lnTo>
                  <a:lnTo>
                    <a:pt x="1524" y="2762"/>
                  </a:lnTo>
                  <a:lnTo>
                    <a:pt x="11430" y="1981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38"/>
            <p:cNvSpPr/>
            <p:nvPr/>
          </p:nvSpPr>
          <p:spPr>
            <a:xfrm>
              <a:off x="4950428" y="5063394"/>
              <a:ext cx="443864" cy="19716"/>
            </a:xfrm>
            <a:custGeom>
              <a:avLst/>
              <a:gdLst/>
              <a:ahLst/>
              <a:cxnLst/>
              <a:rect l="l" t="t" r="r" b="b"/>
              <a:pathLst>
                <a:path w="443864" h="19716" extrusionOk="0">
                  <a:moveTo>
                    <a:pt x="432625" y="19717"/>
                  </a:moveTo>
                  <a:lnTo>
                    <a:pt x="443865" y="0"/>
                  </a:lnTo>
                  <a:lnTo>
                    <a:pt x="0" y="0"/>
                  </a:lnTo>
                  <a:lnTo>
                    <a:pt x="11430" y="19717"/>
                  </a:lnTo>
                  <a:lnTo>
                    <a:pt x="432625" y="1971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38"/>
            <p:cNvSpPr/>
            <p:nvPr/>
          </p:nvSpPr>
          <p:spPr>
            <a:xfrm>
              <a:off x="4904993" y="4984527"/>
              <a:ext cx="534924" cy="19812"/>
            </a:xfrm>
            <a:custGeom>
              <a:avLst/>
              <a:gdLst/>
              <a:ahLst/>
              <a:cxnLst/>
              <a:rect l="l" t="t" r="r" b="b"/>
              <a:pathLst>
                <a:path w="534924" h="19812" extrusionOk="0">
                  <a:moveTo>
                    <a:pt x="523589" y="19812"/>
                  </a:moveTo>
                  <a:lnTo>
                    <a:pt x="525113" y="17050"/>
                  </a:lnTo>
                  <a:lnTo>
                    <a:pt x="534924" y="0"/>
                  </a:lnTo>
                  <a:lnTo>
                    <a:pt x="0" y="0"/>
                  </a:lnTo>
                  <a:lnTo>
                    <a:pt x="11430" y="19812"/>
                  </a:lnTo>
                  <a:lnTo>
                    <a:pt x="523589" y="1981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38"/>
            <p:cNvSpPr/>
            <p:nvPr/>
          </p:nvSpPr>
          <p:spPr>
            <a:xfrm>
              <a:off x="5087016" y="5299900"/>
              <a:ext cx="170878" cy="19811"/>
            </a:xfrm>
            <a:custGeom>
              <a:avLst/>
              <a:gdLst/>
              <a:ahLst/>
              <a:cxnLst/>
              <a:rect l="l" t="t" r="r" b="b"/>
              <a:pathLst>
                <a:path w="170878" h="19811" extrusionOk="0">
                  <a:moveTo>
                    <a:pt x="2857" y="4858"/>
                  </a:moveTo>
                  <a:lnTo>
                    <a:pt x="11430" y="19812"/>
                  </a:lnTo>
                  <a:lnTo>
                    <a:pt x="159448" y="19812"/>
                  </a:lnTo>
                  <a:lnTo>
                    <a:pt x="170879" y="0"/>
                  </a:lnTo>
                  <a:lnTo>
                    <a:pt x="0" y="0"/>
                  </a:lnTo>
                  <a:lnTo>
                    <a:pt x="2857" y="4858"/>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38"/>
            <p:cNvSpPr/>
            <p:nvPr/>
          </p:nvSpPr>
          <p:spPr>
            <a:xfrm>
              <a:off x="5132546" y="5378957"/>
              <a:ext cx="79724" cy="19526"/>
            </a:xfrm>
            <a:custGeom>
              <a:avLst/>
              <a:gdLst/>
              <a:ahLst/>
              <a:cxnLst/>
              <a:rect l="l" t="t" r="r" b="b"/>
              <a:pathLst>
                <a:path w="79724" h="19526" extrusionOk="0">
                  <a:moveTo>
                    <a:pt x="0" y="0"/>
                  </a:moveTo>
                  <a:lnTo>
                    <a:pt x="9906" y="17050"/>
                  </a:lnTo>
                  <a:lnTo>
                    <a:pt x="11335" y="19526"/>
                  </a:lnTo>
                  <a:lnTo>
                    <a:pt x="68294" y="19526"/>
                  </a:lnTo>
                  <a:lnTo>
                    <a:pt x="79724"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38"/>
            <p:cNvSpPr/>
            <p:nvPr/>
          </p:nvSpPr>
          <p:spPr>
            <a:xfrm>
              <a:off x="5041582" y="5221128"/>
              <a:ext cx="261747" cy="19812"/>
            </a:xfrm>
            <a:custGeom>
              <a:avLst/>
              <a:gdLst/>
              <a:ahLst/>
              <a:cxnLst/>
              <a:rect l="l" t="t" r="r" b="b"/>
              <a:pathLst>
                <a:path w="261747" h="19812" extrusionOk="0">
                  <a:moveTo>
                    <a:pt x="11049" y="19336"/>
                  </a:moveTo>
                  <a:lnTo>
                    <a:pt x="11430" y="19812"/>
                  </a:lnTo>
                  <a:lnTo>
                    <a:pt x="250317" y="19812"/>
                  </a:lnTo>
                  <a:lnTo>
                    <a:pt x="256699" y="8858"/>
                  </a:lnTo>
                  <a:lnTo>
                    <a:pt x="261747" y="0"/>
                  </a:lnTo>
                  <a:lnTo>
                    <a:pt x="0" y="0"/>
                  </a:lnTo>
                  <a:lnTo>
                    <a:pt x="11049" y="1933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38"/>
            <p:cNvSpPr/>
            <p:nvPr/>
          </p:nvSpPr>
          <p:spPr>
            <a:xfrm>
              <a:off x="4996148" y="5142356"/>
              <a:ext cx="352710" cy="19716"/>
            </a:xfrm>
            <a:custGeom>
              <a:avLst/>
              <a:gdLst/>
              <a:ahLst/>
              <a:cxnLst/>
              <a:rect l="l" t="t" r="r" b="b"/>
              <a:pathLst>
                <a:path w="352710" h="19716" extrusionOk="0">
                  <a:moveTo>
                    <a:pt x="341281" y="19717"/>
                  </a:moveTo>
                  <a:lnTo>
                    <a:pt x="352711" y="0"/>
                  </a:lnTo>
                  <a:lnTo>
                    <a:pt x="0" y="0"/>
                  </a:lnTo>
                  <a:lnTo>
                    <a:pt x="7620" y="13525"/>
                  </a:lnTo>
                  <a:lnTo>
                    <a:pt x="11144" y="19717"/>
                  </a:lnTo>
                  <a:lnTo>
                    <a:pt x="341281" y="1971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7" name="Google Shape;1487;p38"/>
          <p:cNvGrpSpPr/>
          <p:nvPr/>
        </p:nvGrpSpPr>
        <p:grpSpPr>
          <a:xfrm>
            <a:off x="2457106" y="3162778"/>
            <a:ext cx="1162573" cy="1055716"/>
            <a:chOff x="2457158" y="2997164"/>
            <a:chExt cx="1429804" cy="1298383"/>
          </a:xfrm>
        </p:grpSpPr>
        <p:grpSp>
          <p:nvGrpSpPr>
            <p:cNvPr id="1488" name="Google Shape;1488;p38"/>
            <p:cNvGrpSpPr/>
            <p:nvPr/>
          </p:nvGrpSpPr>
          <p:grpSpPr>
            <a:xfrm>
              <a:off x="2457620" y="2997164"/>
              <a:ext cx="1428822" cy="1297130"/>
              <a:chOff x="575310" y="300037"/>
              <a:chExt cx="2626994" cy="2384869"/>
            </a:xfrm>
          </p:grpSpPr>
          <p:sp>
            <p:nvSpPr>
              <p:cNvPr id="1489" name="Google Shape;1489;p38"/>
              <p:cNvSpPr/>
              <p:nvPr/>
            </p:nvSpPr>
            <p:spPr>
              <a:xfrm>
                <a:off x="577024" y="300037"/>
                <a:ext cx="1312640" cy="761333"/>
              </a:xfrm>
              <a:custGeom>
                <a:avLst/>
                <a:gdLst/>
                <a:ahLst/>
                <a:cxnLst/>
                <a:rect l="l" t="t" r="r" b="b"/>
                <a:pathLst>
                  <a:path w="1312640" h="761333" extrusionOk="0">
                    <a:moveTo>
                      <a:pt x="1312640" y="0"/>
                    </a:moveTo>
                    <a:lnTo>
                      <a:pt x="0" y="761333"/>
                    </a:lnTo>
                    <a:lnTo>
                      <a:pt x="1312640" y="761333"/>
                    </a:lnTo>
                    <a:lnTo>
                      <a:pt x="131264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38"/>
              <p:cNvSpPr/>
              <p:nvPr/>
            </p:nvSpPr>
            <p:spPr>
              <a:xfrm>
                <a:off x="577024" y="1736025"/>
                <a:ext cx="1312640" cy="761333"/>
              </a:xfrm>
              <a:custGeom>
                <a:avLst/>
                <a:gdLst/>
                <a:ahLst/>
                <a:cxnLst/>
                <a:rect l="l" t="t" r="r" b="b"/>
                <a:pathLst>
                  <a:path w="1312640" h="761333" extrusionOk="0">
                    <a:moveTo>
                      <a:pt x="0" y="0"/>
                    </a:moveTo>
                    <a:lnTo>
                      <a:pt x="1312640" y="761333"/>
                    </a:lnTo>
                    <a:lnTo>
                      <a:pt x="1312640" y="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38"/>
              <p:cNvSpPr/>
              <p:nvPr/>
            </p:nvSpPr>
            <p:spPr>
              <a:xfrm>
                <a:off x="1889664" y="1545621"/>
                <a:ext cx="1312640" cy="761333"/>
              </a:xfrm>
              <a:custGeom>
                <a:avLst/>
                <a:gdLst/>
                <a:ahLst/>
                <a:cxnLst/>
                <a:rect l="l" t="t" r="r" b="b"/>
                <a:pathLst>
                  <a:path w="1312640" h="761333" extrusionOk="0">
                    <a:moveTo>
                      <a:pt x="0" y="761333"/>
                    </a:moveTo>
                    <a:lnTo>
                      <a:pt x="1312640" y="0"/>
                    </a:lnTo>
                    <a:lnTo>
                      <a:pt x="0" y="0"/>
                    </a:lnTo>
                    <a:lnTo>
                      <a:pt x="0" y="76133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38"/>
              <p:cNvSpPr/>
              <p:nvPr/>
            </p:nvSpPr>
            <p:spPr>
              <a:xfrm>
                <a:off x="1889664" y="582929"/>
                <a:ext cx="1312640" cy="761333"/>
              </a:xfrm>
              <a:custGeom>
                <a:avLst/>
                <a:gdLst/>
                <a:ahLst/>
                <a:cxnLst/>
                <a:rect l="l" t="t" r="r" b="b"/>
                <a:pathLst>
                  <a:path w="1312640" h="761333" extrusionOk="0">
                    <a:moveTo>
                      <a:pt x="0" y="761333"/>
                    </a:moveTo>
                    <a:lnTo>
                      <a:pt x="1312640" y="761333"/>
                    </a:lnTo>
                    <a:lnTo>
                      <a:pt x="0" y="0"/>
                    </a:lnTo>
                    <a:lnTo>
                      <a:pt x="0" y="761333"/>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3" name="Google Shape;1493;p38"/>
              <p:cNvSpPr/>
              <p:nvPr/>
            </p:nvSpPr>
            <p:spPr>
              <a:xfrm>
                <a:off x="575310" y="1736025"/>
                <a:ext cx="1314354" cy="948880"/>
              </a:xfrm>
              <a:custGeom>
                <a:avLst/>
                <a:gdLst/>
                <a:ahLst/>
                <a:cxnLst/>
                <a:rect l="l" t="t" r="r" b="b"/>
                <a:pathLst>
                  <a:path w="1314354" h="948880" extrusionOk="0">
                    <a:moveTo>
                      <a:pt x="1314355" y="761333"/>
                    </a:moveTo>
                    <a:lnTo>
                      <a:pt x="1314260" y="948881"/>
                    </a:lnTo>
                    <a:lnTo>
                      <a:pt x="0" y="190119"/>
                    </a:lnTo>
                    <a:lnTo>
                      <a:pt x="1715" y="0"/>
                    </a:lnTo>
                    <a:lnTo>
                      <a:pt x="1314355" y="76133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4" name="Google Shape;1494;p38"/>
              <p:cNvSpPr/>
              <p:nvPr/>
            </p:nvSpPr>
            <p:spPr>
              <a:xfrm>
                <a:off x="1889569" y="1545621"/>
                <a:ext cx="1312735" cy="1139285"/>
              </a:xfrm>
              <a:custGeom>
                <a:avLst/>
                <a:gdLst/>
                <a:ahLst/>
                <a:cxnLst/>
                <a:rect l="l" t="t" r="r" b="b"/>
                <a:pathLst>
                  <a:path w="1312735" h="1139285" extrusionOk="0">
                    <a:moveTo>
                      <a:pt x="1312735" y="0"/>
                    </a:moveTo>
                    <a:lnTo>
                      <a:pt x="1312735" y="385763"/>
                    </a:lnTo>
                    <a:lnTo>
                      <a:pt x="0" y="1139285"/>
                    </a:lnTo>
                    <a:lnTo>
                      <a:pt x="0" y="761333"/>
                    </a:lnTo>
                    <a:lnTo>
                      <a:pt x="1312735"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38"/>
              <p:cNvSpPr/>
              <p:nvPr/>
            </p:nvSpPr>
            <p:spPr>
              <a:xfrm>
                <a:off x="1889664" y="1344262"/>
                <a:ext cx="1312640" cy="201358"/>
              </a:xfrm>
              <a:custGeom>
                <a:avLst/>
                <a:gdLst/>
                <a:ahLst/>
                <a:cxnLst/>
                <a:rect l="l" t="t" r="r" b="b"/>
                <a:pathLst>
                  <a:path w="1312640" h="201358" extrusionOk="0">
                    <a:moveTo>
                      <a:pt x="0" y="0"/>
                    </a:moveTo>
                    <a:lnTo>
                      <a:pt x="1312640" y="0"/>
                    </a:lnTo>
                    <a:lnTo>
                      <a:pt x="1312640" y="201359"/>
                    </a:lnTo>
                    <a:lnTo>
                      <a:pt x="0" y="20135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6" name="Google Shape;1496;p38"/>
              <p:cNvSpPr/>
              <p:nvPr/>
            </p:nvSpPr>
            <p:spPr>
              <a:xfrm>
                <a:off x="577024" y="1061370"/>
                <a:ext cx="1312640" cy="674655"/>
              </a:xfrm>
              <a:custGeom>
                <a:avLst/>
                <a:gdLst/>
                <a:ahLst/>
                <a:cxnLst/>
                <a:rect l="l" t="t" r="r" b="b"/>
                <a:pathLst>
                  <a:path w="1312640" h="674655" extrusionOk="0">
                    <a:moveTo>
                      <a:pt x="0" y="0"/>
                    </a:moveTo>
                    <a:lnTo>
                      <a:pt x="1312640" y="0"/>
                    </a:lnTo>
                    <a:lnTo>
                      <a:pt x="1312640" y="674656"/>
                    </a:lnTo>
                    <a:lnTo>
                      <a:pt x="0" y="67465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7" name="Google Shape;1497;p38"/>
            <p:cNvSpPr/>
            <p:nvPr/>
          </p:nvSpPr>
          <p:spPr>
            <a:xfrm>
              <a:off x="3172031" y="3674637"/>
              <a:ext cx="714411" cy="38388"/>
            </a:xfrm>
            <a:custGeom>
              <a:avLst/>
              <a:gdLst/>
              <a:ahLst/>
              <a:cxnLst/>
              <a:rect l="l" t="t" r="r" b="b"/>
              <a:pathLst>
                <a:path w="1313497" h="70580" extrusionOk="0">
                  <a:moveTo>
                    <a:pt x="0" y="0"/>
                  </a:moveTo>
                  <a:lnTo>
                    <a:pt x="1313498" y="0"/>
                  </a:lnTo>
                  <a:lnTo>
                    <a:pt x="1188815" y="70580"/>
                  </a:lnTo>
                  <a:lnTo>
                    <a:pt x="0" y="70580"/>
                  </a:lnTo>
                  <a:lnTo>
                    <a:pt x="0" y="0"/>
                  </a:lnTo>
                  <a:close/>
                </a:path>
              </a:pathLst>
            </a:custGeom>
            <a:solidFill>
              <a:srgbClr val="191919">
                <a:alpha val="398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38"/>
            <p:cNvSpPr/>
            <p:nvPr/>
          </p:nvSpPr>
          <p:spPr>
            <a:xfrm>
              <a:off x="3172394" y="3151029"/>
              <a:ext cx="106203" cy="414089"/>
            </a:xfrm>
            <a:custGeom>
              <a:avLst/>
              <a:gdLst/>
              <a:ahLst/>
              <a:cxnLst/>
              <a:rect l="l" t="t" r="r" b="b"/>
              <a:pathLst>
                <a:path w="195262" h="761333" extrusionOk="0">
                  <a:moveTo>
                    <a:pt x="195263" y="113157"/>
                  </a:moveTo>
                  <a:lnTo>
                    <a:pt x="195263" y="761333"/>
                  </a:lnTo>
                  <a:lnTo>
                    <a:pt x="0" y="761333"/>
                  </a:lnTo>
                  <a:lnTo>
                    <a:pt x="191" y="0"/>
                  </a:lnTo>
                  <a:lnTo>
                    <a:pt x="195263" y="113157"/>
                  </a:lnTo>
                  <a:close/>
                </a:path>
              </a:pathLst>
            </a:custGeom>
            <a:solidFill>
              <a:srgbClr val="191919">
                <a:alpha val="398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9" name="Google Shape;1499;p38"/>
            <p:cNvSpPr/>
            <p:nvPr/>
          </p:nvSpPr>
          <p:spPr>
            <a:xfrm>
              <a:off x="2457628" y="3409103"/>
              <a:ext cx="715389" cy="367687"/>
            </a:xfrm>
            <a:custGeom>
              <a:avLst/>
              <a:gdLst/>
              <a:ahLst/>
              <a:cxnLst/>
              <a:rect l="l" t="t" r="r" b="b"/>
              <a:pathLst>
                <a:path w="1312640" h="674655" extrusionOk="0">
                  <a:moveTo>
                    <a:pt x="0" y="0"/>
                  </a:moveTo>
                  <a:lnTo>
                    <a:pt x="1312640" y="0"/>
                  </a:lnTo>
                  <a:lnTo>
                    <a:pt x="1312640" y="674656"/>
                  </a:lnTo>
                  <a:lnTo>
                    <a:pt x="0" y="674656"/>
                  </a:lnTo>
                  <a:close/>
                </a:path>
              </a:pathLst>
            </a:custGeom>
            <a:solidFill>
              <a:srgbClr val="191919">
                <a:alpha val="253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38"/>
            <p:cNvSpPr/>
            <p:nvPr/>
          </p:nvSpPr>
          <p:spPr>
            <a:xfrm>
              <a:off x="3061839" y="3566258"/>
              <a:ext cx="110192" cy="625718"/>
            </a:xfrm>
            <a:custGeom>
              <a:avLst/>
              <a:gdLst/>
              <a:ahLst/>
              <a:cxnLst/>
              <a:rect l="l" t="t" r="r" b="b"/>
              <a:pathLst>
                <a:path w="202596" h="1150429" extrusionOk="0">
                  <a:moveTo>
                    <a:pt x="202597" y="0"/>
                  </a:moveTo>
                  <a:lnTo>
                    <a:pt x="0" y="389668"/>
                  </a:lnTo>
                  <a:lnTo>
                    <a:pt x="0" y="1034415"/>
                  </a:lnTo>
                  <a:lnTo>
                    <a:pt x="202597" y="1150430"/>
                  </a:lnTo>
                  <a:lnTo>
                    <a:pt x="202597" y="0"/>
                  </a:lnTo>
                  <a:close/>
                </a:path>
              </a:pathLst>
            </a:custGeom>
            <a:solidFill>
              <a:srgbClr val="191919">
                <a:alpha val="398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38"/>
            <p:cNvSpPr/>
            <p:nvPr/>
          </p:nvSpPr>
          <p:spPr>
            <a:xfrm>
              <a:off x="2457158" y="3776798"/>
              <a:ext cx="716323" cy="517140"/>
            </a:xfrm>
            <a:custGeom>
              <a:avLst/>
              <a:gdLst/>
              <a:ahLst/>
              <a:cxnLst/>
              <a:rect l="l" t="t" r="r" b="b"/>
              <a:pathLst>
                <a:path w="1314354" h="948880" extrusionOk="0">
                  <a:moveTo>
                    <a:pt x="1314355" y="761333"/>
                  </a:moveTo>
                  <a:lnTo>
                    <a:pt x="1314260" y="948881"/>
                  </a:lnTo>
                  <a:lnTo>
                    <a:pt x="0" y="190119"/>
                  </a:lnTo>
                  <a:lnTo>
                    <a:pt x="1715" y="0"/>
                  </a:lnTo>
                  <a:lnTo>
                    <a:pt x="1314355" y="761333"/>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38"/>
            <p:cNvSpPr/>
            <p:nvPr/>
          </p:nvSpPr>
          <p:spPr>
            <a:xfrm>
              <a:off x="3171521" y="3674637"/>
              <a:ext cx="715441" cy="620910"/>
            </a:xfrm>
            <a:custGeom>
              <a:avLst/>
              <a:gdLst/>
              <a:ahLst/>
              <a:cxnLst/>
              <a:rect l="l" t="t" r="r" b="b"/>
              <a:pathLst>
                <a:path w="1312735" h="1139285" extrusionOk="0">
                  <a:moveTo>
                    <a:pt x="1312735" y="0"/>
                  </a:moveTo>
                  <a:lnTo>
                    <a:pt x="1312735" y="385763"/>
                  </a:lnTo>
                  <a:lnTo>
                    <a:pt x="0" y="1139285"/>
                  </a:lnTo>
                  <a:lnTo>
                    <a:pt x="0" y="761333"/>
                  </a:lnTo>
                  <a:lnTo>
                    <a:pt x="1312735"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38"/>
            <p:cNvSpPr/>
            <p:nvPr/>
          </p:nvSpPr>
          <p:spPr>
            <a:xfrm>
              <a:off x="3171547" y="3566243"/>
              <a:ext cx="715389" cy="109740"/>
            </a:xfrm>
            <a:custGeom>
              <a:avLst/>
              <a:gdLst/>
              <a:ahLst/>
              <a:cxnLst/>
              <a:rect l="l" t="t" r="r" b="b"/>
              <a:pathLst>
                <a:path w="1312640" h="201358" extrusionOk="0">
                  <a:moveTo>
                    <a:pt x="0" y="0"/>
                  </a:moveTo>
                  <a:lnTo>
                    <a:pt x="1312640" y="0"/>
                  </a:lnTo>
                  <a:lnTo>
                    <a:pt x="1312640" y="201359"/>
                  </a:lnTo>
                  <a:lnTo>
                    <a:pt x="0" y="201359"/>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4" name="Google Shape;1504;p38"/>
          <p:cNvGrpSpPr/>
          <p:nvPr/>
        </p:nvGrpSpPr>
        <p:grpSpPr>
          <a:xfrm>
            <a:off x="3781592" y="3162779"/>
            <a:ext cx="1464470" cy="967159"/>
            <a:chOff x="3781592" y="3162779"/>
            <a:chExt cx="1464470" cy="967159"/>
          </a:xfrm>
        </p:grpSpPr>
        <p:sp>
          <p:nvSpPr>
            <p:cNvPr id="1505" name="Google Shape;1505;p38"/>
            <p:cNvSpPr/>
            <p:nvPr/>
          </p:nvSpPr>
          <p:spPr>
            <a:xfrm>
              <a:off x="4227247" y="3358641"/>
              <a:ext cx="287717" cy="287717"/>
            </a:xfrm>
            <a:custGeom>
              <a:avLst/>
              <a:gdLst/>
              <a:ahLst/>
              <a:cxnLst/>
              <a:rect l="l" t="t" r="r" b="b"/>
              <a:pathLst>
                <a:path w="902784" h="902784" extrusionOk="0">
                  <a:moveTo>
                    <a:pt x="0" y="0"/>
                  </a:moveTo>
                  <a:lnTo>
                    <a:pt x="902785" y="0"/>
                  </a:lnTo>
                  <a:lnTo>
                    <a:pt x="902785" y="272376"/>
                  </a:lnTo>
                  <a:cubicBezTo>
                    <a:pt x="902785" y="620311"/>
                    <a:pt x="620311" y="902785"/>
                    <a:pt x="272376" y="902785"/>
                  </a:cubicBezTo>
                  <a:lnTo>
                    <a:pt x="0" y="902785"/>
                  </a:lnTo>
                  <a:lnTo>
                    <a:pt x="0" y="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38"/>
            <p:cNvSpPr/>
            <p:nvPr/>
          </p:nvSpPr>
          <p:spPr>
            <a:xfrm>
              <a:off x="3781592" y="3202617"/>
              <a:ext cx="589500" cy="299896"/>
            </a:xfrm>
            <a:custGeom>
              <a:avLst/>
              <a:gdLst/>
              <a:ahLst/>
              <a:cxnLst/>
              <a:rect l="l" t="t" r="r" b="b"/>
              <a:pathLst>
                <a:path w="1849702" h="940999" extrusionOk="0">
                  <a:moveTo>
                    <a:pt x="1634518" y="0"/>
                  </a:moveTo>
                  <a:cubicBezTo>
                    <a:pt x="1753361" y="0"/>
                    <a:pt x="1849703" y="96342"/>
                    <a:pt x="1849703" y="215185"/>
                  </a:cubicBezTo>
                  <a:lnTo>
                    <a:pt x="1849703" y="725814"/>
                  </a:lnTo>
                  <a:cubicBezTo>
                    <a:pt x="1849703" y="844657"/>
                    <a:pt x="1753361" y="940999"/>
                    <a:pt x="1634518" y="940999"/>
                  </a:cubicBezTo>
                  <a:lnTo>
                    <a:pt x="215185" y="940999"/>
                  </a:lnTo>
                  <a:cubicBezTo>
                    <a:pt x="96342" y="940999"/>
                    <a:pt x="0" y="844657"/>
                    <a:pt x="0" y="725814"/>
                  </a:cubicBezTo>
                  <a:lnTo>
                    <a:pt x="0" y="215185"/>
                  </a:lnTo>
                  <a:cubicBezTo>
                    <a:pt x="0" y="96342"/>
                    <a:pt x="96342" y="0"/>
                    <a:pt x="215185"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7" name="Google Shape;1507;p38"/>
            <p:cNvSpPr/>
            <p:nvPr/>
          </p:nvSpPr>
          <p:spPr>
            <a:xfrm>
              <a:off x="4227247" y="3358641"/>
              <a:ext cx="143845" cy="143845"/>
            </a:xfrm>
            <a:custGeom>
              <a:avLst/>
              <a:gdLst/>
              <a:ahLst/>
              <a:cxnLst/>
              <a:rect l="l" t="t" r="r" b="b"/>
              <a:pathLst>
                <a:path w="451348" h="451348" extrusionOk="0">
                  <a:moveTo>
                    <a:pt x="0" y="0"/>
                  </a:moveTo>
                  <a:lnTo>
                    <a:pt x="0" y="451349"/>
                  </a:lnTo>
                  <a:lnTo>
                    <a:pt x="236164" y="451349"/>
                  </a:lnTo>
                  <a:cubicBezTo>
                    <a:pt x="354550" y="451349"/>
                    <a:pt x="451349" y="354463"/>
                    <a:pt x="451349" y="236164"/>
                  </a:cubicBezTo>
                  <a:lnTo>
                    <a:pt x="451349" y="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38"/>
            <p:cNvSpPr/>
            <p:nvPr/>
          </p:nvSpPr>
          <p:spPr>
            <a:xfrm>
              <a:off x="3802593" y="3162779"/>
              <a:ext cx="462939" cy="79676"/>
            </a:xfrm>
            <a:custGeom>
              <a:avLst/>
              <a:gdLst/>
              <a:ahLst/>
              <a:cxnLst/>
              <a:rect l="l" t="t" r="r" b="b"/>
              <a:pathLst>
                <a:path w="1452585" h="250004" extrusionOk="0">
                  <a:moveTo>
                    <a:pt x="1452586" y="125002"/>
                  </a:moveTo>
                  <a:cubicBezTo>
                    <a:pt x="1452586" y="56234"/>
                    <a:pt x="1396091" y="0"/>
                    <a:pt x="1327061" y="0"/>
                  </a:cubicBezTo>
                  <a:lnTo>
                    <a:pt x="125525" y="0"/>
                  </a:lnTo>
                  <a:cubicBezTo>
                    <a:pt x="56495" y="0"/>
                    <a:pt x="0" y="56234"/>
                    <a:pt x="0" y="125002"/>
                  </a:cubicBezTo>
                  <a:cubicBezTo>
                    <a:pt x="0" y="193771"/>
                    <a:pt x="56495" y="250005"/>
                    <a:pt x="125525" y="250005"/>
                  </a:cubicBezTo>
                  <a:lnTo>
                    <a:pt x="1327061" y="250005"/>
                  </a:lnTo>
                  <a:cubicBezTo>
                    <a:pt x="1396091" y="250005"/>
                    <a:pt x="1452586" y="193771"/>
                    <a:pt x="1452586" y="12500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38"/>
            <p:cNvSpPr/>
            <p:nvPr/>
          </p:nvSpPr>
          <p:spPr>
            <a:xfrm rot="10800000">
              <a:off x="4512717" y="3358641"/>
              <a:ext cx="287717" cy="287717"/>
            </a:xfrm>
            <a:custGeom>
              <a:avLst/>
              <a:gdLst/>
              <a:ahLst/>
              <a:cxnLst/>
              <a:rect l="l" t="t" r="r" b="b"/>
              <a:pathLst>
                <a:path w="902784" h="902784" extrusionOk="0">
                  <a:moveTo>
                    <a:pt x="0" y="0"/>
                  </a:moveTo>
                  <a:lnTo>
                    <a:pt x="272376" y="0"/>
                  </a:lnTo>
                  <a:cubicBezTo>
                    <a:pt x="620311" y="0"/>
                    <a:pt x="902785" y="282474"/>
                    <a:pt x="902785" y="630409"/>
                  </a:cubicBezTo>
                  <a:lnTo>
                    <a:pt x="902785" y="902785"/>
                  </a:lnTo>
                  <a:lnTo>
                    <a:pt x="0" y="902785"/>
                  </a:lnTo>
                  <a:lnTo>
                    <a:pt x="0" y="0"/>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38"/>
            <p:cNvSpPr/>
            <p:nvPr/>
          </p:nvSpPr>
          <p:spPr>
            <a:xfrm>
              <a:off x="4656562" y="3202617"/>
              <a:ext cx="589500" cy="299896"/>
            </a:xfrm>
            <a:custGeom>
              <a:avLst/>
              <a:gdLst/>
              <a:ahLst/>
              <a:cxnLst/>
              <a:rect l="l" t="t" r="r" b="b"/>
              <a:pathLst>
                <a:path w="1849702" h="940999" extrusionOk="0">
                  <a:moveTo>
                    <a:pt x="1634518" y="0"/>
                  </a:moveTo>
                  <a:cubicBezTo>
                    <a:pt x="1753362" y="0"/>
                    <a:pt x="1849703" y="96342"/>
                    <a:pt x="1849703" y="215185"/>
                  </a:cubicBezTo>
                  <a:lnTo>
                    <a:pt x="1849703" y="725814"/>
                  </a:lnTo>
                  <a:cubicBezTo>
                    <a:pt x="1849703" y="844657"/>
                    <a:pt x="1753362" y="940999"/>
                    <a:pt x="1634518" y="940999"/>
                  </a:cubicBezTo>
                  <a:lnTo>
                    <a:pt x="215185" y="940999"/>
                  </a:lnTo>
                  <a:cubicBezTo>
                    <a:pt x="96342" y="940999"/>
                    <a:pt x="0" y="844657"/>
                    <a:pt x="0" y="725814"/>
                  </a:cubicBezTo>
                  <a:lnTo>
                    <a:pt x="0" y="215185"/>
                  </a:lnTo>
                  <a:cubicBezTo>
                    <a:pt x="0" y="96342"/>
                    <a:pt x="96342" y="0"/>
                    <a:pt x="215185"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38"/>
            <p:cNvSpPr/>
            <p:nvPr/>
          </p:nvSpPr>
          <p:spPr>
            <a:xfrm>
              <a:off x="4656562" y="3358641"/>
              <a:ext cx="143845" cy="143845"/>
            </a:xfrm>
            <a:custGeom>
              <a:avLst/>
              <a:gdLst/>
              <a:ahLst/>
              <a:cxnLst/>
              <a:rect l="l" t="t" r="r" b="b"/>
              <a:pathLst>
                <a:path w="451348" h="451348" extrusionOk="0">
                  <a:moveTo>
                    <a:pt x="451349" y="0"/>
                  </a:moveTo>
                  <a:lnTo>
                    <a:pt x="451349" y="451349"/>
                  </a:lnTo>
                  <a:lnTo>
                    <a:pt x="215185" y="451349"/>
                  </a:lnTo>
                  <a:cubicBezTo>
                    <a:pt x="96798" y="451349"/>
                    <a:pt x="0" y="354463"/>
                    <a:pt x="0" y="236164"/>
                  </a:cubicBezTo>
                  <a:lnTo>
                    <a:pt x="0" y="0"/>
                  </a:lnTo>
                  <a:lnTo>
                    <a:pt x="451349"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38"/>
            <p:cNvSpPr/>
            <p:nvPr/>
          </p:nvSpPr>
          <p:spPr>
            <a:xfrm>
              <a:off x="4762122" y="3162779"/>
              <a:ext cx="462939" cy="79676"/>
            </a:xfrm>
            <a:custGeom>
              <a:avLst/>
              <a:gdLst/>
              <a:ahLst/>
              <a:cxnLst/>
              <a:rect l="l" t="t" r="r" b="b"/>
              <a:pathLst>
                <a:path w="1452585" h="250004" extrusionOk="0">
                  <a:moveTo>
                    <a:pt x="0" y="125002"/>
                  </a:moveTo>
                  <a:cubicBezTo>
                    <a:pt x="0" y="56234"/>
                    <a:pt x="56495" y="0"/>
                    <a:pt x="125524" y="0"/>
                  </a:cubicBezTo>
                  <a:lnTo>
                    <a:pt x="1327061" y="0"/>
                  </a:lnTo>
                  <a:cubicBezTo>
                    <a:pt x="1396091" y="0"/>
                    <a:pt x="1452586" y="56234"/>
                    <a:pt x="1452586" y="125002"/>
                  </a:cubicBezTo>
                  <a:cubicBezTo>
                    <a:pt x="1452586" y="193771"/>
                    <a:pt x="1396091" y="250005"/>
                    <a:pt x="1327061" y="250005"/>
                  </a:cubicBezTo>
                  <a:lnTo>
                    <a:pt x="125524" y="250005"/>
                  </a:lnTo>
                  <a:cubicBezTo>
                    <a:pt x="56495" y="250005"/>
                    <a:pt x="0" y="193771"/>
                    <a:pt x="0" y="12500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38"/>
            <p:cNvSpPr/>
            <p:nvPr/>
          </p:nvSpPr>
          <p:spPr>
            <a:xfrm rot="10800000">
              <a:off x="4512717" y="3646331"/>
              <a:ext cx="287717" cy="287717"/>
            </a:xfrm>
            <a:custGeom>
              <a:avLst/>
              <a:gdLst/>
              <a:ahLst/>
              <a:cxnLst/>
              <a:rect l="l" t="t" r="r" b="b"/>
              <a:pathLst>
                <a:path w="902784" h="902784" extrusionOk="0">
                  <a:moveTo>
                    <a:pt x="0" y="0"/>
                  </a:moveTo>
                  <a:lnTo>
                    <a:pt x="902785" y="0"/>
                  </a:lnTo>
                  <a:lnTo>
                    <a:pt x="902785" y="272376"/>
                  </a:lnTo>
                  <a:cubicBezTo>
                    <a:pt x="902785" y="620311"/>
                    <a:pt x="620311" y="902785"/>
                    <a:pt x="272376" y="902785"/>
                  </a:cubicBezTo>
                  <a:lnTo>
                    <a:pt x="0" y="902785"/>
                  </a:lnTo>
                  <a:lnTo>
                    <a:pt x="0" y="0"/>
                  </a:ln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38"/>
            <p:cNvSpPr/>
            <p:nvPr/>
          </p:nvSpPr>
          <p:spPr>
            <a:xfrm>
              <a:off x="4656562" y="3790203"/>
              <a:ext cx="589500" cy="299896"/>
            </a:xfrm>
            <a:custGeom>
              <a:avLst/>
              <a:gdLst/>
              <a:ahLst/>
              <a:cxnLst/>
              <a:rect l="l" t="t" r="r" b="b"/>
              <a:pathLst>
                <a:path w="1849702" h="940999" extrusionOk="0">
                  <a:moveTo>
                    <a:pt x="1634518" y="0"/>
                  </a:moveTo>
                  <a:cubicBezTo>
                    <a:pt x="1753362" y="0"/>
                    <a:pt x="1849703" y="96342"/>
                    <a:pt x="1849703" y="215185"/>
                  </a:cubicBezTo>
                  <a:lnTo>
                    <a:pt x="1849703" y="725814"/>
                  </a:lnTo>
                  <a:cubicBezTo>
                    <a:pt x="1849703" y="844657"/>
                    <a:pt x="1753362" y="940999"/>
                    <a:pt x="1634518" y="940999"/>
                  </a:cubicBezTo>
                  <a:lnTo>
                    <a:pt x="215185" y="940999"/>
                  </a:lnTo>
                  <a:cubicBezTo>
                    <a:pt x="96342" y="940999"/>
                    <a:pt x="0" y="844657"/>
                    <a:pt x="0" y="725814"/>
                  </a:cubicBezTo>
                  <a:lnTo>
                    <a:pt x="0" y="215185"/>
                  </a:lnTo>
                  <a:cubicBezTo>
                    <a:pt x="0" y="96342"/>
                    <a:pt x="96342" y="0"/>
                    <a:pt x="215185"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38"/>
            <p:cNvSpPr/>
            <p:nvPr/>
          </p:nvSpPr>
          <p:spPr>
            <a:xfrm>
              <a:off x="4656562" y="3790231"/>
              <a:ext cx="143845" cy="143845"/>
            </a:xfrm>
            <a:custGeom>
              <a:avLst/>
              <a:gdLst/>
              <a:ahLst/>
              <a:cxnLst/>
              <a:rect l="l" t="t" r="r" b="b"/>
              <a:pathLst>
                <a:path w="451348" h="451348" extrusionOk="0">
                  <a:moveTo>
                    <a:pt x="451349" y="451349"/>
                  </a:moveTo>
                  <a:lnTo>
                    <a:pt x="451349" y="0"/>
                  </a:lnTo>
                  <a:lnTo>
                    <a:pt x="215185" y="0"/>
                  </a:lnTo>
                  <a:cubicBezTo>
                    <a:pt x="96798" y="0"/>
                    <a:pt x="0" y="96886"/>
                    <a:pt x="0" y="215185"/>
                  </a:cubicBezTo>
                  <a:lnTo>
                    <a:pt x="0" y="451349"/>
                  </a:lnTo>
                  <a:lnTo>
                    <a:pt x="451349" y="45134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38"/>
            <p:cNvSpPr/>
            <p:nvPr/>
          </p:nvSpPr>
          <p:spPr>
            <a:xfrm>
              <a:off x="4762122" y="4050261"/>
              <a:ext cx="462939" cy="79676"/>
            </a:xfrm>
            <a:custGeom>
              <a:avLst/>
              <a:gdLst/>
              <a:ahLst/>
              <a:cxnLst/>
              <a:rect l="l" t="t" r="r" b="b"/>
              <a:pathLst>
                <a:path w="1452585" h="250004" extrusionOk="0">
                  <a:moveTo>
                    <a:pt x="1452586" y="125002"/>
                  </a:moveTo>
                  <a:cubicBezTo>
                    <a:pt x="1452586" y="56234"/>
                    <a:pt x="1396091" y="0"/>
                    <a:pt x="1327061" y="0"/>
                  </a:cubicBezTo>
                  <a:lnTo>
                    <a:pt x="125524" y="0"/>
                  </a:lnTo>
                  <a:cubicBezTo>
                    <a:pt x="56495" y="0"/>
                    <a:pt x="0" y="56234"/>
                    <a:pt x="0" y="125002"/>
                  </a:cubicBezTo>
                  <a:cubicBezTo>
                    <a:pt x="0" y="193771"/>
                    <a:pt x="56495" y="250005"/>
                    <a:pt x="125524" y="250005"/>
                  </a:cubicBezTo>
                  <a:lnTo>
                    <a:pt x="1327061" y="250005"/>
                  </a:lnTo>
                  <a:cubicBezTo>
                    <a:pt x="1396091" y="250005"/>
                    <a:pt x="1452586" y="193771"/>
                    <a:pt x="1452586" y="125002"/>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38"/>
            <p:cNvSpPr/>
            <p:nvPr/>
          </p:nvSpPr>
          <p:spPr>
            <a:xfrm>
              <a:off x="4227247" y="3646359"/>
              <a:ext cx="287717" cy="287717"/>
            </a:xfrm>
            <a:custGeom>
              <a:avLst/>
              <a:gdLst/>
              <a:ahLst/>
              <a:cxnLst/>
              <a:rect l="l" t="t" r="r" b="b"/>
              <a:pathLst>
                <a:path w="902784" h="902784" extrusionOk="0">
                  <a:moveTo>
                    <a:pt x="0" y="0"/>
                  </a:moveTo>
                  <a:lnTo>
                    <a:pt x="272376" y="0"/>
                  </a:lnTo>
                  <a:cubicBezTo>
                    <a:pt x="620311" y="0"/>
                    <a:pt x="902785" y="282474"/>
                    <a:pt x="902785" y="630408"/>
                  </a:cubicBezTo>
                  <a:lnTo>
                    <a:pt x="902785" y="902785"/>
                  </a:lnTo>
                  <a:lnTo>
                    <a:pt x="0" y="902785"/>
                  </a:lnTo>
                  <a:lnTo>
                    <a:pt x="0"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38"/>
            <p:cNvSpPr/>
            <p:nvPr/>
          </p:nvSpPr>
          <p:spPr>
            <a:xfrm>
              <a:off x="3781592" y="3790203"/>
              <a:ext cx="589500" cy="299896"/>
            </a:xfrm>
            <a:custGeom>
              <a:avLst/>
              <a:gdLst/>
              <a:ahLst/>
              <a:cxnLst/>
              <a:rect l="l" t="t" r="r" b="b"/>
              <a:pathLst>
                <a:path w="1849702" h="940999" extrusionOk="0">
                  <a:moveTo>
                    <a:pt x="1634518" y="0"/>
                  </a:moveTo>
                  <a:cubicBezTo>
                    <a:pt x="1753361" y="0"/>
                    <a:pt x="1849703" y="96342"/>
                    <a:pt x="1849703" y="215185"/>
                  </a:cubicBezTo>
                  <a:lnTo>
                    <a:pt x="1849703" y="725814"/>
                  </a:lnTo>
                  <a:cubicBezTo>
                    <a:pt x="1849703" y="844657"/>
                    <a:pt x="1753361" y="940999"/>
                    <a:pt x="1634518" y="940999"/>
                  </a:cubicBezTo>
                  <a:lnTo>
                    <a:pt x="215185" y="940999"/>
                  </a:lnTo>
                  <a:cubicBezTo>
                    <a:pt x="96342" y="940999"/>
                    <a:pt x="0" y="844657"/>
                    <a:pt x="0" y="725814"/>
                  </a:cubicBezTo>
                  <a:lnTo>
                    <a:pt x="0" y="215185"/>
                  </a:lnTo>
                  <a:cubicBezTo>
                    <a:pt x="0" y="96342"/>
                    <a:pt x="96342" y="0"/>
                    <a:pt x="215185"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38"/>
            <p:cNvSpPr/>
            <p:nvPr/>
          </p:nvSpPr>
          <p:spPr>
            <a:xfrm>
              <a:off x="4227247" y="3790231"/>
              <a:ext cx="143845" cy="143845"/>
            </a:xfrm>
            <a:custGeom>
              <a:avLst/>
              <a:gdLst/>
              <a:ahLst/>
              <a:cxnLst/>
              <a:rect l="l" t="t" r="r" b="b"/>
              <a:pathLst>
                <a:path w="451348" h="451348" extrusionOk="0">
                  <a:moveTo>
                    <a:pt x="0" y="451349"/>
                  </a:moveTo>
                  <a:lnTo>
                    <a:pt x="0" y="0"/>
                  </a:lnTo>
                  <a:lnTo>
                    <a:pt x="236164" y="0"/>
                  </a:lnTo>
                  <a:cubicBezTo>
                    <a:pt x="354550" y="0"/>
                    <a:pt x="451349" y="96886"/>
                    <a:pt x="451349" y="215185"/>
                  </a:cubicBezTo>
                  <a:lnTo>
                    <a:pt x="451349" y="451349"/>
                  </a:lnTo>
                  <a:lnTo>
                    <a:pt x="0" y="45134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38"/>
            <p:cNvSpPr/>
            <p:nvPr/>
          </p:nvSpPr>
          <p:spPr>
            <a:xfrm>
              <a:off x="3802593" y="4050261"/>
              <a:ext cx="462939" cy="79676"/>
            </a:xfrm>
            <a:custGeom>
              <a:avLst/>
              <a:gdLst/>
              <a:ahLst/>
              <a:cxnLst/>
              <a:rect l="l" t="t" r="r" b="b"/>
              <a:pathLst>
                <a:path w="1452585" h="250004" extrusionOk="0">
                  <a:moveTo>
                    <a:pt x="0" y="125002"/>
                  </a:moveTo>
                  <a:cubicBezTo>
                    <a:pt x="0" y="56234"/>
                    <a:pt x="56495" y="0"/>
                    <a:pt x="125525" y="0"/>
                  </a:cubicBezTo>
                  <a:lnTo>
                    <a:pt x="1327061" y="0"/>
                  </a:lnTo>
                  <a:cubicBezTo>
                    <a:pt x="1396091" y="0"/>
                    <a:pt x="1452586" y="56234"/>
                    <a:pt x="1452586" y="125002"/>
                  </a:cubicBezTo>
                  <a:cubicBezTo>
                    <a:pt x="1452586" y="193771"/>
                    <a:pt x="1396091" y="250005"/>
                    <a:pt x="1327061" y="250005"/>
                  </a:cubicBezTo>
                  <a:lnTo>
                    <a:pt x="125525" y="250005"/>
                  </a:lnTo>
                  <a:cubicBezTo>
                    <a:pt x="56495" y="250005"/>
                    <a:pt x="0" y="193771"/>
                    <a:pt x="0" y="12500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1" name="Google Shape;1521;p38"/>
          <p:cNvGrpSpPr/>
          <p:nvPr/>
        </p:nvGrpSpPr>
        <p:grpSpPr>
          <a:xfrm>
            <a:off x="5375211" y="3065888"/>
            <a:ext cx="1629417" cy="1160958"/>
            <a:chOff x="440055" y="3291529"/>
            <a:chExt cx="4366068" cy="3110821"/>
          </a:xfrm>
        </p:grpSpPr>
        <p:grpSp>
          <p:nvGrpSpPr>
            <p:cNvPr id="1522" name="Google Shape;1522;p38"/>
            <p:cNvGrpSpPr/>
            <p:nvPr/>
          </p:nvGrpSpPr>
          <p:grpSpPr>
            <a:xfrm>
              <a:off x="2490596" y="5109922"/>
              <a:ext cx="2315527" cy="1292428"/>
              <a:chOff x="2490596" y="5109922"/>
              <a:chExt cx="2315527" cy="1292428"/>
            </a:xfrm>
          </p:grpSpPr>
          <p:grpSp>
            <p:nvGrpSpPr>
              <p:cNvPr id="1523" name="Google Shape;1523;p38"/>
              <p:cNvGrpSpPr/>
              <p:nvPr/>
            </p:nvGrpSpPr>
            <p:grpSpPr>
              <a:xfrm>
                <a:off x="3232213" y="5428991"/>
                <a:ext cx="1573910" cy="900112"/>
                <a:chOff x="3232213" y="5428991"/>
                <a:chExt cx="1573910" cy="900112"/>
              </a:xfrm>
            </p:grpSpPr>
            <p:sp>
              <p:nvSpPr>
                <p:cNvPr id="1524" name="Google Shape;1524;p38"/>
                <p:cNvSpPr/>
                <p:nvPr/>
              </p:nvSpPr>
              <p:spPr>
                <a:xfrm rot="10800000">
                  <a:off x="3232213" y="5429087"/>
                  <a:ext cx="1569339" cy="895064"/>
                </a:xfrm>
                <a:custGeom>
                  <a:avLst/>
                  <a:gdLst/>
                  <a:ahLst/>
                  <a:cxnLst/>
                  <a:rect l="l" t="t" r="r" b="b"/>
                  <a:pathLst>
                    <a:path w="1569339" h="895064" extrusionOk="0">
                      <a:moveTo>
                        <a:pt x="0" y="0"/>
                      </a:moveTo>
                      <a:lnTo>
                        <a:pt x="1569339" y="0"/>
                      </a:lnTo>
                      <a:lnTo>
                        <a:pt x="1569339" y="895064"/>
                      </a:lnTo>
                      <a:lnTo>
                        <a:pt x="0" y="89506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38"/>
                <p:cNvSpPr/>
                <p:nvPr/>
              </p:nvSpPr>
              <p:spPr>
                <a:xfrm>
                  <a:off x="3232308" y="5429086"/>
                  <a:ext cx="1573815" cy="900017"/>
                </a:xfrm>
                <a:custGeom>
                  <a:avLst/>
                  <a:gdLst/>
                  <a:ahLst/>
                  <a:cxnLst/>
                  <a:rect l="l" t="t" r="r" b="b"/>
                  <a:pathLst>
                    <a:path w="1573815" h="900017" extrusionOk="0">
                      <a:moveTo>
                        <a:pt x="0" y="895064"/>
                      </a:moveTo>
                      <a:lnTo>
                        <a:pt x="392335" y="897922"/>
                      </a:lnTo>
                      <a:lnTo>
                        <a:pt x="784574" y="899446"/>
                      </a:lnTo>
                      <a:lnTo>
                        <a:pt x="1176909" y="900017"/>
                      </a:lnTo>
                      <a:lnTo>
                        <a:pt x="1569244" y="899636"/>
                      </a:lnTo>
                      <a:lnTo>
                        <a:pt x="1573816" y="899636"/>
                      </a:lnTo>
                      <a:lnTo>
                        <a:pt x="1573816" y="895064"/>
                      </a:lnTo>
                      <a:lnTo>
                        <a:pt x="1572387" y="447484"/>
                      </a:lnTo>
                      <a:lnTo>
                        <a:pt x="1569244" y="0"/>
                      </a:lnTo>
                      <a:lnTo>
                        <a:pt x="1566101" y="447484"/>
                      </a:lnTo>
                      <a:lnTo>
                        <a:pt x="1564672" y="895064"/>
                      </a:lnTo>
                      <a:lnTo>
                        <a:pt x="1569244" y="890492"/>
                      </a:lnTo>
                      <a:lnTo>
                        <a:pt x="1176909" y="890016"/>
                      </a:lnTo>
                      <a:lnTo>
                        <a:pt x="784574" y="890683"/>
                      </a:lnTo>
                      <a:lnTo>
                        <a:pt x="392335" y="892207"/>
                      </a:lnTo>
                      <a:lnTo>
                        <a:pt x="0" y="89506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38"/>
                <p:cNvSpPr/>
                <p:nvPr/>
              </p:nvSpPr>
              <p:spPr>
                <a:xfrm>
                  <a:off x="3232308" y="5428991"/>
                  <a:ext cx="56959" cy="895159"/>
                </a:xfrm>
                <a:custGeom>
                  <a:avLst/>
                  <a:gdLst/>
                  <a:ahLst/>
                  <a:cxnLst/>
                  <a:rect l="l" t="t" r="r" b="b"/>
                  <a:pathLst>
                    <a:path w="56959" h="895159" extrusionOk="0">
                      <a:moveTo>
                        <a:pt x="0" y="0"/>
                      </a:moveTo>
                      <a:lnTo>
                        <a:pt x="0" y="895160"/>
                      </a:lnTo>
                      <a:lnTo>
                        <a:pt x="56960" y="0"/>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7" name="Google Shape;1527;p38"/>
              <p:cNvGrpSpPr/>
              <p:nvPr/>
            </p:nvGrpSpPr>
            <p:grpSpPr>
              <a:xfrm>
                <a:off x="4044604" y="5109922"/>
                <a:ext cx="644511" cy="644511"/>
                <a:chOff x="4044604" y="5109922"/>
                <a:chExt cx="644511" cy="644511"/>
              </a:xfrm>
            </p:grpSpPr>
            <p:sp>
              <p:nvSpPr>
                <p:cNvPr id="1528" name="Google Shape;1528;p38"/>
                <p:cNvSpPr/>
                <p:nvPr/>
              </p:nvSpPr>
              <p:spPr>
                <a:xfrm rot="-788041">
                  <a:off x="4139121" y="5228171"/>
                  <a:ext cx="456027" cy="456027"/>
                </a:xfrm>
                <a:custGeom>
                  <a:avLst/>
                  <a:gdLst/>
                  <a:ahLst/>
                  <a:cxnLst/>
                  <a:rect l="l" t="t" r="r" b="b"/>
                  <a:pathLst>
                    <a:path w="455485" h="455485" extrusionOk="0">
                      <a:moveTo>
                        <a:pt x="455486" y="227743"/>
                      </a:moveTo>
                      <a:cubicBezTo>
                        <a:pt x="455486" y="353522"/>
                        <a:pt x="353522" y="455486"/>
                        <a:pt x="227743" y="455486"/>
                      </a:cubicBezTo>
                      <a:cubicBezTo>
                        <a:pt x="101964" y="455486"/>
                        <a:pt x="0" y="353522"/>
                        <a:pt x="0" y="227743"/>
                      </a:cubicBezTo>
                      <a:cubicBezTo>
                        <a:pt x="0" y="101964"/>
                        <a:pt x="101964" y="0"/>
                        <a:pt x="227743" y="0"/>
                      </a:cubicBezTo>
                      <a:cubicBezTo>
                        <a:pt x="353522" y="0"/>
                        <a:pt x="455486" y="101964"/>
                        <a:pt x="455486" y="227743"/>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9" name="Google Shape;1529;p38"/>
                <p:cNvSpPr/>
                <p:nvPr/>
              </p:nvSpPr>
              <p:spPr>
                <a:xfrm rot="-2700000">
                  <a:off x="4138990" y="5204308"/>
                  <a:ext cx="455738" cy="455738"/>
                </a:xfrm>
                <a:custGeom>
                  <a:avLst/>
                  <a:gdLst/>
                  <a:ahLst/>
                  <a:cxnLst/>
                  <a:rect l="l" t="t" r="r" b="b"/>
                  <a:pathLst>
                    <a:path w="455485" h="455485" extrusionOk="0">
                      <a:moveTo>
                        <a:pt x="455486" y="227743"/>
                      </a:moveTo>
                      <a:cubicBezTo>
                        <a:pt x="455486" y="353522"/>
                        <a:pt x="353522" y="455486"/>
                        <a:pt x="227743" y="455486"/>
                      </a:cubicBezTo>
                      <a:cubicBezTo>
                        <a:pt x="101964" y="455486"/>
                        <a:pt x="0" y="353522"/>
                        <a:pt x="0" y="227743"/>
                      </a:cubicBezTo>
                      <a:cubicBezTo>
                        <a:pt x="0" y="101964"/>
                        <a:pt x="101964" y="0"/>
                        <a:pt x="227743" y="0"/>
                      </a:cubicBezTo>
                      <a:cubicBezTo>
                        <a:pt x="353522" y="0"/>
                        <a:pt x="455486" y="101964"/>
                        <a:pt x="455486" y="2277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0" name="Google Shape;1530;p38"/>
              <p:cNvGrpSpPr/>
              <p:nvPr/>
            </p:nvGrpSpPr>
            <p:grpSpPr>
              <a:xfrm>
                <a:off x="2490596" y="5428991"/>
                <a:ext cx="741711" cy="973359"/>
                <a:chOff x="2490596" y="5428991"/>
                <a:chExt cx="741711" cy="973359"/>
              </a:xfrm>
            </p:grpSpPr>
            <p:sp>
              <p:nvSpPr>
                <p:cNvPr id="1531" name="Google Shape;1531;p38"/>
                <p:cNvSpPr/>
                <p:nvPr/>
              </p:nvSpPr>
              <p:spPr>
                <a:xfrm>
                  <a:off x="2490596" y="5428991"/>
                  <a:ext cx="741711" cy="973359"/>
                </a:xfrm>
                <a:custGeom>
                  <a:avLst/>
                  <a:gdLst/>
                  <a:ahLst/>
                  <a:cxnLst/>
                  <a:rect l="l" t="t" r="r" b="b"/>
                  <a:pathLst>
                    <a:path w="741711" h="973359" extrusionOk="0">
                      <a:moveTo>
                        <a:pt x="741712" y="0"/>
                      </a:moveTo>
                      <a:lnTo>
                        <a:pt x="741712" y="895160"/>
                      </a:lnTo>
                      <a:lnTo>
                        <a:pt x="315944" y="895160"/>
                      </a:lnTo>
                      <a:lnTo>
                        <a:pt x="264986" y="973360"/>
                      </a:lnTo>
                      <a:lnTo>
                        <a:pt x="214027" y="895160"/>
                      </a:lnTo>
                      <a:lnTo>
                        <a:pt x="0" y="895160"/>
                      </a:lnTo>
                      <a:lnTo>
                        <a:pt x="0" y="0"/>
                      </a:lnTo>
                      <a:lnTo>
                        <a:pt x="741712"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38"/>
                <p:cNvSpPr/>
                <p:nvPr/>
              </p:nvSpPr>
              <p:spPr>
                <a:xfrm>
                  <a:off x="2490596" y="5428991"/>
                  <a:ext cx="326898" cy="343281"/>
                </a:xfrm>
                <a:custGeom>
                  <a:avLst/>
                  <a:gdLst/>
                  <a:ahLst/>
                  <a:cxnLst/>
                  <a:rect l="l" t="t" r="r" b="b"/>
                  <a:pathLst>
                    <a:path w="326898" h="343281" extrusionOk="0">
                      <a:moveTo>
                        <a:pt x="326898" y="0"/>
                      </a:moveTo>
                      <a:lnTo>
                        <a:pt x="0" y="0"/>
                      </a:lnTo>
                      <a:lnTo>
                        <a:pt x="0" y="343281"/>
                      </a:lnTo>
                      <a:lnTo>
                        <a:pt x="60293" y="291560"/>
                      </a:lnTo>
                      <a:lnTo>
                        <a:pt x="289179" y="291560"/>
                      </a:lnTo>
                      <a:lnTo>
                        <a:pt x="326898"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33" name="Google Shape;1533;p38"/>
            <p:cNvGrpSpPr/>
            <p:nvPr/>
          </p:nvGrpSpPr>
          <p:grpSpPr>
            <a:xfrm>
              <a:off x="440055" y="4479879"/>
              <a:ext cx="2315527" cy="1292393"/>
              <a:chOff x="440055" y="4479879"/>
              <a:chExt cx="2315527" cy="1292393"/>
            </a:xfrm>
          </p:grpSpPr>
          <p:grpSp>
            <p:nvGrpSpPr>
              <p:cNvPr id="1534" name="Google Shape;1534;p38"/>
              <p:cNvGrpSpPr/>
              <p:nvPr/>
            </p:nvGrpSpPr>
            <p:grpSpPr>
              <a:xfrm>
                <a:off x="440055" y="4798913"/>
                <a:ext cx="1573911" cy="900112"/>
                <a:chOff x="440055" y="4798913"/>
                <a:chExt cx="1573911" cy="900112"/>
              </a:xfrm>
            </p:grpSpPr>
            <p:sp>
              <p:nvSpPr>
                <p:cNvPr id="1535" name="Google Shape;1535;p38"/>
                <p:cNvSpPr/>
                <p:nvPr/>
              </p:nvSpPr>
              <p:spPr>
                <a:xfrm>
                  <a:off x="444627" y="4798913"/>
                  <a:ext cx="1569339" cy="895064"/>
                </a:xfrm>
                <a:custGeom>
                  <a:avLst/>
                  <a:gdLst/>
                  <a:ahLst/>
                  <a:cxnLst/>
                  <a:rect l="l" t="t" r="r" b="b"/>
                  <a:pathLst>
                    <a:path w="1569339" h="895064" extrusionOk="0">
                      <a:moveTo>
                        <a:pt x="0" y="0"/>
                      </a:moveTo>
                      <a:lnTo>
                        <a:pt x="1569339" y="0"/>
                      </a:lnTo>
                      <a:lnTo>
                        <a:pt x="1569339" y="895064"/>
                      </a:lnTo>
                      <a:lnTo>
                        <a:pt x="0" y="89506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38"/>
                <p:cNvSpPr/>
                <p:nvPr/>
              </p:nvSpPr>
              <p:spPr>
                <a:xfrm>
                  <a:off x="440055" y="4798913"/>
                  <a:ext cx="1573911" cy="900112"/>
                </a:xfrm>
                <a:custGeom>
                  <a:avLst/>
                  <a:gdLst/>
                  <a:ahLst/>
                  <a:cxnLst/>
                  <a:rect l="l" t="t" r="r" b="b"/>
                  <a:pathLst>
                    <a:path w="1573911" h="900112" extrusionOk="0">
                      <a:moveTo>
                        <a:pt x="1573911" y="895064"/>
                      </a:moveTo>
                      <a:lnTo>
                        <a:pt x="1181576" y="897922"/>
                      </a:lnTo>
                      <a:lnTo>
                        <a:pt x="789242" y="899446"/>
                      </a:lnTo>
                      <a:lnTo>
                        <a:pt x="396907" y="900113"/>
                      </a:lnTo>
                      <a:lnTo>
                        <a:pt x="4572" y="899636"/>
                      </a:lnTo>
                      <a:lnTo>
                        <a:pt x="0" y="899636"/>
                      </a:lnTo>
                      <a:lnTo>
                        <a:pt x="0" y="895064"/>
                      </a:lnTo>
                      <a:lnTo>
                        <a:pt x="1429" y="447580"/>
                      </a:lnTo>
                      <a:lnTo>
                        <a:pt x="4572" y="0"/>
                      </a:lnTo>
                      <a:lnTo>
                        <a:pt x="7715" y="447580"/>
                      </a:lnTo>
                      <a:lnTo>
                        <a:pt x="9144" y="895064"/>
                      </a:lnTo>
                      <a:lnTo>
                        <a:pt x="4572" y="890492"/>
                      </a:lnTo>
                      <a:lnTo>
                        <a:pt x="396907" y="890111"/>
                      </a:lnTo>
                      <a:lnTo>
                        <a:pt x="789242" y="890683"/>
                      </a:lnTo>
                      <a:lnTo>
                        <a:pt x="1181576" y="892207"/>
                      </a:lnTo>
                      <a:lnTo>
                        <a:pt x="1573911" y="89506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7" name="Google Shape;1537;p38"/>
                <p:cNvSpPr/>
                <p:nvPr/>
              </p:nvSpPr>
              <p:spPr>
                <a:xfrm>
                  <a:off x="1957006" y="4798913"/>
                  <a:ext cx="56959" cy="895064"/>
                </a:xfrm>
                <a:custGeom>
                  <a:avLst/>
                  <a:gdLst/>
                  <a:ahLst/>
                  <a:cxnLst/>
                  <a:rect l="l" t="t" r="r" b="b"/>
                  <a:pathLst>
                    <a:path w="56959" h="895064" extrusionOk="0">
                      <a:moveTo>
                        <a:pt x="56960" y="0"/>
                      </a:moveTo>
                      <a:lnTo>
                        <a:pt x="56960" y="895064"/>
                      </a:lnTo>
                      <a:lnTo>
                        <a:pt x="0" y="0"/>
                      </a:lnTo>
                      <a:lnTo>
                        <a:pt x="5696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8" name="Google Shape;1538;p38"/>
              <p:cNvGrpSpPr/>
              <p:nvPr/>
            </p:nvGrpSpPr>
            <p:grpSpPr>
              <a:xfrm>
                <a:off x="557463" y="4479879"/>
                <a:ext cx="644511" cy="644511"/>
                <a:chOff x="557463" y="4479879"/>
                <a:chExt cx="644511" cy="644511"/>
              </a:xfrm>
            </p:grpSpPr>
            <p:sp>
              <p:nvSpPr>
                <p:cNvPr id="1539" name="Google Shape;1539;p38"/>
                <p:cNvSpPr/>
                <p:nvPr/>
              </p:nvSpPr>
              <p:spPr>
                <a:xfrm>
                  <a:off x="651795" y="4598316"/>
                  <a:ext cx="455485" cy="455485"/>
                </a:xfrm>
                <a:custGeom>
                  <a:avLst/>
                  <a:gdLst/>
                  <a:ahLst/>
                  <a:cxnLst/>
                  <a:rect l="l" t="t" r="r" b="b"/>
                  <a:pathLst>
                    <a:path w="455485" h="455485" extrusionOk="0">
                      <a:moveTo>
                        <a:pt x="455486" y="227743"/>
                      </a:moveTo>
                      <a:cubicBezTo>
                        <a:pt x="455486" y="353522"/>
                        <a:pt x="353522" y="455486"/>
                        <a:pt x="227743" y="455486"/>
                      </a:cubicBezTo>
                      <a:cubicBezTo>
                        <a:pt x="101964" y="455486"/>
                        <a:pt x="0" y="353522"/>
                        <a:pt x="0" y="227743"/>
                      </a:cubicBezTo>
                      <a:cubicBezTo>
                        <a:pt x="0" y="101964"/>
                        <a:pt x="101964" y="0"/>
                        <a:pt x="227743" y="0"/>
                      </a:cubicBezTo>
                      <a:cubicBezTo>
                        <a:pt x="353522" y="0"/>
                        <a:pt x="455486" y="101964"/>
                        <a:pt x="455486" y="227743"/>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38"/>
                <p:cNvSpPr/>
                <p:nvPr/>
              </p:nvSpPr>
              <p:spPr>
                <a:xfrm rot="-2700000">
                  <a:off x="651849" y="4574265"/>
                  <a:ext cx="455738" cy="455738"/>
                </a:xfrm>
                <a:custGeom>
                  <a:avLst/>
                  <a:gdLst/>
                  <a:ahLst/>
                  <a:cxnLst/>
                  <a:rect l="l" t="t" r="r" b="b"/>
                  <a:pathLst>
                    <a:path w="455485" h="455485" extrusionOk="0">
                      <a:moveTo>
                        <a:pt x="455486" y="227743"/>
                      </a:moveTo>
                      <a:cubicBezTo>
                        <a:pt x="455486" y="353522"/>
                        <a:pt x="353522" y="455486"/>
                        <a:pt x="227743" y="455486"/>
                      </a:cubicBezTo>
                      <a:cubicBezTo>
                        <a:pt x="101964" y="455486"/>
                        <a:pt x="0" y="353522"/>
                        <a:pt x="0" y="227743"/>
                      </a:cubicBezTo>
                      <a:cubicBezTo>
                        <a:pt x="0" y="101964"/>
                        <a:pt x="101964" y="0"/>
                        <a:pt x="227743" y="0"/>
                      </a:cubicBezTo>
                      <a:cubicBezTo>
                        <a:pt x="353522" y="0"/>
                        <a:pt x="455486" y="101964"/>
                        <a:pt x="455486" y="227743"/>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1" name="Google Shape;1541;p38"/>
              <p:cNvGrpSpPr/>
              <p:nvPr/>
            </p:nvGrpSpPr>
            <p:grpSpPr>
              <a:xfrm>
                <a:off x="2013966" y="4798913"/>
                <a:ext cx="741616" cy="973359"/>
                <a:chOff x="2013966" y="4798913"/>
                <a:chExt cx="741616" cy="973359"/>
              </a:xfrm>
            </p:grpSpPr>
            <p:sp>
              <p:nvSpPr>
                <p:cNvPr id="1542" name="Google Shape;1542;p38"/>
                <p:cNvSpPr/>
                <p:nvPr/>
              </p:nvSpPr>
              <p:spPr>
                <a:xfrm>
                  <a:off x="2013966" y="4798913"/>
                  <a:ext cx="741616" cy="973359"/>
                </a:xfrm>
                <a:custGeom>
                  <a:avLst/>
                  <a:gdLst/>
                  <a:ahLst/>
                  <a:cxnLst/>
                  <a:rect l="l" t="t" r="r" b="b"/>
                  <a:pathLst>
                    <a:path w="741616" h="973359" extrusionOk="0">
                      <a:moveTo>
                        <a:pt x="0" y="0"/>
                      </a:moveTo>
                      <a:lnTo>
                        <a:pt x="0" y="895064"/>
                      </a:lnTo>
                      <a:lnTo>
                        <a:pt x="425767" y="895064"/>
                      </a:lnTo>
                      <a:lnTo>
                        <a:pt x="476631" y="973360"/>
                      </a:lnTo>
                      <a:lnTo>
                        <a:pt x="527590" y="895064"/>
                      </a:lnTo>
                      <a:lnTo>
                        <a:pt x="741617" y="895064"/>
                      </a:lnTo>
                      <a:lnTo>
                        <a:pt x="741617" y="0"/>
                      </a:ln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38"/>
                <p:cNvSpPr/>
                <p:nvPr/>
              </p:nvSpPr>
              <p:spPr>
                <a:xfrm>
                  <a:off x="2428779" y="4798913"/>
                  <a:ext cx="326802" cy="343185"/>
                </a:xfrm>
                <a:custGeom>
                  <a:avLst/>
                  <a:gdLst/>
                  <a:ahLst/>
                  <a:cxnLst/>
                  <a:rect l="l" t="t" r="r" b="b"/>
                  <a:pathLst>
                    <a:path w="326802" h="343185" extrusionOk="0">
                      <a:moveTo>
                        <a:pt x="0" y="0"/>
                      </a:moveTo>
                      <a:lnTo>
                        <a:pt x="326803" y="0"/>
                      </a:lnTo>
                      <a:lnTo>
                        <a:pt x="326803" y="343186"/>
                      </a:lnTo>
                      <a:lnTo>
                        <a:pt x="266605" y="291560"/>
                      </a:lnTo>
                      <a:lnTo>
                        <a:pt x="37624" y="291560"/>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44" name="Google Shape;1544;p38"/>
            <p:cNvGrpSpPr/>
            <p:nvPr/>
          </p:nvGrpSpPr>
          <p:grpSpPr>
            <a:xfrm>
              <a:off x="2490596" y="3944234"/>
              <a:ext cx="2315527" cy="1197864"/>
              <a:chOff x="2490596" y="3944234"/>
              <a:chExt cx="2315527" cy="1197864"/>
            </a:xfrm>
          </p:grpSpPr>
          <p:grpSp>
            <p:nvGrpSpPr>
              <p:cNvPr id="1545" name="Google Shape;1545;p38"/>
              <p:cNvGrpSpPr/>
              <p:nvPr/>
            </p:nvGrpSpPr>
            <p:grpSpPr>
              <a:xfrm>
                <a:off x="3232213" y="4168739"/>
                <a:ext cx="1573910" cy="900112"/>
                <a:chOff x="3232213" y="4168739"/>
                <a:chExt cx="1573910" cy="900112"/>
              </a:xfrm>
            </p:grpSpPr>
            <p:sp>
              <p:nvSpPr>
                <p:cNvPr id="1546" name="Google Shape;1546;p38"/>
                <p:cNvSpPr/>
                <p:nvPr/>
              </p:nvSpPr>
              <p:spPr>
                <a:xfrm rot="10800000">
                  <a:off x="3232213" y="4168739"/>
                  <a:ext cx="1569339" cy="895064"/>
                </a:xfrm>
                <a:custGeom>
                  <a:avLst/>
                  <a:gdLst/>
                  <a:ahLst/>
                  <a:cxnLst/>
                  <a:rect l="l" t="t" r="r" b="b"/>
                  <a:pathLst>
                    <a:path w="1569339" h="895064" extrusionOk="0">
                      <a:moveTo>
                        <a:pt x="0" y="0"/>
                      </a:moveTo>
                      <a:lnTo>
                        <a:pt x="1569339" y="0"/>
                      </a:lnTo>
                      <a:lnTo>
                        <a:pt x="1569339" y="895064"/>
                      </a:lnTo>
                      <a:lnTo>
                        <a:pt x="0" y="89506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38"/>
                <p:cNvSpPr/>
                <p:nvPr/>
              </p:nvSpPr>
              <p:spPr>
                <a:xfrm>
                  <a:off x="3232308" y="4168834"/>
                  <a:ext cx="1573815" cy="900017"/>
                </a:xfrm>
                <a:custGeom>
                  <a:avLst/>
                  <a:gdLst/>
                  <a:ahLst/>
                  <a:cxnLst/>
                  <a:rect l="l" t="t" r="r" b="b"/>
                  <a:pathLst>
                    <a:path w="1573815" h="900017" extrusionOk="0">
                      <a:moveTo>
                        <a:pt x="0" y="895064"/>
                      </a:moveTo>
                      <a:lnTo>
                        <a:pt x="392335" y="897922"/>
                      </a:lnTo>
                      <a:lnTo>
                        <a:pt x="784574" y="899446"/>
                      </a:lnTo>
                      <a:lnTo>
                        <a:pt x="1176909" y="900017"/>
                      </a:lnTo>
                      <a:lnTo>
                        <a:pt x="1569244" y="899636"/>
                      </a:lnTo>
                      <a:lnTo>
                        <a:pt x="1573816" y="899636"/>
                      </a:lnTo>
                      <a:lnTo>
                        <a:pt x="1573816" y="895064"/>
                      </a:lnTo>
                      <a:lnTo>
                        <a:pt x="1572387" y="447485"/>
                      </a:lnTo>
                      <a:lnTo>
                        <a:pt x="1569244" y="0"/>
                      </a:lnTo>
                      <a:lnTo>
                        <a:pt x="1566101" y="447485"/>
                      </a:lnTo>
                      <a:lnTo>
                        <a:pt x="1564672" y="895064"/>
                      </a:lnTo>
                      <a:lnTo>
                        <a:pt x="1569244" y="890492"/>
                      </a:lnTo>
                      <a:lnTo>
                        <a:pt x="1176909" y="890111"/>
                      </a:lnTo>
                      <a:lnTo>
                        <a:pt x="784574" y="890683"/>
                      </a:lnTo>
                      <a:lnTo>
                        <a:pt x="392335" y="892207"/>
                      </a:lnTo>
                      <a:lnTo>
                        <a:pt x="0" y="89506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38"/>
                <p:cNvSpPr/>
                <p:nvPr/>
              </p:nvSpPr>
              <p:spPr>
                <a:xfrm>
                  <a:off x="3232308" y="4168834"/>
                  <a:ext cx="56959" cy="895064"/>
                </a:xfrm>
                <a:custGeom>
                  <a:avLst/>
                  <a:gdLst/>
                  <a:ahLst/>
                  <a:cxnLst/>
                  <a:rect l="l" t="t" r="r" b="b"/>
                  <a:pathLst>
                    <a:path w="56959" h="895064" extrusionOk="0">
                      <a:moveTo>
                        <a:pt x="0" y="0"/>
                      </a:moveTo>
                      <a:lnTo>
                        <a:pt x="0" y="895064"/>
                      </a:lnTo>
                      <a:lnTo>
                        <a:pt x="56960" y="0"/>
                      </a:lnTo>
                      <a:lnTo>
                        <a:pt x="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9" name="Google Shape;1549;p38"/>
              <p:cNvGrpSpPr/>
              <p:nvPr/>
            </p:nvGrpSpPr>
            <p:grpSpPr>
              <a:xfrm>
                <a:off x="4138993" y="3944234"/>
                <a:ext cx="455485" cy="479488"/>
                <a:chOff x="4138993" y="3944234"/>
                <a:chExt cx="455485" cy="479488"/>
              </a:xfrm>
            </p:grpSpPr>
            <p:sp>
              <p:nvSpPr>
                <p:cNvPr id="1550" name="Google Shape;1550;p38"/>
                <p:cNvSpPr/>
                <p:nvPr/>
              </p:nvSpPr>
              <p:spPr>
                <a:xfrm>
                  <a:off x="4138993" y="3968237"/>
                  <a:ext cx="455485" cy="455485"/>
                </a:xfrm>
                <a:custGeom>
                  <a:avLst/>
                  <a:gdLst/>
                  <a:ahLst/>
                  <a:cxnLst/>
                  <a:rect l="l" t="t" r="r" b="b"/>
                  <a:pathLst>
                    <a:path w="455485" h="455485" extrusionOk="0">
                      <a:moveTo>
                        <a:pt x="455486" y="227743"/>
                      </a:moveTo>
                      <a:cubicBezTo>
                        <a:pt x="455486" y="353522"/>
                        <a:pt x="353522" y="455486"/>
                        <a:pt x="227743" y="455486"/>
                      </a:cubicBezTo>
                      <a:cubicBezTo>
                        <a:pt x="101964" y="455486"/>
                        <a:pt x="0" y="353522"/>
                        <a:pt x="0" y="227743"/>
                      </a:cubicBezTo>
                      <a:cubicBezTo>
                        <a:pt x="0" y="101964"/>
                        <a:pt x="101964" y="0"/>
                        <a:pt x="227743" y="0"/>
                      </a:cubicBezTo>
                      <a:cubicBezTo>
                        <a:pt x="353522" y="0"/>
                        <a:pt x="455486" y="101964"/>
                        <a:pt x="455486" y="227743"/>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38"/>
                <p:cNvSpPr/>
                <p:nvPr/>
              </p:nvSpPr>
              <p:spPr>
                <a:xfrm>
                  <a:off x="4138993" y="3944234"/>
                  <a:ext cx="455485" cy="455485"/>
                </a:xfrm>
                <a:custGeom>
                  <a:avLst/>
                  <a:gdLst/>
                  <a:ahLst/>
                  <a:cxnLst/>
                  <a:rect l="l" t="t" r="r" b="b"/>
                  <a:pathLst>
                    <a:path w="455485" h="455485" extrusionOk="0">
                      <a:moveTo>
                        <a:pt x="455486" y="227743"/>
                      </a:moveTo>
                      <a:cubicBezTo>
                        <a:pt x="455486" y="353522"/>
                        <a:pt x="353522" y="455486"/>
                        <a:pt x="227743" y="455486"/>
                      </a:cubicBezTo>
                      <a:cubicBezTo>
                        <a:pt x="101964" y="455486"/>
                        <a:pt x="0" y="353522"/>
                        <a:pt x="0" y="227743"/>
                      </a:cubicBezTo>
                      <a:cubicBezTo>
                        <a:pt x="0" y="101964"/>
                        <a:pt x="101964" y="0"/>
                        <a:pt x="227743" y="0"/>
                      </a:cubicBezTo>
                      <a:cubicBezTo>
                        <a:pt x="353522" y="0"/>
                        <a:pt x="455486" y="101964"/>
                        <a:pt x="455486" y="22774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2" name="Google Shape;1552;p38"/>
              <p:cNvGrpSpPr/>
              <p:nvPr/>
            </p:nvGrpSpPr>
            <p:grpSpPr>
              <a:xfrm>
                <a:off x="2490596" y="4168834"/>
                <a:ext cx="741711" cy="973264"/>
                <a:chOff x="2490596" y="4168834"/>
                <a:chExt cx="741711" cy="973264"/>
              </a:xfrm>
            </p:grpSpPr>
            <p:sp>
              <p:nvSpPr>
                <p:cNvPr id="1553" name="Google Shape;1553;p38"/>
                <p:cNvSpPr/>
                <p:nvPr/>
              </p:nvSpPr>
              <p:spPr>
                <a:xfrm>
                  <a:off x="2490596" y="4168834"/>
                  <a:ext cx="741711" cy="973264"/>
                </a:xfrm>
                <a:custGeom>
                  <a:avLst/>
                  <a:gdLst/>
                  <a:ahLst/>
                  <a:cxnLst/>
                  <a:rect l="l" t="t" r="r" b="b"/>
                  <a:pathLst>
                    <a:path w="741711" h="973264" extrusionOk="0">
                      <a:moveTo>
                        <a:pt x="0" y="0"/>
                      </a:moveTo>
                      <a:lnTo>
                        <a:pt x="0" y="895064"/>
                      </a:lnTo>
                      <a:lnTo>
                        <a:pt x="214027" y="895064"/>
                      </a:lnTo>
                      <a:lnTo>
                        <a:pt x="264986" y="973265"/>
                      </a:lnTo>
                      <a:lnTo>
                        <a:pt x="315944" y="895064"/>
                      </a:lnTo>
                      <a:lnTo>
                        <a:pt x="741712" y="895064"/>
                      </a:lnTo>
                      <a:lnTo>
                        <a:pt x="741712" y="0"/>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4" name="Google Shape;1554;p38"/>
                <p:cNvSpPr/>
                <p:nvPr/>
              </p:nvSpPr>
              <p:spPr>
                <a:xfrm>
                  <a:off x="2490596" y="4168834"/>
                  <a:ext cx="326898" cy="343185"/>
                </a:xfrm>
                <a:custGeom>
                  <a:avLst/>
                  <a:gdLst/>
                  <a:ahLst/>
                  <a:cxnLst/>
                  <a:rect l="l" t="t" r="r" b="b"/>
                  <a:pathLst>
                    <a:path w="326898" h="343185" extrusionOk="0">
                      <a:moveTo>
                        <a:pt x="326898" y="0"/>
                      </a:moveTo>
                      <a:lnTo>
                        <a:pt x="0" y="0"/>
                      </a:lnTo>
                      <a:lnTo>
                        <a:pt x="0" y="343186"/>
                      </a:lnTo>
                      <a:lnTo>
                        <a:pt x="60293" y="291465"/>
                      </a:lnTo>
                      <a:lnTo>
                        <a:pt x="289179" y="291465"/>
                      </a:lnTo>
                      <a:lnTo>
                        <a:pt x="326898"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55" name="Google Shape;1555;p38"/>
            <p:cNvGrpSpPr/>
            <p:nvPr/>
          </p:nvGrpSpPr>
          <p:grpSpPr>
            <a:xfrm>
              <a:off x="440055" y="3291529"/>
              <a:ext cx="2315527" cy="1220490"/>
              <a:chOff x="440055" y="3291529"/>
              <a:chExt cx="2315527" cy="1220490"/>
            </a:xfrm>
          </p:grpSpPr>
          <p:grpSp>
            <p:nvGrpSpPr>
              <p:cNvPr id="1556" name="Google Shape;1556;p38"/>
              <p:cNvGrpSpPr/>
              <p:nvPr/>
            </p:nvGrpSpPr>
            <p:grpSpPr>
              <a:xfrm>
                <a:off x="440055" y="3538660"/>
                <a:ext cx="1573911" cy="900112"/>
                <a:chOff x="440055" y="3538660"/>
                <a:chExt cx="1573911" cy="900112"/>
              </a:xfrm>
            </p:grpSpPr>
            <p:sp>
              <p:nvSpPr>
                <p:cNvPr id="1557" name="Google Shape;1557;p38"/>
                <p:cNvSpPr/>
                <p:nvPr/>
              </p:nvSpPr>
              <p:spPr>
                <a:xfrm>
                  <a:off x="444627" y="3538660"/>
                  <a:ext cx="1569339" cy="895064"/>
                </a:xfrm>
                <a:custGeom>
                  <a:avLst/>
                  <a:gdLst/>
                  <a:ahLst/>
                  <a:cxnLst/>
                  <a:rect l="l" t="t" r="r" b="b"/>
                  <a:pathLst>
                    <a:path w="1569339" h="895064" extrusionOk="0">
                      <a:moveTo>
                        <a:pt x="0" y="0"/>
                      </a:moveTo>
                      <a:lnTo>
                        <a:pt x="1569339" y="0"/>
                      </a:lnTo>
                      <a:lnTo>
                        <a:pt x="1569339" y="895064"/>
                      </a:lnTo>
                      <a:lnTo>
                        <a:pt x="0" y="895064"/>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38"/>
                <p:cNvSpPr/>
                <p:nvPr/>
              </p:nvSpPr>
              <p:spPr>
                <a:xfrm>
                  <a:off x="440055" y="3538660"/>
                  <a:ext cx="1573911" cy="900112"/>
                </a:xfrm>
                <a:custGeom>
                  <a:avLst/>
                  <a:gdLst/>
                  <a:ahLst/>
                  <a:cxnLst/>
                  <a:rect l="l" t="t" r="r" b="b"/>
                  <a:pathLst>
                    <a:path w="1573911" h="900112" extrusionOk="0">
                      <a:moveTo>
                        <a:pt x="1573911" y="895064"/>
                      </a:moveTo>
                      <a:lnTo>
                        <a:pt x="1181576" y="897922"/>
                      </a:lnTo>
                      <a:lnTo>
                        <a:pt x="789242" y="899446"/>
                      </a:lnTo>
                      <a:lnTo>
                        <a:pt x="396907" y="900113"/>
                      </a:lnTo>
                      <a:lnTo>
                        <a:pt x="4572" y="899636"/>
                      </a:lnTo>
                      <a:lnTo>
                        <a:pt x="0" y="899636"/>
                      </a:lnTo>
                      <a:lnTo>
                        <a:pt x="0" y="895064"/>
                      </a:lnTo>
                      <a:lnTo>
                        <a:pt x="1429" y="447580"/>
                      </a:lnTo>
                      <a:lnTo>
                        <a:pt x="4572" y="0"/>
                      </a:lnTo>
                      <a:lnTo>
                        <a:pt x="7715" y="447580"/>
                      </a:lnTo>
                      <a:lnTo>
                        <a:pt x="9144" y="895064"/>
                      </a:lnTo>
                      <a:lnTo>
                        <a:pt x="4572" y="890492"/>
                      </a:lnTo>
                      <a:lnTo>
                        <a:pt x="396907" y="890111"/>
                      </a:lnTo>
                      <a:lnTo>
                        <a:pt x="789242" y="890683"/>
                      </a:lnTo>
                      <a:lnTo>
                        <a:pt x="1181576" y="892207"/>
                      </a:lnTo>
                      <a:lnTo>
                        <a:pt x="1573911" y="89506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9" name="Google Shape;1559;p38"/>
                <p:cNvSpPr/>
                <p:nvPr/>
              </p:nvSpPr>
              <p:spPr>
                <a:xfrm>
                  <a:off x="1957006" y="3538660"/>
                  <a:ext cx="56959" cy="895064"/>
                </a:xfrm>
                <a:custGeom>
                  <a:avLst/>
                  <a:gdLst/>
                  <a:ahLst/>
                  <a:cxnLst/>
                  <a:rect l="l" t="t" r="r" b="b"/>
                  <a:pathLst>
                    <a:path w="56959" h="895064" extrusionOk="0">
                      <a:moveTo>
                        <a:pt x="56960" y="0"/>
                      </a:moveTo>
                      <a:lnTo>
                        <a:pt x="56960" y="895064"/>
                      </a:lnTo>
                      <a:lnTo>
                        <a:pt x="0" y="0"/>
                      </a:lnTo>
                      <a:lnTo>
                        <a:pt x="56960" y="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60" name="Google Shape;1560;p38"/>
              <p:cNvGrpSpPr/>
              <p:nvPr/>
            </p:nvGrpSpPr>
            <p:grpSpPr>
              <a:xfrm>
                <a:off x="605130" y="3291529"/>
                <a:ext cx="548859" cy="548859"/>
                <a:chOff x="605130" y="3291529"/>
                <a:chExt cx="548859" cy="548859"/>
              </a:xfrm>
            </p:grpSpPr>
            <p:sp>
              <p:nvSpPr>
                <p:cNvPr id="1561" name="Google Shape;1561;p38"/>
                <p:cNvSpPr/>
                <p:nvPr/>
              </p:nvSpPr>
              <p:spPr>
                <a:xfrm rot="-4593265">
                  <a:off x="651839" y="3338238"/>
                  <a:ext cx="455442" cy="455442"/>
                </a:xfrm>
                <a:custGeom>
                  <a:avLst/>
                  <a:gdLst/>
                  <a:ahLst/>
                  <a:cxnLst/>
                  <a:rect l="l" t="t" r="r" b="b"/>
                  <a:pathLst>
                    <a:path w="455485" h="455485" extrusionOk="0">
                      <a:moveTo>
                        <a:pt x="455486" y="227743"/>
                      </a:moveTo>
                      <a:cubicBezTo>
                        <a:pt x="455486" y="353522"/>
                        <a:pt x="353522" y="455486"/>
                        <a:pt x="227743" y="455486"/>
                      </a:cubicBezTo>
                      <a:cubicBezTo>
                        <a:pt x="101964" y="455486"/>
                        <a:pt x="0" y="353522"/>
                        <a:pt x="0" y="227743"/>
                      </a:cubicBezTo>
                      <a:cubicBezTo>
                        <a:pt x="0" y="101964"/>
                        <a:pt x="101964" y="0"/>
                        <a:pt x="227743" y="0"/>
                      </a:cubicBezTo>
                      <a:cubicBezTo>
                        <a:pt x="353522" y="0"/>
                        <a:pt x="455486" y="101964"/>
                        <a:pt x="455486" y="227743"/>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2" name="Google Shape;1562;p38"/>
                <p:cNvSpPr/>
                <p:nvPr/>
              </p:nvSpPr>
              <p:spPr>
                <a:xfrm>
                  <a:off x="651795" y="3314156"/>
                  <a:ext cx="455485" cy="455485"/>
                </a:xfrm>
                <a:custGeom>
                  <a:avLst/>
                  <a:gdLst/>
                  <a:ahLst/>
                  <a:cxnLst/>
                  <a:rect l="l" t="t" r="r" b="b"/>
                  <a:pathLst>
                    <a:path w="455485" h="455485" extrusionOk="0">
                      <a:moveTo>
                        <a:pt x="455486" y="227743"/>
                      </a:moveTo>
                      <a:cubicBezTo>
                        <a:pt x="455486" y="353522"/>
                        <a:pt x="353522" y="455486"/>
                        <a:pt x="227743" y="455486"/>
                      </a:cubicBezTo>
                      <a:cubicBezTo>
                        <a:pt x="101964" y="455486"/>
                        <a:pt x="0" y="353522"/>
                        <a:pt x="0" y="227743"/>
                      </a:cubicBezTo>
                      <a:cubicBezTo>
                        <a:pt x="0" y="101964"/>
                        <a:pt x="101964" y="0"/>
                        <a:pt x="227743" y="0"/>
                      </a:cubicBezTo>
                      <a:cubicBezTo>
                        <a:pt x="353522" y="0"/>
                        <a:pt x="455486" y="101964"/>
                        <a:pt x="455486" y="2277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3" name="Google Shape;1563;p38"/>
              <p:cNvSpPr/>
              <p:nvPr/>
            </p:nvSpPr>
            <p:spPr>
              <a:xfrm>
                <a:off x="2013966" y="3538660"/>
                <a:ext cx="741616" cy="973359"/>
              </a:xfrm>
              <a:custGeom>
                <a:avLst/>
                <a:gdLst/>
                <a:ahLst/>
                <a:cxnLst/>
                <a:rect l="l" t="t" r="r" b="b"/>
                <a:pathLst>
                  <a:path w="741616" h="973359" extrusionOk="0">
                    <a:moveTo>
                      <a:pt x="0" y="0"/>
                    </a:moveTo>
                    <a:lnTo>
                      <a:pt x="0" y="895064"/>
                    </a:lnTo>
                    <a:lnTo>
                      <a:pt x="425767" y="895064"/>
                    </a:lnTo>
                    <a:lnTo>
                      <a:pt x="476631" y="973360"/>
                    </a:lnTo>
                    <a:lnTo>
                      <a:pt x="527590" y="895064"/>
                    </a:lnTo>
                    <a:lnTo>
                      <a:pt x="741617" y="895064"/>
                    </a:lnTo>
                    <a:lnTo>
                      <a:pt x="741617" y="0"/>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564" name="Google Shape;1564;p38"/>
          <p:cNvGrpSpPr/>
          <p:nvPr/>
        </p:nvGrpSpPr>
        <p:grpSpPr>
          <a:xfrm>
            <a:off x="7133771" y="3058843"/>
            <a:ext cx="1263668" cy="1263570"/>
            <a:chOff x="7133771" y="3058843"/>
            <a:chExt cx="1263668" cy="1263570"/>
          </a:xfrm>
        </p:grpSpPr>
        <p:sp>
          <p:nvSpPr>
            <p:cNvPr id="1565" name="Google Shape;1565;p38"/>
            <p:cNvSpPr/>
            <p:nvPr/>
          </p:nvSpPr>
          <p:spPr>
            <a:xfrm>
              <a:off x="7765714" y="3690689"/>
              <a:ext cx="631724" cy="631724"/>
            </a:xfrm>
            <a:custGeom>
              <a:avLst/>
              <a:gdLst/>
              <a:ahLst/>
              <a:cxnLst/>
              <a:rect l="l" t="t" r="r" b="b"/>
              <a:pathLst>
                <a:path w="1443610" h="1443610" extrusionOk="0">
                  <a:moveTo>
                    <a:pt x="0" y="0"/>
                  </a:moveTo>
                  <a:lnTo>
                    <a:pt x="1230277" y="0"/>
                  </a:lnTo>
                  <a:cubicBezTo>
                    <a:pt x="1313621" y="83344"/>
                    <a:pt x="1360330" y="130053"/>
                    <a:pt x="1443610" y="213333"/>
                  </a:cubicBezTo>
                  <a:lnTo>
                    <a:pt x="1443610" y="1443610"/>
                  </a:lnTo>
                  <a:lnTo>
                    <a:pt x="213333" y="1443610"/>
                  </a:lnTo>
                  <a:cubicBezTo>
                    <a:pt x="129989" y="1360266"/>
                    <a:pt x="83280" y="1313557"/>
                    <a:pt x="0" y="1230277"/>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66" name="Google Shape;1566;p38"/>
            <p:cNvGrpSpPr/>
            <p:nvPr/>
          </p:nvGrpSpPr>
          <p:grpSpPr>
            <a:xfrm>
              <a:off x="7133991" y="3690689"/>
              <a:ext cx="631724" cy="631724"/>
              <a:chOff x="5190267" y="5063803"/>
              <a:chExt cx="1443610" cy="1443610"/>
            </a:xfrm>
          </p:grpSpPr>
          <p:sp>
            <p:nvSpPr>
              <p:cNvPr id="1567" name="Google Shape;1567;p38"/>
              <p:cNvSpPr/>
              <p:nvPr/>
            </p:nvSpPr>
            <p:spPr>
              <a:xfrm>
                <a:off x="5190267" y="5063803"/>
                <a:ext cx="1443610" cy="1443610"/>
              </a:xfrm>
              <a:custGeom>
                <a:avLst/>
                <a:gdLst/>
                <a:ahLst/>
                <a:cxnLst/>
                <a:rect l="l" t="t" r="r" b="b"/>
                <a:pathLst>
                  <a:path w="1443610" h="1443610" extrusionOk="0">
                    <a:moveTo>
                      <a:pt x="213333" y="0"/>
                    </a:moveTo>
                    <a:lnTo>
                      <a:pt x="1443610" y="0"/>
                    </a:lnTo>
                    <a:lnTo>
                      <a:pt x="1443610" y="1230277"/>
                    </a:lnTo>
                    <a:cubicBezTo>
                      <a:pt x="1360266" y="1313621"/>
                      <a:pt x="1313557" y="1360330"/>
                      <a:pt x="1230277" y="1443610"/>
                    </a:cubicBezTo>
                    <a:lnTo>
                      <a:pt x="0" y="1443610"/>
                    </a:lnTo>
                    <a:lnTo>
                      <a:pt x="0" y="213333"/>
                    </a:lnTo>
                    <a:cubicBezTo>
                      <a:pt x="83344" y="129989"/>
                      <a:pt x="130053" y="83280"/>
                      <a:pt x="21333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38"/>
              <p:cNvSpPr/>
              <p:nvPr/>
            </p:nvSpPr>
            <p:spPr>
              <a:xfrm>
                <a:off x="6121876" y="5575803"/>
                <a:ext cx="512000" cy="512064"/>
              </a:xfrm>
              <a:custGeom>
                <a:avLst/>
                <a:gdLst/>
                <a:ahLst/>
                <a:cxnLst/>
                <a:rect l="l" t="t" r="r" b="b"/>
                <a:pathLst>
                  <a:path w="512000" h="512064" extrusionOk="0">
                    <a:moveTo>
                      <a:pt x="512000" y="512065"/>
                    </a:moveTo>
                    <a:lnTo>
                      <a:pt x="0" y="0"/>
                    </a:lnTo>
                    <a:lnTo>
                      <a:pt x="512000" y="0"/>
                    </a:lnTo>
                    <a:lnTo>
                      <a:pt x="512000" y="512065"/>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69" name="Google Shape;1569;p38"/>
            <p:cNvSpPr/>
            <p:nvPr/>
          </p:nvSpPr>
          <p:spPr>
            <a:xfrm>
              <a:off x="7133771" y="3058843"/>
              <a:ext cx="631579" cy="631579"/>
            </a:xfrm>
            <a:custGeom>
              <a:avLst/>
              <a:gdLst/>
              <a:ahLst/>
              <a:cxnLst/>
              <a:rect l="l" t="t" r="r" b="b"/>
              <a:pathLst>
                <a:path w="1443610" h="1443610" extrusionOk="0">
                  <a:moveTo>
                    <a:pt x="0" y="0"/>
                  </a:moveTo>
                  <a:lnTo>
                    <a:pt x="1230277" y="0"/>
                  </a:lnTo>
                  <a:cubicBezTo>
                    <a:pt x="1313621" y="83344"/>
                    <a:pt x="1360330" y="130053"/>
                    <a:pt x="1443610" y="213333"/>
                  </a:cubicBezTo>
                  <a:lnTo>
                    <a:pt x="1443610" y="1443610"/>
                  </a:lnTo>
                  <a:lnTo>
                    <a:pt x="213333" y="1443610"/>
                  </a:lnTo>
                  <a:lnTo>
                    <a:pt x="0" y="1230277"/>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70" name="Google Shape;1570;p38"/>
            <p:cNvGrpSpPr/>
            <p:nvPr/>
          </p:nvGrpSpPr>
          <p:grpSpPr>
            <a:xfrm>
              <a:off x="7765714" y="3058965"/>
              <a:ext cx="631724" cy="631724"/>
              <a:chOff x="6633877" y="3620193"/>
              <a:chExt cx="1443610" cy="1443610"/>
            </a:xfrm>
          </p:grpSpPr>
          <p:sp>
            <p:nvSpPr>
              <p:cNvPr id="1571" name="Google Shape;1571;p38"/>
              <p:cNvSpPr/>
              <p:nvPr/>
            </p:nvSpPr>
            <p:spPr>
              <a:xfrm>
                <a:off x="6633877" y="3620193"/>
                <a:ext cx="1443610" cy="1443610"/>
              </a:xfrm>
              <a:custGeom>
                <a:avLst/>
                <a:gdLst/>
                <a:ahLst/>
                <a:cxnLst/>
                <a:rect l="l" t="t" r="r" b="b"/>
                <a:pathLst>
                  <a:path w="1443610" h="1443610" extrusionOk="0">
                    <a:moveTo>
                      <a:pt x="213333" y="0"/>
                    </a:moveTo>
                    <a:lnTo>
                      <a:pt x="1443610" y="0"/>
                    </a:lnTo>
                    <a:lnTo>
                      <a:pt x="1443610" y="1230277"/>
                    </a:lnTo>
                    <a:cubicBezTo>
                      <a:pt x="1360266" y="1313621"/>
                      <a:pt x="1313557" y="1360330"/>
                      <a:pt x="1230277" y="1443610"/>
                    </a:cubicBezTo>
                    <a:lnTo>
                      <a:pt x="0" y="1443610"/>
                    </a:lnTo>
                    <a:lnTo>
                      <a:pt x="0" y="213333"/>
                    </a:lnTo>
                    <a:cubicBezTo>
                      <a:pt x="83344" y="129989"/>
                      <a:pt x="130053" y="83280"/>
                      <a:pt x="213333"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38"/>
              <p:cNvSpPr/>
              <p:nvPr/>
            </p:nvSpPr>
            <p:spPr>
              <a:xfrm>
                <a:off x="7145877" y="4551802"/>
                <a:ext cx="512064" cy="512000"/>
              </a:xfrm>
              <a:custGeom>
                <a:avLst/>
                <a:gdLst/>
                <a:ahLst/>
                <a:cxnLst/>
                <a:rect l="l" t="t" r="r" b="b"/>
                <a:pathLst>
                  <a:path w="512064" h="512000" extrusionOk="0">
                    <a:moveTo>
                      <a:pt x="0" y="0"/>
                    </a:moveTo>
                    <a:lnTo>
                      <a:pt x="0" y="512000"/>
                    </a:lnTo>
                    <a:lnTo>
                      <a:pt x="512065" y="512000"/>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73" name="Google Shape;1573;p38"/>
            <p:cNvSpPr/>
            <p:nvPr/>
          </p:nvSpPr>
          <p:spPr>
            <a:xfrm>
              <a:off x="7448058" y="3373137"/>
              <a:ext cx="634667" cy="634667"/>
            </a:xfrm>
            <a:custGeom>
              <a:avLst/>
              <a:gdLst/>
              <a:ahLst/>
              <a:cxnLst/>
              <a:rect l="l" t="t" r="r" b="b"/>
              <a:pathLst>
                <a:path w="1450667" h="1450667" extrusionOk="0">
                  <a:moveTo>
                    <a:pt x="1238233" y="937769"/>
                  </a:moveTo>
                  <a:lnTo>
                    <a:pt x="1450668" y="725334"/>
                  </a:lnTo>
                  <a:lnTo>
                    <a:pt x="1238233" y="512899"/>
                  </a:lnTo>
                  <a:lnTo>
                    <a:pt x="1238233" y="212435"/>
                  </a:lnTo>
                  <a:lnTo>
                    <a:pt x="937769" y="212435"/>
                  </a:lnTo>
                  <a:lnTo>
                    <a:pt x="725334" y="0"/>
                  </a:lnTo>
                  <a:lnTo>
                    <a:pt x="512899" y="212435"/>
                  </a:lnTo>
                  <a:lnTo>
                    <a:pt x="212435" y="212435"/>
                  </a:lnTo>
                  <a:lnTo>
                    <a:pt x="212435" y="512899"/>
                  </a:lnTo>
                  <a:lnTo>
                    <a:pt x="0" y="725334"/>
                  </a:lnTo>
                  <a:lnTo>
                    <a:pt x="212435" y="937769"/>
                  </a:lnTo>
                  <a:lnTo>
                    <a:pt x="212435" y="1238233"/>
                  </a:lnTo>
                  <a:lnTo>
                    <a:pt x="512899" y="1238233"/>
                  </a:lnTo>
                  <a:lnTo>
                    <a:pt x="725334" y="1450668"/>
                  </a:lnTo>
                  <a:lnTo>
                    <a:pt x="937769" y="1238233"/>
                  </a:lnTo>
                  <a:lnTo>
                    <a:pt x="1238233" y="1238233"/>
                  </a:lnTo>
                  <a:lnTo>
                    <a:pt x="1238233" y="937769"/>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77"/>
        <p:cNvGrpSpPr/>
        <p:nvPr/>
      </p:nvGrpSpPr>
      <p:grpSpPr>
        <a:xfrm>
          <a:off x="0" y="0"/>
          <a:ext cx="0" cy="0"/>
          <a:chOff x="0" y="0"/>
          <a:chExt cx="0" cy="0"/>
        </a:xfrm>
      </p:grpSpPr>
      <p:sp>
        <p:nvSpPr>
          <p:cNvPr id="1578" name="Google Shape;1578;p3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579" name="Google Shape;1579;p39"/>
          <p:cNvSpPr txBox="1">
            <a:spLocks noGrp="1"/>
          </p:cNvSpPr>
          <p:nvPr>
            <p:ph type="body" idx="4294967295"/>
          </p:nvPr>
        </p:nvSpPr>
        <p:spPr>
          <a:xfrm>
            <a:off x="713225" y="1092900"/>
            <a:ext cx="7717500" cy="13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used in this template? Get them on these websites:</a:t>
            </a:r>
            <a:endParaRPr/>
          </a:p>
          <a:p>
            <a:pPr marL="0" lvl="0" indent="0" algn="l" rtl="0">
              <a:spcBef>
                <a:spcPts val="1000"/>
              </a:spcBef>
              <a:spcAft>
                <a:spcPts val="0"/>
              </a:spcAft>
              <a:buNone/>
            </a:pPr>
            <a:r>
              <a:rPr lang="en" b="1"/>
              <a:t>Illustrations</a:t>
            </a:r>
            <a:endParaRPr b="1"/>
          </a:p>
          <a:p>
            <a:pPr marL="457200" lvl="0" indent="-304800" algn="l" rtl="0">
              <a:spcBef>
                <a:spcPts val="0"/>
              </a:spcBef>
              <a:spcAft>
                <a:spcPts val="0"/>
              </a:spcAft>
              <a:buSzPts val="1200"/>
              <a:buChar char="●"/>
            </a:pPr>
            <a:r>
              <a:rPr lang="en" u="sng">
                <a:hlinkClick r:id="rId3"/>
              </a:rPr>
              <a:t>Abstract background with triangles</a:t>
            </a:r>
            <a:endParaRPr/>
          </a:p>
          <a:p>
            <a:pPr marL="0" lvl="0" indent="0" algn="l" rtl="0">
              <a:spcBef>
                <a:spcPts val="1000"/>
              </a:spcBef>
              <a:spcAft>
                <a:spcPts val="0"/>
              </a:spcAft>
              <a:buNone/>
            </a:pPr>
            <a:r>
              <a:rPr lang="en" b="1"/>
              <a:t>Icon pack</a:t>
            </a:r>
            <a:endParaRPr b="1"/>
          </a:p>
          <a:p>
            <a:pPr marL="457200" lvl="0" indent="-304800" algn="l" rtl="0">
              <a:spcBef>
                <a:spcPts val="0"/>
              </a:spcBef>
              <a:spcAft>
                <a:spcPts val="0"/>
              </a:spcAft>
              <a:buSzPts val="1200"/>
              <a:buChar char="●"/>
            </a:pPr>
            <a:r>
              <a:rPr lang="en" u="sng">
                <a:hlinkClick r:id="rId4"/>
              </a:rPr>
              <a:t>Icon Pack: Business administration | Lineal</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3"/>
        <p:cNvGrpSpPr/>
        <p:nvPr/>
      </p:nvGrpSpPr>
      <p:grpSpPr>
        <a:xfrm>
          <a:off x="0" y="0"/>
          <a:ext cx="0" cy="0"/>
          <a:chOff x="0" y="0"/>
          <a:chExt cx="0" cy="0"/>
        </a:xfrm>
      </p:grpSpPr>
      <p:sp>
        <p:nvSpPr>
          <p:cNvPr id="1584" name="Google Shape;1584;p4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85" name="Google Shape;1585;p4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480" name="Google Shape;480;p23"/>
          <p:cNvSpPr txBox="1">
            <a:spLocks noGrp="1"/>
          </p:cNvSpPr>
          <p:nvPr>
            <p:ph type="body" idx="1"/>
          </p:nvPr>
        </p:nvSpPr>
        <p:spPr>
          <a:xfrm>
            <a:off x="720000" y="1139550"/>
            <a:ext cx="77040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481" name="Google Shape;481;p23"/>
          <p:cNvGraphicFramePr/>
          <p:nvPr/>
        </p:nvGraphicFramePr>
        <p:xfrm>
          <a:off x="720000" y="1614825"/>
          <a:ext cx="3000000" cy="3000000"/>
        </p:xfrm>
        <a:graphic>
          <a:graphicData uri="http://schemas.openxmlformats.org/drawingml/2006/table">
            <a:tbl>
              <a:tblPr>
                <a:noFill/>
                <a:tableStyleId>{DA9CFC60-D313-4319-8A9B-B4DFCDE91ECC}</a:tableStyleId>
              </a:tblPr>
              <a:tblGrid>
                <a:gridCol w="2425925">
                  <a:extLst>
                    <a:ext uri="{9D8B030D-6E8A-4147-A177-3AD203B41FA5}">
                      <a16:colId xmlns:a16="http://schemas.microsoft.com/office/drawing/2014/main" val="20000"/>
                    </a:ext>
                  </a:extLst>
                </a:gridCol>
                <a:gridCol w="527807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dk1"/>
                          </a:solidFill>
                          <a:latin typeface="Open Sans"/>
                          <a:ea typeface="Open Sans"/>
                          <a:cs typeface="Open Sans"/>
                          <a:sym typeface="Open Sans"/>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Noto Sans"/>
                          <a:ea typeface="Noto Sans"/>
                          <a:cs typeface="Noto Sans"/>
                          <a:sym typeface="Noto Sans"/>
                        </a:rPr>
                        <a:t>To view this template correctly in PowerPoint, download and install the fonts we used</a:t>
                      </a:r>
                      <a:endParaRPr sz="1000">
                        <a:solidFill>
                          <a:schemeClr val="dk1"/>
                        </a:solidFill>
                        <a:latin typeface="Noto Sans"/>
                        <a:ea typeface="Noto Sans"/>
                        <a:cs typeface="Noto Sans"/>
                        <a:sym typeface="Noto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dk1"/>
                          </a:solidFill>
                          <a:latin typeface="Open Sans"/>
                          <a:ea typeface="Open Sans"/>
                          <a:cs typeface="Open Sans"/>
                          <a:sym typeface="Open Sans"/>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Open Sans"/>
                          <a:ea typeface="Open Sans"/>
                          <a:cs typeface="Open Sans"/>
                          <a:sym typeface="Open Sans"/>
                        </a:rPr>
                        <a:t> and </a:t>
                      </a:r>
                      <a:r>
                        <a:rPr lang="en" sz="1000" b="1" u="sng">
                          <a:solidFill>
                            <a:schemeClr val="dk1"/>
                          </a:solidFill>
                          <a:latin typeface="Open Sans"/>
                          <a:ea typeface="Open Sans"/>
                          <a:cs typeface="Open Sans"/>
                          <a:sym typeface="Open Sans"/>
                          <a:hlinkClick r:id="rId5" action="ppaction://hlinksldjump">
                            <a:extLst>
                              <a:ext uri="{A12FA001-AC4F-418D-AE19-62706E023703}">
                                <ahyp:hlinkClr xmlns:ahyp="http://schemas.microsoft.com/office/drawing/2018/hyperlinkcolor" val="tx"/>
                              </a:ext>
                            </a:extLst>
                          </a:hlinkClick>
                        </a:rPr>
                        <a:t>alternative</a:t>
                      </a:r>
                      <a:r>
                        <a:rPr lang="en" sz="1000" b="1" u="sng">
                          <a:solidFill>
                            <a:schemeClr val="dk1"/>
                          </a:solidFill>
                          <a:latin typeface="Open Sans"/>
                          <a:ea typeface="Open Sans"/>
                          <a:cs typeface="Open Sans"/>
                          <a:sym typeface="Open Sans"/>
                          <a:hlinkClick r:id="rId5" action="ppaction://hlinksldjump">
                            <a:extLst>
                              <a:ext uri="{A12FA001-AC4F-418D-AE19-62706E023703}">
                                <ahyp:hlinkClr xmlns:ahyp="http://schemas.microsoft.com/office/drawing/2018/hyperlinkcolor" val="tx"/>
                              </a:ext>
                            </a:extLst>
                          </a:hlinkClick>
                        </a:rPr>
                        <a:t> resources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Noto Sans"/>
                          <a:ea typeface="Noto Sans"/>
                          <a:cs typeface="Noto Sans"/>
                          <a:sym typeface="Noto Sans"/>
                        </a:rPr>
                        <a:t>An assortment of graphic resources that are suitable for use in this presentation</a:t>
                      </a:r>
                      <a:endParaRPr sz="1000">
                        <a:solidFill>
                          <a:schemeClr val="dk1"/>
                        </a:solidFill>
                        <a:latin typeface="Noto Sans"/>
                        <a:ea typeface="Noto Sans"/>
                        <a:cs typeface="Noto Sans"/>
                        <a:sym typeface="Noto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dk1"/>
                          </a:solidFill>
                          <a:latin typeface="Open Sans"/>
                          <a:ea typeface="Open Sans"/>
                          <a:cs typeface="Open Sans"/>
                          <a:sym typeface="Open Sans"/>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Noto Sans"/>
                          <a:ea typeface="Noto Sans"/>
                          <a:cs typeface="Noto Sans"/>
                          <a:sym typeface="Noto Sans"/>
                        </a:rPr>
                        <a:t>You must keep it so that proper credits for our design are given</a:t>
                      </a:r>
                      <a:endParaRPr sz="1000">
                        <a:solidFill>
                          <a:schemeClr val="dk1"/>
                        </a:solidFill>
                        <a:latin typeface="Noto Sans"/>
                        <a:ea typeface="Noto Sans"/>
                        <a:cs typeface="Noto Sans"/>
                        <a:sym typeface="Noto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dk1"/>
                          </a:solidFill>
                          <a:latin typeface="Open Sans"/>
                          <a:ea typeface="Open Sans"/>
                          <a:cs typeface="Open Sans"/>
                          <a:sym typeface="Open Sans"/>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Noto Sans"/>
                          <a:ea typeface="Noto Sans"/>
                          <a:cs typeface="Noto Sans"/>
                          <a:sym typeface="Noto Sans"/>
                        </a:rPr>
                        <a:t>All the colors used in this presentation</a:t>
                      </a:r>
                      <a:endParaRPr sz="1000">
                        <a:solidFill>
                          <a:schemeClr val="dk1"/>
                        </a:solidFill>
                        <a:latin typeface="Noto Sans"/>
                        <a:ea typeface="Noto Sans"/>
                        <a:cs typeface="Noto Sans"/>
                        <a:sym typeface="Noto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dk1"/>
                          </a:solidFill>
                          <a:latin typeface="Open Sans"/>
                          <a:ea typeface="Open Sans"/>
                          <a:cs typeface="Open Sans"/>
                          <a:sym typeface="Open Sans"/>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Open Sans"/>
                          <a:ea typeface="Open Sans"/>
                          <a:cs typeface="Open Sans"/>
                          <a:sym typeface="Open Sans"/>
                        </a:rPr>
                        <a:t> and </a:t>
                      </a:r>
                      <a:r>
                        <a:rPr lang="en" sz="1000" b="1" u="sng">
                          <a:solidFill>
                            <a:schemeClr val="dk1"/>
                          </a:solidFill>
                          <a:latin typeface="Open Sans"/>
                          <a:ea typeface="Open Sans"/>
                          <a:cs typeface="Open Sans"/>
                          <a:sym typeface="Open Sans"/>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Noto Sans"/>
                          <a:ea typeface="Noto Sans"/>
                          <a:cs typeface="Noto Sans"/>
                          <a:sym typeface="Noto Sans"/>
                        </a:rPr>
                        <a:t>These can be used in the template, and their size and color can be edited</a:t>
                      </a:r>
                      <a:endParaRPr sz="1000">
                        <a:solidFill>
                          <a:schemeClr val="dk1"/>
                        </a:solidFill>
                        <a:latin typeface="Noto Sans"/>
                        <a:ea typeface="Noto Sans"/>
                        <a:cs typeface="Noto Sans"/>
                        <a:sym typeface="Noto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Open Sans"/>
                          <a:ea typeface="Open Sans"/>
                          <a:cs typeface="Open Sans"/>
                          <a:sym typeface="Open Sans"/>
                        </a:rPr>
                        <a:t>Editable presentation theme </a:t>
                      </a:r>
                      <a:endParaRPr sz="1000" b="1">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Noto Sans"/>
                          <a:ea typeface="Noto Sans"/>
                          <a:cs typeface="Noto Sans"/>
                          <a:sym typeface="Noto Sans"/>
                        </a:rPr>
                        <a:t>You can edit the master slides easily. For more info, click </a:t>
                      </a:r>
                      <a:r>
                        <a:rPr lang="en" sz="1000" b="1" u="sng">
                          <a:solidFill>
                            <a:schemeClr val="dk1"/>
                          </a:solidFill>
                          <a:latin typeface="Noto Sans"/>
                          <a:ea typeface="Noto Sans"/>
                          <a:cs typeface="Noto Sans"/>
                          <a:sym typeface="Noto Sans"/>
                          <a:hlinkClick r:id="rId9">
                            <a:extLst>
                              <a:ext uri="{A12FA001-AC4F-418D-AE19-62706E023703}">
                                <ahyp:hlinkClr xmlns:ahyp="http://schemas.microsoft.com/office/drawing/2018/hyperlinkcolor" val="tx"/>
                              </a:ext>
                            </a:extLst>
                          </a:hlinkClick>
                        </a:rPr>
                        <a:t>here</a:t>
                      </a:r>
                      <a:endParaRPr sz="1000">
                        <a:solidFill>
                          <a:schemeClr val="dk1"/>
                        </a:solidFill>
                        <a:latin typeface="Noto Sans"/>
                        <a:ea typeface="Noto Sans"/>
                        <a:cs typeface="Noto Sans"/>
                        <a:sym typeface="Noto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82" name="Google Shape;482;p23"/>
          <p:cNvSpPr txBox="1"/>
          <p:nvPr/>
        </p:nvSpPr>
        <p:spPr>
          <a:xfrm>
            <a:off x="720000" y="3946900"/>
            <a:ext cx="20097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Noto Sans"/>
                <a:ea typeface="Noto Sans"/>
                <a:cs typeface="Noto Sans"/>
                <a:sym typeface="Noto Sans"/>
              </a:rPr>
              <a:t>For more info:</a:t>
            </a:r>
            <a:br>
              <a:rPr lang="en" sz="1000">
                <a:solidFill>
                  <a:schemeClr val="dk1"/>
                </a:solidFill>
                <a:latin typeface="Noto Sans"/>
                <a:ea typeface="Noto Sans"/>
                <a:cs typeface="Noto Sans"/>
                <a:sym typeface="Noto Sans"/>
              </a:rPr>
            </a:br>
            <a:r>
              <a:rPr lang="en" sz="1000" b="1" u="sng">
                <a:solidFill>
                  <a:schemeClr val="dk1"/>
                </a:solidFill>
                <a:latin typeface="Noto Sans"/>
                <a:ea typeface="Noto Sans"/>
                <a:cs typeface="Noto Sans"/>
                <a:sym typeface="Noto Sans"/>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Noto Sans"/>
                <a:ea typeface="Noto Sans"/>
                <a:cs typeface="Noto Sans"/>
                <a:sym typeface="Noto Sans"/>
              </a:rPr>
              <a:t> | </a:t>
            </a:r>
            <a:r>
              <a:rPr lang="en" sz="1000" b="1" u="sng">
                <a:solidFill>
                  <a:schemeClr val="dk1"/>
                </a:solidFill>
                <a:latin typeface="Noto Sans"/>
                <a:ea typeface="Noto Sans"/>
                <a:cs typeface="Noto Sans"/>
                <a:sym typeface="Noto Sans"/>
                <a:hlinkClick r:id="rId11">
                  <a:extLst>
                    <a:ext uri="{A12FA001-AC4F-418D-AE19-62706E023703}">
                      <ahyp:hlinkClr xmlns:ahyp="http://schemas.microsoft.com/office/drawing/2018/hyperlinkcolor" val="tx"/>
                    </a:ext>
                  </a:extLst>
                </a:hlinkClick>
              </a:rPr>
              <a:t>Blog</a:t>
            </a:r>
            <a:r>
              <a:rPr lang="en" sz="1000" b="1">
                <a:solidFill>
                  <a:schemeClr val="dk1"/>
                </a:solidFill>
                <a:latin typeface="Noto Sans"/>
                <a:ea typeface="Noto Sans"/>
                <a:cs typeface="Noto Sans"/>
                <a:sym typeface="Noto Sans"/>
              </a:rPr>
              <a:t> | </a:t>
            </a:r>
            <a:r>
              <a:rPr lang="en" sz="1000" b="1" u="sng">
                <a:solidFill>
                  <a:schemeClr val="dk1"/>
                </a:solidFill>
                <a:latin typeface="Noto Sans"/>
                <a:ea typeface="Noto Sans"/>
                <a:cs typeface="Noto Sans"/>
                <a:sym typeface="Noto Sans"/>
                <a:hlinkClick r:id="rId12">
                  <a:extLst>
                    <a:ext uri="{A12FA001-AC4F-418D-AE19-62706E023703}">
                      <ahyp:hlinkClr xmlns:ahyp="http://schemas.microsoft.com/office/drawing/2018/hyperlinkcolor" val="tx"/>
                    </a:ext>
                  </a:extLst>
                </a:hlinkClick>
              </a:rPr>
              <a:t>FAQs</a:t>
            </a:r>
            <a:endParaRPr sz="1000" b="1" u="sng">
              <a:solidFill>
                <a:schemeClr val="dk1"/>
              </a:solidFill>
              <a:latin typeface="Noto Sans"/>
              <a:ea typeface="Noto Sans"/>
              <a:cs typeface="Noto Sans"/>
              <a:sym typeface="Noto Sans"/>
            </a:endParaRPr>
          </a:p>
        </p:txBody>
      </p:sp>
      <p:sp>
        <p:nvSpPr>
          <p:cNvPr id="483" name="Google Shape;483;p23"/>
          <p:cNvSpPr txBox="1"/>
          <p:nvPr/>
        </p:nvSpPr>
        <p:spPr>
          <a:xfrm>
            <a:off x="4056025" y="3946900"/>
            <a:ext cx="35193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Noto Sans"/>
                <a:ea typeface="Noto Sans"/>
                <a:cs typeface="Noto Sans"/>
                <a:sym typeface="Noto Sans"/>
              </a:rPr>
              <a:t>You can visit our sister projects:</a:t>
            </a:r>
            <a:br>
              <a:rPr lang="en" sz="1000">
                <a:solidFill>
                  <a:schemeClr val="dk1"/>
                </a:solidFill>
                <a:latin typeface="Noto Sans"/>
                <a:ea typeface="Noto Sans"/>
                <a:cs typeface="Noto Sans"/>
                <a:sym typeface="Noto Sans"/>
              </a:rPr>
            </a:br>
            <a:r>
              <a:rPr lang="en" sz="1000" b="1" u="sng">
                <a:solidFill>
                  <a:schemeClr val="dk1"/>
                </a:solidFill>
                <a:latin typeface="Noto Sans"/>
                <a:ea typeface="Noto Sans"/>
                <a:cs typeface="Noto Sans"/>
                <a:sym typeface="Noto Sans"/>
                <a:hlinkClick r:id="rId13">
                  <a:extLst>
                    <a:ext uri="{A12FA001-AC4F-418D-AE19-62706E023703}">
                      <ahyp:hlinkClr xmlns:ahyp="http://schemas.microsoft.com/office/drawing/2018/hyperlinkcolor" val="tx"/>
                    </a:ext>
                  </a:extLst>
                </a:hlinkClick>
              </a:rPr>
              <a:t>Freepik</a:t>
            </a:r>
            <a:r>
              <a:rPr lang="en" sz="1000" b="1">
                <a:solidFill>
                  <a:schemeClr val="dk1"/>
                </a:solidFill>
                <a:latin typeface="Noto Sans"/>
                <a:ea typeface="Noto Sans"/>
                <a:cs typeface="Noto Sans"/>
                <a:sym typeface="Noto Sans"/>
              </a:rPr>
              <a:t> | </a:t>
            </a:r>
            <a:r>
              <a:rPr lang="en" sz="1000" b="1" u="sng">
                <a:solidFill>
                  <a:schemeClr val="dk1"/>
                </a:solidFill>
                <a:latin typeface="Noto Sans"/>
                <a:ea typeface="Noto Sans"/>
                <a:cs typeface="Noto Sans"/>
                <a:sym typeface="Noto Sans"/>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Noto Sans"/>
                <a:ea typeface="Noto Sans"/>
                <a:cs typeface="Noto Sans"/>
                <a:sym typeface="Noto Sans"/>
              </a:rPr>
              <a:t> | </a:t>
            </a:r>
            <a:r>
              <a:rPr lang="en" sz="1000" b="1" u="sng">
                <a:solidFill>
                  <a:schemeClr val="dk1"/>
                </a:solidFill>
                <a:latin typeface="Noto Sans"/>
                <a:ea typeface="Noto Sans"/>
                <a:cs typeface="Noto Sans"/>
                <a:sym typeface="Noto Sans"/>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Noto Sans"/>
                <a:ea typeface="Noto Sans"/>
                <a:cs typeface="Noto Sans"/>
                <a:sym typeface="Noto Sans"/>
              </a:rPr>
              <a:t> | </a:t>
            </a:r>
            <a:r>
              <a:rPr lang="en" sz="1000" b="1" u="sng">
                <a:solidFill>
                  <a:schemeClr val="dk1"/>
                </a:solidFill>
                <a:latin typeface="Noto Sans"/>
                <a:ea typeface="Noto Sans"/>
                <a:cs typeface="Noto Sans"/>
                <a:sym typeface="Noto Sans"/>
                <a:hlinkClick r:id="rId16">
                  <a:extLst>
                    <a:ext uri="{A12FA001-AC4F-418D-AE19-62706E023703}">
                      <ahyp:hlinkClr xmlns:ahyp="http://schemas.microsoft.com/office/drawing/2018/hyperlinkcolor" val="tx"/>
                    </a:ext>
                  </a:extLst>
                </a:hlinkClick>
              </a:rPr>
              <a:t>Wepik</a:t>
            </a:r>
            <a:r>
              <a:rPr lang="en" sz="1000" b="1">
                <a:solidFill>
                  <a:schemeClr val="dk1"/>
                </a:solidFill>
                <a:latin typeface="Noto Sans"/>
                <a:ea typeface="Noto Sans"/>
                <a:cs typeface="Noto Sans"/>
                <a:sym typeface="Noto Sans"/>
              </a:rPr>
              <a:t> | </a:t>
            </a:r>
            <a:r>
              <a:rPr lang="en" sz="1000" b="1" u="sng">
                <a:solidFill>
                  <a:schemeClr val="dk1"/>
                </a:solidFill>
                <a:latin typeface="Noto Sans"/>
                <a:ea typeface="Noto Sans"/>
                <a:cs typeface="Noto Sans"/>
                <a:sym typeface="Noto Sans"/>
                <a:hlinkClick r:id="rId17">
                  <a:extLst>
                    <a:ext uri="{A12FA001-AC4F-418D-AE19-62706E023703}">
                      <ahyp:hlinkClr xmlns:ahyp="http://schemas.microsoft.com/office/drawing/2018/hyperlinkcolor" val="tx"/>
                    </a:ext>
                  </a:extLst>
                </a:hlinkClick>
              </a:rPr>
              <a:t>Videvo</a:t>
            </a:r>
            <a:endParaRPr sz="1000" b="1">
              <a:solidFill>
                <a:schemeClr val="dk1"/>
              </a:solidFill>
              <a:latin typeface="Noto Sans"/>
              <a:ea typeface="Noto Sans"/>
              <a:cs typeface="Noto Sans"/>
              <a:sym typeface="Noto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9"/>
        <p:cNvGrpSpPr/>
        <p:nvPr/>
      </p:nvGrpSpPr>
      <p:grpSpPr>
        <a:xfrm>
          <a:off x="0" y="0"/>
          <a:ext cx="0" cy="0"/>
          <a:chOff x="0" y="0"/>
          <a:chExt cx="0" cy="0"/>
        </a:xfrm>
      </p:grpSpPr>
      <p:sp>
        <p:nvSpPr>
          <p:cNvPr id="1590" name="Google Shape;1590;p4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591" name="Google Shape;1591;p4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5"/>
        <p:cNvGrpSpPr/>
        <p:nvPr/>
      </p:nvGrpSpPr>
      <p:grpSpPr>
        <a:xfrm>
          <a:off x="0" y="0"/>
          <a:ext cx="0" cy="0"/>
          <a:chOff x="0" y="0"/>
          <a:chExt cx="0" cy="0"/>
        </a:xfrm>
      </p:grpSpPr>
      <p:sp>
        <p:nvSpPr>
          <p:cNvPr id="1596" name="Google Shape;1596;p42"/>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Open Sans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https://fonts.google.com/specimen/Open+Sans</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Noto Sans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https://fonts.google.com/noto/specimen/Noto+Sans</a:t>
            </a:r>
            <a:r>
              <a:rPr lang="en" sz="1100">
                <a:solidFill>
                  <a:schemeClr val="lt1"/>
                </a:solidFill>
              </a:rPr>
              <a:t>)</a:t>
            </a:r>
            <a:endParaRPr sz="1100">
              <a:solidFill>
                <a:schemeClr val="lt1"/>
              </a:solidFill>
            </a:endParaRPr>
          </a:p>
        </p:txBody>
      </p:sp>
      <p:sp>
        <p:nvSpPr>
          <p:cNvPr id="1597" name="Google Shape;1597;p42"/>
          <p:cNvSpPr/>
          <p:nvPr/>
        </p:nvSpPr>
        <p:spPr>
          <a:xfrm>
            <a:off x="2583525" y="2947800"/>
            <a:ext cx="791400" cy="754200"/>
          </a:xfrm>
          <a:prstGeom prst="roundRect">
            <a:avLst>
              <a:gd name="adj" fmla="val 16667"/>
            </a:avLst>
          </a:prstGeom>
          <a:solidFill>
            <a:srgbClr val="19191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2"/>
          <p:cNvSpPr/>
          <p:nvPr/>
        </p:nvSpPr>
        <p:spPr>
          <a:xfrm>
            <a:off x="3645345" y="2947800"/>
            <a:ext cx="791400" cy="754200"/>
          </a:xfrm>
          <a:prstGeom prst="roundRect">
            <a:avLst>
              <a:gd name="adj" fmla="val 16667"/>
            </a:avLst>
          </a:prstGeom>
          <a:solidFill>
            <a:srgbClr val="FAF9F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2"/>
          <p:cNvSpPr/>
          <p:nvPr/>
        </p:nvSpPr>
        <p:spPr>
          <a:xfrm>
            <a:off x="4707164" y="29478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2"/>
          <p:cNvSpPr txBox="1"/>
          <p:nvPr/>
        </p:nvSpPr>
        <p:spPr>
          <a:xfrm>
            <a:off x="25835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#191919</a:t>
            </a:r>
            <a:endParaRPr sz="1000">
              <a:solidFill>
                <a:srgbClr val="FFFFFF"/>
              </a:solidFill>
            </a:endParaRPr>
          </a:p>
        </p:txBody>
      </p:sp>
      <p:sp>
        <p:nvSpPr>
          <p:cNvPr id="1601" name="Google Shape;1601;p42"/>
          <p:cNvSpPr txBox="1"/>
          <p:nvPr/>
        </p:nvSpPr>
        <p:spPr>
          <a:xfrm>
            <a:off x="36453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#faf9f9</a:t>
            </a:r>
            <a:endParaRPr sz="1000">
              <a:solidFill>
                <a:schemeClr val="dk1"/>
              </a:solidFill>
            </a:endParaRPr>
          </a:p>
        </p:txBody>
      </p:sp>
      <p:sp>
        <p:nvSpPr>
          <p:cNvPr id="1602" name="Google Shape;1602;p42"/>
          <p:cNvSpPr txBox="1"/>
          <p:nvPr/>
        </p:nvSpPr>
        <p:spPr>
          <a:xfrm>
            <a:off x="47071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603" name="Google Shape;1603;p42"/>
          <p:cNvSpPr/>
          <p:nvPr/>
        </p:nvSpPr>
        <p:spPr>
          <a:xfrm>
            <a:off x="5769000" y="2947800"/>
            <a:ext cx="791400" cy="754200"/>
          </a:xfrm>
          <a:prstGeom prst="roundRect">
            <a:avLst>
              <a:gd name="adj" fmla="val 16667"/>
            </a:avLst>
          </a:prstGeom>
          <a:solidFill>
            <a:srgbClr val="14AEE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2"/>
          <p:cNvSpPr txBox="1"/>
          <p:nvPr/>
        </p:nvSpPr>
        <p:spPr>
          <a:xfrm>
            <a:off x="57690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#14aee5</a:t>
            </a:r>
            <a:endParaRPr sz="1000">
              <a:solidFill>
                <a:schemeClr val="dk1"/>
              </a:solidFill>
            </a:endParaRPr>
          </a:p>
        </p:txBody>
      </p:sp>
      <p:sp>
        <p:nvSpPr>
          <p:cNvPr id="1605" name="Google Shape;1605;p42"/>
          <p:cNvSpPr/>
          <p:nvPr/>
        </p:nvSpPr>
        <p:spPr>
          <a:xfrm>
            <a:off x="3645425" y="3878900"/>
            <a:ext cx="791400" cy="754200"/>
          </a:xfrm>
          <a:prstGeom prst="roundRect">
            <a:avLst>
              <a:gd name="adj" fmla="val 16667"/>
            </a:avLst>
          </a:prstGeom>
          <a:solidFill>
            <a:srgbClr val="4BB4A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2"/>
          <p:cNvSpPr/>
          <p:nvPr/>
        </p:nvSpPr>
        <p:spPr>
          <a:xfrm>
            <a:off x="4707245" y="3878900"/>
            <a:ext cx="791400" cy="754200"/>
          </a:xfrm>
          <a:prstGeom prst="roundRect">
            <a:avLst>
              <a:gd name="adj" fmla="val 16667"/>
            </a:avLst>
          </a:prstGeom>
          <a:solidFill>
            <a:srgbClr val="65CAA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2"/>
          <p:cNvSpPr/>
          <p:nvPr/>
        </p:nvSpPr>
        <p:spPr>
          <a:xfrm>
            <a:off x="5769064" y="3878900"/>
            <a:ext cx="791400" cy="754200"/>
          </a:xfrm>
          <a:prstGeom prst="roundRect">
            <a:avLst>
              <a:gd name="adj" fmla="val 16667"/>
            </a:avLst>
          </a:prstGeom>
          <a:solidFill>
            <a:srgbClr val="EFEF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2"/>
          <p:cNvSpPr txBox="1"/>
          <p:nvPr/>
        </p:nvSpPr>
        <p:spPr>
          <a:xfrm>
            <a:off x="36454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#4bb4a6</a:t>
            </a:r>
            <a:endParaRPr sz="1000">
              <a:solidFill>
                <a:schemeClr val="dk1"/>
              </a:solidFill>
            </a:endParaRPr>
          </a:p>
        </p:txBody>
      </p:sp>
      <p:sp>
        <p:nvSpPr>
          <p:cNvPr id="1609" name="Google Shape;1609;p42"/>
          <p:cNvSpPr txBox="1"/>
          <p:nvPr/>
        </p:nvSpPr>
        <p:spPr>
          <a:xfrm>
            <a:off x="470725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#65caa4</a:t>
            </a:r>
            <a:endParaRPr sz="1000">
              <a:solidFill>
                <a:schemeClr val="dk1"/>
              </a:solidFill>
            </a:endParaRPr>
          </a:p>
        </p:txBody>
      </p:sp>
      <p:sp>
        <p:nvSpPr>
          <p:cNvPr id="1610" name="Google Shape;1610;p42"/>
          <p:cNvSpPr txBox="1"/>
          <p:nvPr/>
        </p:nvSpPr>
        <p:spPr>
          <a:xfrm>
            <a:off x="57690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#efefef</a:t>
            </a:r>
            <a:endParaRPr sz="1000">
              <a:solidFill>
                <a:schemeClr val="dk1"/>
              </a:solidFill>
            </a:endParaRPr>
          </a:p>
        </p:txBody>
      </p:sp>
      <p:sp>
        <p:nvSpPr>
          <p:cNvPr id="1611" name="Google Shape;1611;p42"/>
          <p:cNvSpPr/>
          <p:nvPr/>
        </p:nvSpPr>
        <p:spPr>
          <a:xfrm>
            <a:off x="2583600" y="3878900"/>
            <a:ext cx="791400" cy="754200"/>
          </a:xfrm>
          <a:prstGeom prst="roundRect">
            <a:avLst>
              <a:gd name="adj" fmla="val 16667"/>
            </a:avLst>
          </a:prstGeom>
          <a:solidFill>
            <a:srgbClr val="25BEC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2"/>
          <p:cNvSpPr txBox="1"/>
          <p:nvPr/>
        </p:nvSpPr>
        <p:spPr>
          <a:xfrm>
            <a:off x="25836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#25becf</a:t>
            </a:r>
            <a:endParaRPr sz="1000">
              <a:solidFill>
                <a:schemeClr val="dk1"/>
              </a:solidFill>
            </a:endParaRPr>
          </a:p>
        </p:txBody>
      </p:sp>
      <p:sp>
        <p:nvSpPr>
          <p:cNvPr id="1613" name="Google Shape;1613;p4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7"/>
        <p:cNvGrpSpPr/>
        <p:nvPr/>
      </p:nvGrpSpPr>
      <p:grpSpPr>
        <a:xfrm>
          <a:off x="0" y="0"/>
          <a:ext cx="0" cy="0"/>
          <a:chOff x="0" y="0"/>
          <a:chExt cx="0" cy="0"/>
        </a:xfrm>
      </p:grpSpPr>
      <p:sp>
        <p:nvSpPr>
          <p:cNvPr id="1618" name="Google Shape;1618;p43"/>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619" name="Google Shape;1619;p4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620" name="Google Shape;1620;p4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621" name="Google Shape;1621;p4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622" name="Google Shape;1622;p4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623" name="Google Shape;1623;p4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624" name="Google Shape;1624;p4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625" name="Google Shape;1625;p4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626" name="Google Shape;1626;p4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627" name="Google Shape;1627;p4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628" name="Google Shape;1628;p4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629" name="Google Shape;1629;p4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3"/>
        <p:cNvGrpSpPr/>
        <p:nvPr/>
      </p:nvGrpSpPr>
      <p:grpSpPr>
        <a:xfrm>
          <a:off x="0" y="0"/>
          <a:ext cx="0" cy="0"/>
          <a:chOff x="0" y="0"/>
          <a:chExt cx="0" cy="0"/>
        </a:xfrm>
      </p:grpSpPr>
      <p:sp>
        <p:nvSpPr>
          <p:cNvPr id="1634" name="Google Shape;1634;p44"/>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635" name="Google Shape;1635;p44"/>
          <p:cNvGrpSpPr/>
          <p:nvPr/>
        </p:nvGrpSpPr>
        <p:grpSpPr>
          <a:xfrm>
            <a:off x="5117640" y="3085736"/>
            <a:ext cx="474294" cy="551291"/>
            <a:chOff x="4727025" y="1332775"/>
            <a:chExt cx="59900" cy="69625"/>
          </a:xfrm>
        </p:grpSpPr>
        <p:sp>
          <p:nvSpPr>
            <p:cNvPr id="1636" name="Google Shape;1636;p4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 name="Google Shape;1638;p44"/>
          <p:cNvGrpSpPr/>
          <p:nvPr/>
        </p:nvGrpSpPr>
        <p:grpSpPr>
          <a:xfrm>
            <a:off x="5731296" y="2314340"/>
            <a:ext cx="555653" cy="557031"/>
            <a:chOff x="4820425" y="1329900"/>
            <a:chExt cx="70175" cy="70350"/>
          </a:xfrm>
        </p:grpSpPr>
        <p:sp>
          <p:nvSpPr>
            <p:cNvPr id="1639" name="Google Shape;1639;p4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4"/>
          <p:cNvGrpSpPr/>
          <p:nvPr/>
        </p:nvGrpSpPr>
        <p:grpSpPr>
          <a:xfrm>
            <a:off x="6357664" y="2318845"/>
            <a:ext cx="582574" cy="533871"/>
            <a:chOff x="4903200" y="1331525"/>
            <a:chExt cx="73575" cy="67425"/>
          </a:xfrm>
        </p:grpSpPr>
        <p:sp>
          <p:nvSpPr>
            <p:cNvPr id="1644" name="Google Shape;1644;p4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44"/>
          <p:cNvGrpSpPr/>
          <p:nvPr/>
        </p:nvGrpSpPr>
        <p:grpSpPr>
          <a:xfrm>
            <a:off x="5717142" y="3078709"/>
            <a:ext cx="583960" cy="565345"/>
            <a:chOff x="4815575" y="1416800"/>
            <a:chExt cx="73750" cy="71400"/>
          </a:xfrm>
        </p:grpSpPr>
        <p:sp>
          <p:nvSpPr>
            <p:cNvPr id="1647" name="Google Shape;1647;p4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44"/>
          <p:cNvGrpSpPr/>
          <p:nvPr/>
        </p:nvGrpSpPr>
        <p:grpSpPr>
          <a:xfrm>
            <a:off x="6351924" y="3108896"/>
            <a:ext cx="589898" cy="504970"/>
            <a:chOff x="4902475" y="1418875"/>
            <a:chExt cx="74500" cy="63775"/>
          </a:xfrm>
        </p:grpSpPr>
        <p:sp>
          <p:nvSpPr>
            <p:cNvPr id="1651" name="Google Shape;1651;p4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4"/>
          <p:cNvGrpSpPr/>
          <p:nvPr/>
        </p:nvGrpSpPr>
        <p:grpSpPr>
          <a:xfrm>
            <a:off x="5727139" y="3826000"/>
            <a:ext cx="563967" cy="567127"/>
            <a:chOff x="4818100" y="1507675"/>
            <a:chExt cx="71225" cy="71625"/>
          </a:xfrm>
        </p:grpSpPr>
        <p:sp>
          <p:nvSpPr>
            <p:cNvPr id="1654" name="Google Shape;1654;p4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44"/>
          <p:cNvGrpSpPr/>
          <p:nvPr/>
        </p:nvGrpSpPr>
        <p:grpSpPr>
          <a:xfrm>
            <a:off x="5040636" y="3829461"/>
            <a:ext cx="628301" cy="588505"/>
            <a:chOff x="4721450" y="1509475"/>
            <a:chExt cx="79350" cy="74325"/>
          </a:xfrm>
        </p:grpSpPr>
        <p:sp>
          <p:nvSpPr>
            <p:cNvPr id="1659" name="Google Shape;1659;p4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44"/>
          <p:cNvGrpSpPr/>
          <p:nvPr/>
        </p:nvGrpSpPr>
        <p:grpSpPr>
          <a:xfrm>
            <a:off x="6386170" y="3814027"/>
            <a:ext cx="557038" cy="562772"/>
            <a:chOff x="4906800" y="1507500"/>
            <a:chExt cx="70350" cy="71075"/>
          </a:xfrm>
        </p:grpSpPr>
        <p:sp>
          <p:nvSpPr>
            <p:cNvPr id="1664" name="Google Shape;1664;p4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44"/>
          <p:cNvGrpSpPr/>
          <p:nvPr/>
        </p:nvGrpSpPr>
        <p:grpSpPr>
          <a:xfrm>
            <a:off x="4423778" y="2340963"/>
            <a:ext cx="517934" cy="517934"/>
            <a:chOff x="3736598" y="2170606"/>
            <a:chExt cx="404889" cy="404889"/>
          </a:xfrm>
        </p:grpSpPr>
        <p:sp>
          <p:nvSpPr>
            <p:cNvPr id="1670" name="Google Shape;1670;p4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44"/>
          <p:cNvGrpSpPr/>
          <p:nvPr/>
        </p:nvGrpSpPr>
        <p:grpSpPr>
          <a:xfrm>
            <a:off x="3690839" y="2341061"/>
            <a:ext cx="586986" cy="517740"/>
            <a:chOff x="3161917" y="2170682"/>
            <a:chExt cx="458870" cy="404737"/>
          </a:xfrm>
        </p:grpSpPr>
        <p:sp>
          <p:nvSpPr>
            <p:cNvPr id="1675" name="Google Shape;1675;p4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44"/>
          <p:cNvGrpSpPr/>
          <p:nvPr/>
        </p:nvGrpSpPr>
        <p:grpSpPr>
          <a:xfrm>
            <a:off x="3713860" y="3102400"/>
            <a:ext cx="540943" cy="517963"/>
            <a:chOff x="3179914" y="2889488"/>
            <a:chExt cx="422876" cy="404911"/>
          </a:xfrm>
        </p:grpSpPr>
        <p:sp>
          <p:nvSpPr>
            <p:cNvPr id="1679" name="Google Shape;1679;p4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44"/>
          <p:cNvGrpSpPr/>
          <p:nvPr/>
        </p:nvGrpSpPr>
        <p:grpSpPr>
          <a:xfrm>
            <a:off x="4414654" y="3102358"/>
            <a:ext cx="536180" cy="518047"/>
            <a:chOff x="3729467" y="2889422"/>
            <a:chExt cx="419153" cy="404977"/>
          </a:xfrm>
        </p:grpSpPr>
        <p:sp>
          <p:nvSpPr>
            <p:cNvPr id="1686" name="Google Shape;1686;p4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44"/>
          <p:cNvGrpSpPr/>
          <p:nvPr/>
        </p:nvGrpSpPr>
        <p:grpSpPr>
          <a:xfrm>
            <a:off x="1951688" y="3445787"/>
            <a:ext cx="965351" cy="134611"/>
            <a:chOff x="4411970" y="2962952"/>
            <a:chExt cx="706544" cy="104212"/>
          </a:xfrm>
        </p:grpSpPr>
        <p:sp>
          <p:nvSpPr>
            <p:cNvPr id="1694" name="Google Shape;1694;p4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44"/>
          <p:cNvGrpSpPr/>
          <p:nvPr/>
        </p:nvGrpSpPr>
        <p:grpSpPr>
          <a:xfrm>
            <a:off x="1951688" y="3041077"/>
            <a:ext cx="960158" cy="289172"/>
            <a:chOff x="4411970" y="2726085"/>
            <a:chExt cx="643107" cy="193659"/>
          </a:xfrm>
        </p:grpSpPr>
        <p:sp>
          <p:nvSpPr>
            <p:cNvPr id="1699" name="Google Shape;1699;p4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44"/>
          <p:cNvGrpSpPr/>
          <p:nvPr/>
        </p:nvGrpSpPr>
        <p:grpSpPr>
          <a:xfrm>
            <a:off x="960185" y="3295400"/>
            <a:ext cx="811503" cy="252584"/>
            <a:chOff x="4411970" y="4340222"/>
            <a:chExt cx="779467" cy="242683"/>
          </a:xfrm>
        </p:grpSpPr>
        <p:sp>
          <p:nvSpPr>
            <p:cNvPr id="1703" name="Google Shape;1703;p4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 name="Google Shape;1706;p44"/>
          <p:cNvGrpSpPr/>
          <p:nvPr/>
        </p:nvGrpSpPr>
        <p:grpSpPr>
          <a:xfrm>
            <a:off x="1951688" y="2709308"/>
            <a:ext cx="965160" cy="216230"/>
            <a:chOff x="4411970" y="2468674"/>
            <a:chExt cx="747317" cy="167425"/>
          </a:xfrm>
        </p:grpSpPr>
        <p:sp>
          <p:nvSpPr>
            <p:cNvPr id="1707" name="Google Shape;1707;p4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 name="Google Shape;1709;p4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0" name="Google Shape;1710;p44"/>
          <p:cNvGrpSpPr/>
          <p:nvPr/>
        </p:nvGrpSpPr>
        <p:grpSpPr>
          <a:xfrm>
            <a:off x="959254" y="2334687"/>
            <a:ext cx="1959041" cy="208784"/>
            <a:chOff x="6336019" y="3733725"/>
            <a:chExt cx="2566206" cy="351310"/>
          </a:xfrm>
        </p:grpSpPr>
        <p:sp>
          <p:nvSpPr>
            <p:cNvPr id="1711" name="Google Shape;1711;p4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4"/>
          <p:cNvGrpSpPr/>
          <p:nvPr/>
        </p:nvGrpSpPr>
        <p:grpSpPr>
          <a:xfrm>
            <a:off x="1951688" y="3950602"/>
            <a:ext cx="946551" cy="153200"/>
            <a:chOff x="4404545" y="3301592"/>
            <a:chExt cx="782403" cy="129272"/>
          </a:xfrm>
        </p:grpSpPr>
        <p:sp>
          <p:nvSpPr>
            <p:cNvPr id="1716" name="Google Shape;1716;p4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44"/>
          <p:cNvGrpSpPr/>
          <p:nvPr/>
        </p:nvGrpSpPr>
        <p:grpSpPr>
          <a:xfrm>
            <a:off x="1951688" y="3695937"/>
            <a:ext cx="962257" cy="139127"/>
            <a:chOff x="4411970" y="3131459"/>
            <a:chExt cx="710520" cy="117397"/>
          </a:xfrm>
        </p:grpSpPr>
        <p:sp>
          <p:nvSpPr>
            <p:cNvPr id="1719" name="Google Shape;1719;p4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1" name="Google Shape;1721;p4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2" name="Google Shape;1722;p44"/>
          <p:cNvGrpSpPr/>
          <p:nvPr/>
        </p:nvGrpSpPr>
        <p:grpSpPr>
          <a:xfrm>
            <a:off x="951833" y="3621603"/>
            <a:ext cx="823838" cy="458988"/>
            <a:chOff x="4411970" y="1801825"/>
            <a:chExt cx="734586" cy="409262"/>
          </a:xfrm>
        </p:grpSpPr>
        <p:sp>
          <p:nvSpPr>
            <p:cNvPr id="1723" name="Google Shape;1723;p4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 name="Google Shape;1725;p44"/>
          <p:cNvGrpSpPr/>
          <p:nvPr/>
        </p:nvGrpSpPr>
        <p:grpSpPr>
          <a:xfrm>
            <a:off x="3056804" y="2339173"/>
            <a:ext cx="521514" cy="521514"/>
            <a:chOff x="5681300" y="2527788"/>
            <a:chExt cx="805800" cy="805800"/>
          </a:xfrm>
        </p:grpSpPr>
        <p:sp>
          <p:nvSpPr>
            <p:cNvPr id="1726" name="Google Shape;1726;p4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44"/>
          <p:cNvGrpSpPr/>
          <p:nvPr/>
        </p:nvGrpSpPr>
        <p:grpSpPr>
          <a:xfrm>
            <a:off x="3051044" y="3094865"/>
            <a:ext cx="533033" cy="533033"/>
            <a:chOff x="4049800" y="640400"/>
            <a:chExt cx="858900" cy="858900"/>
          </a:xfrm>
        </p:grpSpPr>
        <p:sp>
          <p:nvSpPr>
            <p:cNvPr id="1729" name="Google Shape;1729;p4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44"/>
          <p:cNvGrpSpPr/>
          <p:nvPr/>
        </p:nvGrpSpPr>
        <p:grpSpPr>
          <a:xfrm>
            <a:off x="2976527" y="3772543"/>
            <a:ext cx="682068" cy="682068"/>
            <a:chOff x="5080188" y="927900"/>
            <a:chExt cx="961200" cy="961200"/>
          </a:xfrm>
        </p:grpSpPr>
        <p:sp>
          <p:nvSpPr>
            <p:cNvPr id="1732" name="Google Shape;1732;p4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44"/>
          <p:cNvGrpSpPr/>
          <p:nvPr/>
        </p:nvGrpSpPr>
        <p:grpSpPr>
          <a:xfrm>
            <a:off x="4440026" y="3869234"/>
            <a:ext cx="505650" cy="504006"/>
            <a:chOff x="6039282" y="1042577"/>
            <a:chExt cx="734315" cy="731929"/>
          </a:xfrm>
        </p:grpSpPr>
        <p:sp>
          <p:nvSpPr>
            <p:cNvPr id="1741" name="Google Shape;1741;p4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 name="Google Shape;1762;p44"/>
          <p:cNvGrpSpPr/>
          <p:nvPr/>
        </p:nvGrpSpPr>
        <p:grpSpPr>
          <a:xfrm>
            <a:off x="5052628" y="2298862"/>
            <a:ext cx="567744" cy="602136"/>
            <a:chOff x="1825800" y="1651625"/>
            <a:chExt cx="539989" cy="571775"/>
          </a:xfrm>
        </p:grpSpPr>
        <p:sp>
          <p:nvSpPr>
            <p:cNvPr id="1763" name="Google Shape;1763;p4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 name="Google Shape;1767;p44"/>
          <p:cNvGrpSpPr/>
          <p:nvPr/>
        </p:nvGrpSpPr>
        <p:grpSpPr>
          <a:xfrm>
            <a:off x="3727557" y="3855579"/>
            <a:ext cx="508123" cy="507955"/>
            <a:chOff x="1897577" y="2802432"/>
            <a:chExt cx="492176" cy="492014"/>
          </a:xfrm>
        </p:grpSpPr>
        <p:sp>
          <p:nvSpPr>
            <p:cNvPr id="1768" name="Google Shape;1768;p4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44"/>
          <p:cNvGrpSpPr/>
          <p:nvPr/>
        </p:nvGrpSpPr>
        <p:grpSpPr>
          <a:xfrm>
            <a:off x="959087" y="4169123"/>
            <a:ext cx="809227" cy="200842"/>
            <a:chOff x="2013045" y="4813233"/>
            <a:chExt cx="921986" cy="228854"/>
          </a:xfrm>
        </p:grpSpPr>
        <p:sp>
          <p:nvSpPr>
            <p:cNvPr id="1781" name="Google Shape;1781;p4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44"/>
          <p:cNvGrpSpPr/>
          <p:nvPr/>
        </p:nvGrpSpPr>
        <p:grpSpPr>
          <a:xfrm>
            <a:off x="967547" y="2656004"/>
            <a:ext cx="792421" cy="269941"/>
            <a:chOff x="1046767" y="4756633"/>
            <a:chExt cx="859646" cy="292841"/>
          </a:xfrm>
        </p:grpSpPr>
        <p:sp>
          <p:nvSpPr>
            <p:cNvPr id="1784" name="Google Shape;1784;p4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7" name="Google Shape;1787;p4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1" name="Google Shape;1791;p44"/>
          <p:cNvGrpSpPr/>
          <p:nvPr/>
        </p:nvGrpSpPr>
        <p:grpSpPr>
          <a:xfrm>
            <a:off x="7103403" y="2550562"/>
            <a:ext cx="166473" cy="141497"/>
            <a:chOff x="4660325" y="1866850"/>
            <a:chExt cx="68350" cy="58100"/>
          </a:xfrm>
        </p:grpSpPr>
        <p:sp>
          <p:nvSpPr>
            <p:cNvPr id="1792" name="Google Shape;1792;p4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44"/>
          <p:cNvGrpSpPr/>
          <p:nvPr/>
        </p:nvGrpSpPr>
        <p:grpSpPr>
          <a:xfrm>
            <a:off x="7412747" y="2576286"/>
            <a:ext cx="162515" cy="90049"/>
            <a:chOff x="4791775" y="1877500"/>
            <a:chExt cx="66725" cy="36975"/>
          </a:xfrm>
        </p:grpSpPr>
        <p:sp>
          <p:nvSpPr>
            <p:cNvPr id="1795" name="Google Shape;1795;p4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44"/>
          <p:cNvGrpSpPr/>
          <p:nvPr/>
        </p:nvGrpSpPr>
        <p:grpSpPr>
          <a:xfrm>
            <a:off x="7734460" y="2576286"/>
            <a:ext cx="144979" cy="90049"/>
            <a:chOff x="4923925" y="1877500"/>
            <a:chExt cx="59525" cy="36975"/>
          </a:xfrm>
        </p:grpSpPr>
        <p:sp>
          <p:nvSpPr>
            <p:cNvPr id="1798" name="Google Shape;1798;p4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44"/>
          <p:cNvGrpSpPr/>
          <p:nvPr/>
        </p:nvGrpSpPr>
        <p:grpSpPr>
          <a:xfrm>
            <a:off x="8028952" y="2558477"/>
            <a:ext cx="141447" cy="125667"/>
            <a:chOff x="5058450" y="1870100"/>
            <a:chExt cx="58075" cy="51600"/>
          </a:xfrm>
        </p:grpSpPr>
        <p:sp>
          <p:nvSpPr>
            <p:cNvPr id="1801" name="Google Shape;1801;p4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44"/>
          <p:cNvGrpSpPr/>
          <p:nvPr/>
        </p:nvGrpSpPr>
        <p:grpSpPr>
          <a:xfrm>
            <a:off x="7443466" y="2980885"/>
            <a:ext cx="101077" cy="107645"/>
            <a:chOff x="4811425" y="2065025"/>
            <a:chExt cx="41500" cy="44200"/>
          </a:xfrm>
        </p:grpSpPr>
        <p:sp>
          <p:nvSpPr>
            <p:cNvPr id="1804" name="Google Shape;1804;p4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44"/>
          <p:cNvGrpSpPr/>
          <p:nvPr/>
        </p:nvGrpSpPr>
        <p:grpSpPr>
          <a:xfrm>
            <a:off x="7735904" y="2981098"/>
            <a:ext cx="120867" cy="107218"/>
            <a:chOff x="4929875" y="2065025"/>
            <a:chExt cx="49625" cy="44025"/>
          </a:xfrm>
        </p:grpSpPr>
        <p:sp>
          <p:nvSpPr>
            <p:cNvPr id="1807" name="Google Shape;1807;p4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44"/>
          <p:cNvGrpSpPr/>
          <p:nvPr/>
        </p:nvGrpSpPr>
        <p:grpSpPr>
          <a:xfrm>
            <a:off x="8064572" y="2984112"/>
            <a:ext cx="70206" cy="101191"/>
            <a:chOff x="5083925" y="2066350"/>
            <a:chExt cx="28825" cy="41550"/>
          </a:xfrm>
        </p:grpSpPr>
        <p:sp>
          <p:nvSpPr>
            <p:cNvPr id="1810" name="Google Shape;1810;p4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44"/>
          <p:cNvGrpSpPr/>
          <p:nvPr/>
        </p:nvGrpSpPr>
        <p:grpSpPr>
          <a:xfrm>
            <a:off x="7096126" y="2999759"/>
            <a:ext cx="181026" cy="69896"/>
            <a:chOff x="4659775" y="2072775"/>
            <a:chExt cx="74325" cy="28700"/>
          </a:xfrm>
        </p:grpSpPr>
        <p:sp>
          <p:nvSpPr>
            <p:cNvPr id="1813" name="Google Shape;1813;p4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 name="Google Shape;1816;p44"/>
          <p:cNvGrpSpPr/>
          <p:nvPr/>
        </p:nvGrpSpPr>
        <p:grpSpPr>
          <a:xfrm>
            <a:off x="8015982" y="2790324"/>
            <a:ext cx="167387" cy="89197"/>
            <a:chOff x="4662475" y="1976500"/>
            <a:chExt cx="68725" cy="36625"/>
          </a:xfrm>
        </p:grpSpPr>
        <p:sp>
          <p:nvSpPr>
            <p:cNvPr id="1817" name="Google Shape;1817;p4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44"/>
          <p:cNvGrpSpPr/>
          <p:nvPr/>
        </p:nvGrpSpPr>
        <p:grpSpPr>
          <a:xfrm>
            <a:off x="7712887" y="2793764"/>
            <a:ext cx="166899" cy="82317"/>
            <a:chOff x="4920150" y="1977875"/>
            <a:chExt cx="68525" cy="33800"/>
          </a:xfrm>
        </p:grpSpPr>
        <p:sp>
          <p:nvSpPr>
            <p:cNvPr id="1821" name="Google Shape;1821;p4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44"/>
          <p:cNvGrpSpPr/>
          <p:nvPr/>
        </p:nvGrpSpPr>
        <p:grpSpPr>
          <a:xfrm>
            <a:off x="7124044" y="3197682"/>
            <a:ext cx="125190" cy="127859"/>
            <a:chOff x="4676550" y="2160575"/>
            <a:chExt cx="51400" cy="52500"/>
          </a:xfrm>
        </p:grpSpPr>
        <p:sp>
          <p:nvSpPr>
            <p:cNvPr id="1825" name="Google Shape;1825;p4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44"/>
          <p:cNvGrpSpPr/>
          <p:nvPr/>
        </p:nvGrpSpPr>
        <p:grpSpPr>
          <a:xfrm>
            <a:off x="7421302" y="3204714"/>
            <a:ext cx="145405" cy="113794"/>
            <a:chOff x="4768325" y="2163475"/>
            <a:chExt cx="59700" cy="46725"/>
          </a:xfrm>
        </p:grpSpPr>
        <p:sp>
          <p:nvSpPr>
            <p:cNvPr id="1829" name="Google Shape;1829;p4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1" name="Google Shape;1831;p4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7" name="Google Shape;1837;p44"/>
          <p:cNvGrpSpPr/>
          <p:nvPr/>
        </p:nvGrpSpPr>
        <p:grpSpPr>
          <a:xfrm>
            <a:off x="7437621" y="3459808"/>
            <a:ext cx="112768" cy="106853"/>
            <a:chOff x="4768575" y="2253950"/>
            <a:chExt cx="46300" cy="43875"/>
          </a:xfrm>
        </p:grpSpPr>
        <p:sp>
          <p:nvSpPr>
            <p:cNvPr id="1838" name="Google Shape;1838;p4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44"/>
          <p:cNvGrpSpPr/>
          <p:nvPr/>
        </p:nvGrpSpPr>
        <p:grpSpPr>
          <a:xfrm>
            <a:off x="7737243" y="3948834"/>
            <a:ext cx="118187" cy="146246"/>
            <a:chOff x="4960900" y="2433225"/>
            <a:chExt cx="48525" cy="60050"/>
          </a:xfrm>
        </p:grpSpPr>
        <p:sp>
          <p:nvSpPr>
            <p:cNvPr id="1841" name="Google Shape;1841;p4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44"/>
          <p:cNvGrpSpPr/>
          <p:nvPr/>
        </p:nvGrpSpPr>
        <p:grpSpPr>
          <a:xfrm>
            <a:off x="7425808" y="4212895"/>
            <a:ext cx="136394" cy="143810"/>
            <a:chOff x="4854075" y="2527625"/>
            <a:chExt cx="56000" cy="59050"/>
          </a:xfrm>
        </p:grpSpPr>
        <p:sp>
          <p:nvSpPr>
            <p:cNvPr id="1844" name="Google Shape;1844;p4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6" name="Google Shape;1846;p4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9" name="Google Shape;1849;p44"/>
          <p:cNvGrpSpPr/>
          <p:nvPr/>
        </p:nvGrpSpPr>
        <p:grpSpPr>
          <a:xfrm>
            <a:off x="8050020" y="3676639"/>
            <a:ext cx="99312" cy="160797"/>
            <a:chOff x="5059700" y="2334775"/>
            <a:chExt cx="40775" cy="66025"/>
          </a:xfrm>
        </p:grpSpPr>
        <p:sp>
          <p:nvSpPr>
            <p:cNvPr id="1850" name="Google Shape;1850;p4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44"/>
          <p:cNvGrpSpPr/>
          <p:nvPr/>
        </p:nvGrpSpPr>
        <p:grpSpPr>
          <a:xfrm>
            <a:off x="8007184" y="3941771"/>
            <a:ext cx="184984" cy="160371"/>
            <a:chOff x="5037700" y="2430325"/>
            <a:chExt cx="75950" cy="65850"/>
          </a:xfrm>
        </p:grpSpPr>
        <p:sp>
          <p:nvSpPr>
            <p:cNvPr id="1860" name="Google Shape;1860;p4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44"/>
          <p:cNvGrpSpPr/>
          <p:nvPr/>
        </p:nvGrpSpPr>
        <p:grpSpPr>
          <a:xfrm>
            <a:off x="7426689" y="3708223"/>
            <a:ext cx="173014" cy="97629"/>
            <a:chOff x="4756975" y="2341800"/>
            <a:chExt cx="91975" cy="51925"/>
          </a:xfrm>
        </p:grpSpPr>
        <p:sp>
          <p:nvSpPr>
            <p:cNvPr id="1863" name="Google Shape;1863;p4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 name="Google Shape;1883;p44"/>
          <p:cNvGrpSpPr/>
          <p:nvPr/>
        </p:nvGrpSpPr>
        <p:grpSpPr>
          <a:xfrm>
            <a:off x="7693626" y="4196920"/>
            <a:ext cx="212497" cy="175761"/>
            <a:chOff x="4943575" y="2516350"/>
            <a:chExt cx="98675" cy="81700"/>
          </a:xfrm>
        </p:grpSpPr>
        <p:sp>
          <p:nvSpPr>
            <p:cNvPr id="1884" name="Google Shape;1884;p4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2" name="Google Shape;1962;p4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70"/>
        <p:cNvGrpSpPr/>
        <p:nvPr/>
      </p:nvGrpSpPr>
      <p:grpSpPr>
        <a:xfrm>
          <a:off x="0" y="0"/>
          <a:ext cx="0" cy="0"/>
          <a:chOff x="0" y="0"/>
          <a:chExt cx="0" cy="0"/>
        </a:xfrm>
      </p:grpSpPr>
      <p:grpSp>
        <p:nvGrpSpPr>
          <p:cNvPr id="1971" name="Google Shape;1971;p45"/>
          <p:cNvGrpSpPr/>
          <p:nvPr/>
        </p:nvGrpSpPr>
        <p:grpSpPr>
          <a:xfrm>
            <a:off x="6681268" y="3584496"/>
            <a:ext cx="560636" cy="516497"/>
            <a:chOff x="6652051" y="3714143"/>
            <a:chExt cx="560636" cy="516497"/>
          </a:xfrm>
        </p:grpSpPr>
        <p:grpSp>
          <p:nvGrpSpPr>
            <p:cNvPr id="1972" name="Google Shape;1972;p45"/>
            <p:cNvGrpSpPr/>
            <p:nvPr/>
          </p:nvGrpSpPr>
          <p:grpSpPr>
            <a:xfrm>
              <a:off x="6669657" y="3716715"/>
              <a:ext cx="466768" cy="464314"/>
              <a:chOff x="3139766" y="765669"/>
              <a:chExt cx="886380" cy="881888"/>
            </a:xfrm>
          </p:grpSpPr>
          <p:grpSp>
            <p:nvGrpSpPr>
              <p:cNvPr id="1973" name="Google Shape;1973;p45"/>
              <p:cNvGrpSpPr/>
              <p:nvPr/>
            </p:nvGrpSpPr>
            <p:grpSpPr>
              <a:xfrm>
                <a:off x="3139766" y="765669"/>
                <a:ext cx="886380" cy="881888"/>
                <a:chOff x="3139766" y="765669"/>
                <a:chExt cx="886380" cy="881888"/>
              </a:xfrm>
            </p:grpSpPr>
            <p:sp>
              <p:nvSpPr>
                <p:cNvPr id="1974" name="Google Shape;1974;p4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3" name="Google Shape;1983;p4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7" name="Google Shape;1987;p4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45"/>
          <p:cNvGrpSpPr/>
          <p:nvPr/>
        </p:nvGrpSpPr>
        <p:grpSpPr>
          <a:xfrm>
            <a:off x="7679978" y="3065079"/>
            <a:ext cx="104231" cy="320340"/>
            <a:chOff x="7564426" y="3224343"/>
            <a:chExt cx="119985" cy="368801"/>
          </a:xfrm>
        </p:grpSpPr>
        <p:sp>
          <p:nvSpPr>
            <p:cNvPr id="1989" name="Google Shape;1989;p4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45"/>
          <p:cNvGrpSpPr/>
          <p:nvPr/>
        </p:nvGrpSpPr>
        <p:grpSpPr>
          <a:xfrm>
            <a:off x="7379466" y="3059180"/>
            <a:ext cx="189489" cy="332132"/>
            <a:chOff x="8370831" y="3202002"/>
            <a:chExt cx="218129" cy="382376"/>
          </a:xfrm>
        </p:grpSpPr>
        <p:sp>
          <p:nvSpPr>
            <p:cNvPr id="1992" name="Google Shape;1992;p4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45"/>
          <p:cNvGrpSpPr/>
          <p:nvPr/>
        </p:nvGrpSpPr>
        <p:grpSpPr>
          <a:xfrm>
            <a:off x="8102855" y="3470312"/>
            <a:ext cx="309429" cy="267000"/>
            <a:chOff x="6742064" y="3750480"/>
            <a:chExt cx="399315" cy="344560"/>
          </a:xfrm>
        </p:grpSpPr>
        <p:sp>
          <p:nvSpPr>
            <p:cNvPr id="1995" name="Google Shape;1995;p4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 name="Google Shape;1997;p45"/>
          <p:cNvGrpSpPr/>
          <p:nvPr/>
        </p:nvGrpSpPr>
        <p:grpSpPr>
          <a:xfrm>
            <a:off x="7641874" y="3821360"/>
            <a:ext cx="180437" cy="281608"/>
            <a:chOff x="7248525" y="3739696"/>
            <a:chExt cx="230531" cy="359790"/>
          </a:xfrm>
        </p:grpSpPr>
        <p:sp>
          <p:nvSpPr>
            <p:cNvPr id="1998" name="Google Shape;1998;p4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45"/>
          <p:cNvGrpSpPr/>
          <p:nvPr/>
        </p:nvGrpSpPr>
        <p:grpSpPr>
          <a:xfrm>
            <a:off x="7887794" y="3464584"/>
            <a:ext cx="162896" cy="278710"/>
            <a:chOff x="7601242" y="3729267"/>
            <a:chExt cx="222566" cy="380803"/>
          </a:xfrm>
        </p:grpSpPr>
        <p:sp>
          <p:nvSpPr>
            <p:cNvPr id="2001" name="Google Shape;2001;p4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3" name="Google Shape;2003;p4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4" name="Google Shape;2004;p45"/>
          <p:cNvGrpSpPr/>
          <p:nvPr/>
        </p:nvGrpSpPr>
        <p:grpSpPr>
          <a:xfrm>
            <a:off x="7377439" y="3465724"/>
            <a:ext cx="193543" cy="275990"/>
            <a:chOff x="8304647" y="3738687"/>
            <a:chExt cx="225076" cy="320956"/>
          </a:xfrm>
        </p:grpSpPr>
        <p:sp>
          <p:nvSpPr>
            <p:cNvPr id="2005" name="Google Shape;2005;p4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45"/>
          <p:cNvGrpSpPr/>
          <p:nvPr/>
        </p:nvGrpSpPr>
        <p:grpSpPr>
          <a:xfrm>
            <a:off x="7649932" y="3465724"/>
            <a:ext cx="178492" cy="275990"/>
            <a:chOff x="8615101" y="3738687"/>
            <a:chExt cx="207573" cy="320956"/>
          </a:xfrm>
        </p:grpSpPr>
        <p:sp>
          <p:nvSpPr>
            <p:cNvPr id="2009" name="Google Shape;2009;p4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2" name="Google Shape;2012;p4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3" name="Google Shape;2013;p45"/>
          <p:cNvGrpSpPr/>
          <p:nvPr/>
        </p:nvGrpSpPr>
        <p:grpSpPr>
          <a:xfrm>
            <a:off x="7875463" y="3868385"/>
            <a:ext cx="187557" cy="187557"/>
            <a:chOff x="8565775" y="671075"/>
            <a:chExt cx="441000" cy="441000"/>
          </a:xfrm>
        </p:grpSpPr>
        <p:sp>
          <p:nvSpPr>
            <p:cNvPr id="2014" name="Google Shape;2014;p4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6" name="Google Shape;2016;p4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8" name="Google Shape;2018;p45"/>
          <p:cNvGrpSpPr/>
          <p:nvPr/>
        </p:nvGrpSpPr>
        <p:grpSpPr>
          <a:xfrm>
            <a:off x="6029935" y="2940910"/>
            <a:ext cx="587865" cy="517731"/>
            <a:chOff x="6000718" y="3070557"/>
            <a:chExt cx="587865" cy="517731"/>
          </a:xfrm>
        </p:grpSpPr>
        <p:sp>
          <p:nvSpPr>
            <p:cNvPr id="2019" name="Google Shape;2019;p4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2029;p45"/>
          <p:cNvGrpSpPr/>
          <p:nvPr/>
        </p:nvGrpSpPr>
        <p:grpSpPr>
          <a:xfrm>
            <a:off x="6044740" y="3584570"/>
            <a:ext cx="557665" cy="516387"/>
            <a:chOff x="6015523" y="3714217"/>
            <a:chExt cx="557665" cy="516387"/>
          </a:xfrm>
        </p:grpSpPr>
        <p:grpSp>
          <p:nvGrpSpPr>
            <p:cNvPr id="2030" name="Google Shape;2030;p45"/>
            <p:cNvGrpSpPr/>
            <p:nvPr/>
          </p:nvGrpSpPr>
          <p:grpSpPr>
            <a:xfrm>
              <a:off x="6036094" y="3716980"/>
              <a:ext cx="529822" cy="510480"/>
              <a:chOff x="3148311" y="-545634"/>
              <a:chExt cx="1006118" cy="969572"/>
            </a:xfrm>
          </p:grpSpPr>
          <p:sp>
            <p:nvSpPr>
              <p:cNvPr id="2031" name="Google Shape;2031;p4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1" name="Google Shape;2041;p4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 name="Google Shape;2042;p45"/>
          <p:cNvGrpSpPr/>
          <p:nvPr/>
        </p:nvGrpSpPr>
        <p:grpSpPr>
          <a:xfrm>
            <a:off x="6673522" y="2943981"/>
            <a:ext cx="576302" cy="511871"/>
            <a:chOff x="6644304" y="3073628"/>
            <a:chExt cx="576302" cy="511871"/>
          </a:xfrm>
        </p:grpSpPr>
        <p:grpSp>
          <p:nvGrpSpPr>
            <p:cNvPr id="2043" name="Google Shape;2043;p45"/>
            <p:cNvGrpSpPr/>
            <p:nvPr/>
          </p:nvGrpSpPr>
          <p:grpSpPr>
            <a:xfrm>
              <a:off x="6712169" y="3073651"/>
              <a:ext cx="481611" cy="506713"/>
              <a:chOff x="1833536" y="-546641"/>
              <a:chExt cx="914567" cy="962419"/>
            </a:xfrm>
          </p:grpSpPr>
          <p:grpSp>
            <p:nvGrpSpPr>
              <p:cNvPr id="2044" name="Google Shape;2044;p45"/>
              <p:cNvGrpSpPr/>
              <p:nvPr/>
            </p:nvGrpSpPr>
            <p:grpSpPr>
              <a:xfrm>
                <a:off x="1833536" y="-524249"/>
                <a:ext cx="914567" cy="940027"/>
                <a:chOff x="1833536" y="-524249"/>
                <a:chExt cx="914567" cy="940027"/>
              </a:xfrm>
            </p:grpSpPr>
            <p:sp>
              <p:nvSpPr>
                <p:cNvPr id="2045" name="Google Shape;2045;p4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0" name="Google Shape;2050;p4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4" name="Google Shape;2054;p4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45"/>
          <p:cNvGrpSpPr/>
          <p:nvPr/>
        </p:nvGrpSpPr>
        <p:grpSpPr>
          <a:xfrm>
            <a:off x="752796" y="2869970"/>
            <a:ext cx="2622876" cy="1333540"/>
            <a:chOff x="238125" y="1038125"/>
            <a:chExt cx="7146800" cy="3633625"/>
          </a:xfrm>
        </p:grpSpPr>
        <p:sp>
          <p:nvSpPr>
            <p:cNvPr id="2056" name="Google Shape;2056;p4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45"/>
          <p:cNvGrpSpPr/>
          <p:nvPr/>
        </p:nvGrpSpPr>
        <p:grpSpPr>
          <a:xfrm>
            <a:off x="5938558" y="1033351"/>
            <a:ext cx="2435960" cy="1297725"/>
            <a:chOff x="233350" y="949250"/>
            <a:chExt cx="7137300" cy="3802300"/>
          </a:xfrm>
        </p:grpSpPr>
        <p:sp>
          <p:nvSpPr>
            <p:cNvPr id="3629" name="Google Shape;3629;p4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45"/>
          <p:cNvGrpSpPr/>
          <p:nvPr/>
        </p:nvGrpSpPr>
        <p:grpSpPr>
          <a:xfrm>
            <a:off x="731715" y="995041"/>
            <a:ext cx="2665073" cy="1317140"/>
            <a:chOff x="793334" y="1192826"/>
            <a:chExt cx="2665073" cy="1317140"/>
          </a:xfrm>
        </p:grpSpPr>
        <p:sp>
          <p:nvSpPr>
            <p:cNvPr id="3681" name="Google Shape;3681;p4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5"/>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5"/>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5"/>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5"/>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5"/>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5"/>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5"/>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5"/>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5"/>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5"/>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5"/>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5"/>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5"/>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5"/>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5"/>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5"/>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5"/>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5"/>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5"/>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5"/>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5"/>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5"/>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5"/>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5"/>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5"/>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5"/>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5"/>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5"/>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5"/>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5"/>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5"/>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5"/>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5"/>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5"/>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5"/>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5"/>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5"/>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5"/>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5"/>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5"/>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5"/>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5"/>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5"/>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5"/>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5"/>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5"/>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5"/>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5"/>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5"/>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5"/>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5"/>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5"/>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5"/>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5"/>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5"/>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5"/>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5"/>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5"/>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5"/>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5"/>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5"/>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5"/>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5"/>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5"/>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5"/>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5"/>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5"/>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5"/>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5"/>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5"/>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5"/>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5"/>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5"/>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5"/>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5"/>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4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5"/>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5"/>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5"/>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5"/>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5"/>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5"/>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5"/>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5"/>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5"/>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5"/>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5"/>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4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4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5"/>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5"/>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5"/>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5"/>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4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45"/>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5"/>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5"/>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5"/>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4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5"/>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5"/>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5"/>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4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5"/>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4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4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4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4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4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4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4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4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4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4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4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4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4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4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4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4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4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4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4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4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4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4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45"/>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5"/>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45"/>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45"/>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4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4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5"/>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4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4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5"/>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5"/>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4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4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4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4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4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4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4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45"/>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4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4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4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4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4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4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45"/>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45"/>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4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4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4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4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4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4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4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4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4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4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4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4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4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4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4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4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4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4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4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4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4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4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4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4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4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4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5"/>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4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4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4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4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4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5"/>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45"/>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4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4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45"/>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4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4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45"/>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4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4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5"/>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5"/>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45"/>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45"/>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45"/>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4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45"/>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4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4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45"/>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4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4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4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4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4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4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5"/>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4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4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4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4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4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4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4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4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4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4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4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4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4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4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4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4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4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4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4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4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4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4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4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4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4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4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4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4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4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4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5"/>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4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4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4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4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4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4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4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4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4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4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4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4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4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4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4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4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4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4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4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4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4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4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4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45"/>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4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5"/>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5"/>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4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4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4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45"/>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4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4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4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4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4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45"/>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4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45"/>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4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4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45"/>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4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4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4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4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4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4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4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4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4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4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4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4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4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4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4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4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4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4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4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4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4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4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4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4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4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4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4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45"/>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4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4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4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4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4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4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4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4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4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4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4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4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4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4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4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4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4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4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4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4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4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45"/>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4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45"/>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4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45"/>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4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4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4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4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4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4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45"/>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4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4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45"/>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45"/>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45"/>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4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45"/>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4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45"/>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4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4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4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4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4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4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45"/>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4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4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4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4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4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4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4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45"/>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45"/>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4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45"/>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4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4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4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4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4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4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4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5"/>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4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5"/>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4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4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4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4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4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5"/>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4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45"/>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45"/>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4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5"/>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5"/>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4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4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4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4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4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4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4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4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5"/>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5"/>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4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4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4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4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4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4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4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4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4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4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4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4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4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5"/>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4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4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4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4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5"/>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4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4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5"/>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5"/>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4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5"/>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4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4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4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4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4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4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5"/>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5"/>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5"/>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5"/>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4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4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4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4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4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5"/>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4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45"/>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5"/>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4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4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4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4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4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4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4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4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4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45"/>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5"/>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5"/>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4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4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5"/>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5"/>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5"/>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5"/>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5"/>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5"/>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5"/>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4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5"/>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5"/>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5"/>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5"/>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5"/>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5"/>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4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4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5"/>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4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4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5"/>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4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5"/>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4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4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5"/>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5"/>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5"/>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5"/>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5"/>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4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5"/>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4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4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5"/>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5"/>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5"/>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4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5"/>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5"/>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4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4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5"/>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4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4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4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4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5"/>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4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5"/>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5"/>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4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4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4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4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4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4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4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5"/>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5"/>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4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4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4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4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5"/>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4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4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5"/>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5"/>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5"/>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4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4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4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5"/>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4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4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4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45"/>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4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5"/>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5"/>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5"/>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4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4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4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4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4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4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4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4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4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4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45"/>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45"/>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4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5"/>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5"/>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5"/>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4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4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5"/>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5"/>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5"/>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4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4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4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4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4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4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4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4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4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4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4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4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4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4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45"/>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4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5"/>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45"/>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45"/>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4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45"/>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4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4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45"/>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5"/>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45"/>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4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4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4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4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4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4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4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5"/>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45"/>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4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4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4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45"/>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4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4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4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5"/>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4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4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45"/>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4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4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4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4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4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4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4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4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45"/>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4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4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4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4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4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4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5"/>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4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4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4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4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4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4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4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4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5"/>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4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4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4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4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4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4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5"/>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4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4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4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4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4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4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4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4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4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4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4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4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4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5"/>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4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4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5"/>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45"/>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4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4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4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45"/>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4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5"/>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45"/>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4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4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4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4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45"/>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5"/>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5"/>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45"/>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45"/>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5"/>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4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5"/>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4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4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5"/>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45"/>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4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5"/>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4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4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4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4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4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4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45"/>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45"/>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5"/>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4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4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4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4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4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4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4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4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4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45"/>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5"/>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4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4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4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4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45"/>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45"/>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4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4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4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4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4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4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4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4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4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4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4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4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4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4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4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4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4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4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45"/>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4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4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4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4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4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5"/>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4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4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4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4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45"/>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4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4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4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4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45"/>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4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4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4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4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4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4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4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4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4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4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4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4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4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4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4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4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45"/>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45"/>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4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4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4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4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4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5"/>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4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4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4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4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4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4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4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4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4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4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4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4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4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4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4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4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4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4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4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4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4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4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4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4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4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4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4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4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4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4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4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4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4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4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4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4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4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45"/>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4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4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4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4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4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4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4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4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4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4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4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4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4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4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4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4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4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4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4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4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4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4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4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4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4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4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5"/>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5"/>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4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4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5"/>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4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4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4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4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4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4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4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4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4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4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4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4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4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4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4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4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4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4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4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4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4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4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5"/>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4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4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4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4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4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4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4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45"/>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4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4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4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4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4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4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5"/>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4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4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4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4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4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4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45"/>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4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4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45"/>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4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4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4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4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4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4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4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4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4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4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4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4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4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4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4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4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4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4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4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4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4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4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4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4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4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4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4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4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4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4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4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4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4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4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4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4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4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4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4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4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4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4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4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4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4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4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4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4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4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4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4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4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4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4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4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4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4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4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4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4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4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4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4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4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4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4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4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4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45"/>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4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4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4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4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4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4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4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4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4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4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4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4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4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4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4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4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45"/>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4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4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4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4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4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4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4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4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4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4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4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4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4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4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4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4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4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4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4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4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4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4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4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4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4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4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4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4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4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4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4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4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4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4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4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4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4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45"/>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4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4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4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4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4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4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4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4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4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4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4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4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4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4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4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4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4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4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4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4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4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4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4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4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4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4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4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4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45"/>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4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4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4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4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4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4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4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5"/>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4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4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4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4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4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4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4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4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4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4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4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4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4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4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4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4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45"/>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4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4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4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4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4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4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4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45"/>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4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4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4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4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4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4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4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4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4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4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4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4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4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4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4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4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4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45"/>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4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4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45"/>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4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4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4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4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4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4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4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4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4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4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4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4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4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4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4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4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4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4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45"/>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45"/>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4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45"/>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4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45"/>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45"/>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4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4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4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4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4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4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4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4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4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4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4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4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4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4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4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4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4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4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4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45"/>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4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4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4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5"/>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4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4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4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4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4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4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4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4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4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4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4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4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4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4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4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4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4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4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4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5"/>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5"/>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45"/>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45"/>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5"/>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4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5"/>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5"/>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4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4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4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4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4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4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4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5"/>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5"/>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5"/>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4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4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4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4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4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4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4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4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4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4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4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4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4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4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5"/>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4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4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5"/>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4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4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4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4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4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4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4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4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5"/>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5"/>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5"/>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5"/>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5"/>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4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4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4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5"/>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5"/>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45"/>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45"/>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4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4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4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4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4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4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4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45"/>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4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45"/>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4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4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4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4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5"/>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4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4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45"/>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4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4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4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4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4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4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4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4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4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4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4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4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4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4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4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4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4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4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4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4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4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4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4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4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4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4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4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4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4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4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4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4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4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4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4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45"/>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4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4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4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4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4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4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4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4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45"/>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45"/>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4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4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4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4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4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4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4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4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4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4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4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4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4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45"/>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45"/>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4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45"/>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4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4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4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4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4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45"/>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4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4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4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4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4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4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4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4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4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45"/>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45"/>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45"/>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4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4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4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4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4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45"/>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4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4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4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4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4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4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4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45"/>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4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4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4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4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4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4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4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4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4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4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45"/>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4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4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4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4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4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4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4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4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4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4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4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4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4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4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4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4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4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4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4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4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4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4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4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4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4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4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4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4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4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4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4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4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4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4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4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4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4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4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4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4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4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45"/>
          <p:cNvGrpSpPr/>
          <p:nvPr/>
        </p:nvGrpSpPr>
        <p:grpSpPr>
          <a:xfrm>
            <a:off x="3450485" y="919691"/>
            <a:ext cx="2310381" cy="1488888"/>
            <a:chOff x="229225" y="549050"/>
            <a:chExt cx="7161750" cy="4615275"/>
          </a:xfrm>
        </p:grpSpPr>
        <p:sp>
          <p:nvSpPr>
            <p:cNvPr id="7649" name="Google Shape;7649;p4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4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4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4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4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4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4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4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4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4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4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4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4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4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4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4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4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4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4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4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4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4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4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4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4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4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4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4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4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4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4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4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4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4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4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4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4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4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4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4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4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4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4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4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4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4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4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4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4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4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4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4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4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4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4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4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4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4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4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4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4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4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4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4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4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4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4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4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4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4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4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4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4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4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4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4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4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4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4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4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4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4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4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4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4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4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4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4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4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4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4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4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45"/>
          <p:cNvGrpSpPr/>
          <p:nvPr/>
        </p:nvGrpSpPr>
        <p:grpSpPr>
          <a:xfrm>
            <a:off x="3548403" y="2849588"/>
            <a:ext cx="2310282" cy="1374222"/>
            <a:chOff x="238125" y="732525"/>
            <a:chExt cx="7130500" cy="4241425"/>
          </a:xfrm>
        </p:grpSpPr>
        <p:sp>
          <p:nvSpPr>
            <p:cNvPr id="7767" name="Google Shape;7767;p4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4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4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4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4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4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4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4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4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4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4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4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4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4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4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4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4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4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4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4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4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4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4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4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4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4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4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4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4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4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4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4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4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4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4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4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4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4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4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4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4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4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4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4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4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4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4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4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4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4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4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4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4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4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4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4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4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4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4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4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4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4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4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4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4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4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4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4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4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4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4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4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4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4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4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4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4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4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4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4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4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4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4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4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4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4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4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4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4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4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4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4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4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4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4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4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4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4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4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4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4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4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4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4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4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4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4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4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4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4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4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4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4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4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884"/>
        <p:cNvGrpSpPr/>
        <p:nvPr/>
      </p:nvGrpSpPr>
      <p:grpSpPr>
        <a:xfrm>
          <a:off x="0" y="0"/>
          <a:ext cx="0" cy="0"/>
          <a:chOff x="0" y="0"/>
          <a:chExt cx="0" cy="0"/>
        </a:xfrm>
      </p:grpSpPr>
      <p:grpSp>
        <p:nvGrpSpPr>
          <p:cNvPr id="7885" name="Google Shape;7885;p46"/>
          <p:cNvGrpSpPr/>
          <p:nvPr/>
        </p:nvGrpSpPr>
        <p:grpSpPr>
          <a:xfrm>
            <a:off x="2100560" y="3398663"/>
            <a:ext cx="1102891" cy="760337"/>
            <a:chOff x="4967783" y="2151471"/>
            <a:chExt cx="3920692" cy="2702940"/>
          </a:xfrm>
        </p:grpSpPr>
        <p:grpSp>
          <p:nvGrpSpPr>
            <p:cNvPr id="7886" name="Google Shape;7886;p46"/>
            <p:cNvGrpSpPr/>
            <p:nvPr/>
          </p:nvGrpSpPr>
          <p:grpSpPr>
            <a:xfrm>
              <a:off x="5045709" y="2252109"/>
              <a:ext cx="3761071" cy="2501708"/>
              <a:chOff x="2691784" y="1805334"/>
              <a:chExt cx="3761071" cy="2501708"/>
            </a:xfrm>
          </p:grpSpPr>
          <p:sp>
            <p:nvSpPr>
              <p:cNvPr id="7887" name="Google Shape;7887;p4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4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4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4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4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4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4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46"/>
            <p:cNvGrpSpPr/>
            <p:nvPr/>
          </p:nvGrpSpPr>
          <p:grpSpPr>
            <a:xfrm>
              <a:off x="4967783" y="2151471"/>
              <a:ext cx="3920692" cy="2702940"/>
              <a:chOff x="2613858" y="1704696"/>
              <a:chExt cx="3920692" cy="2702940"/>
            </a:xfrm>
          </p:grpSpPr>
          <p:sp>
            <p:nvSpPr>
              <p:cNvPr id="7895" name="Google Shape;7895;p4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4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4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4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4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0" name="Google Shape;7900;p46"/>
          <p:cNvGrpSpPr/>
          <p:nvPr/>
        </p:nvGrpSpPr>
        <p:grpSpPr>
          <a:xfrm>
            <a:off x="3504468" y="1286940"/>
            <a:ext cx="1561911" cy="708580"/>
            <a:chOff x="3530532" y="1496185"/>
            <a:chExt cx="1561911" cy="708580"/>
          </a:xfrm>
        </p:grpSpPr>
        <p:grpSp>
          <p:nvGrpSpPr>
            <p:cNvPr id="7901" name="Google Shape;7901;p46"/>
            <p:cNvGrpSpPr/>
            <p:nvPr/>
          </p:nvGrpSpPr>
          <p:grpSpPr>
            <a:xfrm>
              <a:off x="3720318" y="1857562"/>
              <a:ext cx="1372125" cy="54"/>
              <a:chOff x="3720318" y="1857562"/>
              <a:chExt cx="1372125" cy="54"/>
            </a:xfrm>
          </p:grpSpPr>
          <p:cxnSp>
            <p:nvCxnSpPr>
              <p:cNvPr id="7902" name="Google Shape;7902;p46"/>
              <p:cNvCxnSpPr>
                <a:endCxn id="790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4" name="Google Shape;7904;p4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5" name="Google Shape;7905;p4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6" name="Google Shape;7906;p46"/>
              <p:cNvCxnSpPr>
                <a:stCxn id="790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907" name="Google Shape;7907;p46"/>
            <p:cNvGrpSpPr/>
            <p:nvPr/>
          </p:nvGrpSpPr>
          <p:grpSpPr>
            <a:xfrm>
              <a:off x="3567462" y="1496185"/>
              <a:ext cx="286500" cy="272914"/>
              <a:chOff x="3567462" y="1496185"/>
              <a:chExt cx="286500" cy="272914"/>
            </a:xfrm>
          </p:grpSpPr>
          <p:cxnSp>
            <p:nvCxnSpPr>
              <p:cNvPr id="7908" name="Google Shape;7908;p4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09" name="Google Shape;7909;p46"/>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0" name="Google Shape;7910;p4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4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2" name="Google Shape;7912;p46"/>
            <p:cNvGrpSpPr/>
            <p:nvPr/>
          </p:nvGrpSpPr>
          <p:grpSpPr>
            <a:xfrm>
              <a:off x="3929014" y="1960574"/>
              <a:ext cx="286500" cy="242342"/>
              <a:chOff x="3929014" y="1960574"/>
              <a:chExt cx="286500" cy="242342"/>
            </a:xfrm>
          </p:grpSpPr>
          <p:cxnSp>
            <p:nvCxnSpPr>
              <p:cNvPr id="7913" name="Google Shape;7913;p4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914" name="Google Shape;7914;p46"/>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46"/>
            <p:cNvGrpSpPr/>
            <p:nvPr/>
          </p:nvGrpSpPr>
          <p:grpSpPr>
            <a:xfrm>
              <a:off x="4290828" y="1496185"/>
              <a:ext cx="286500" cy="272914"/>
              <a:chOff x="4290828" y="1496185"/>
              <a:chExt cx="286500" cy="272914"/>
            </a:xfrm>
          </p:grpSpPr>
          <p:cxnSp>
            <p:nvCxnSpPr>
              <p:cNvPr id="7916" name="Google Shape;7916;p4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17" name="Google Shape;7917;p46"/>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8" name="Google Shape;7918;p4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4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9" name="Google Shape;7919;p46"/>
            <p:cNvGrpSpPr/>
            <p:nvPr/>
          </p:nvGrpSpPr>
          <p:grpSpPr>
            <a:xfrm>
              <a:off x="4657726" y="1959674"/>
              <a:ext cx="286500" cy="245092"/>
              <a:chOff x="4657726" y="1959674"/>
              <a:chExt cx="286500" cy="245092"/>
            </a:xfrm>
          </p:grpSpPr>
          <p:cxnSp>
            <p:nvCxnSpPr>
              <p:cNvPr id="7920" name="Google Shape;7920;p4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921" name="Google Shape;7921;p4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2" name="Google Shape;7922;p46"/>
          <p:cNvGrpSpPr/>
          <p:nvPr/>
        </p:nvGrpSpPr>
        <p:grpSpPr>
          <a:xfrm>
            <a:off x="3486488" y="2149036"/>
            <a:ext cx="1597032" cy="378649"/>
            <a:chOff x="3512551" y="2358282"/>
            <a:chExt cx="1597032" cy="378649"/>
          </a:xfrm>
        </p:grpSpPr>
        <p:grpSp>
          <p:nvGrpSpPr>
            <p:cNvPr id="7923" name="Google Shape;7923;p46"/>
            <p:cNvGrpSpPr/>
            <p:nvPr/>
          </p:nvGrpSpPr>
          <p:grpSpPr>
            <a:xfrm>
              <a:off x="3738198" y="2553002"/>
              <a:ext cx="1145834" cy="117"/>
              <a:chOff x="3738198" y="2553002"/>
              <a:chExt cx="1145834" cy="117"/>
            </a:xfrm>
          </p:grpSpPr>
          <p:cxnSp>
            <p:nvCxnSpPr>
              <p:cNvPr id="7924" name="Google Shape;7924;p4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25" name="Google Shape;7925;p4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26" name="Google Shape;7926;p46"/>
              <p:cNvCxnSpPr>
                <a:stCxn id="7927" idx="6"/>
                <a:endCxn id="792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929" name="Google Shape;7929;p46"/>
            <p:cNvGrpSpPr/>
            <p:nvPr/>
          </p:nvGrpSpPr>
          <p:grpSpPr>
            <a:xfrm>
              <a:off x="3969644" y="2440153"/>
              <a:ext cx="225900" cy="296779"/>
              <a:chOff x="3969644" y="2440153"/>
              <a:chExt cx="225900" cy="296779"/>
            </a:xfrm>
          </p:grpSpPr>
          <p:cxnSp>
            <p:nvCxnSpPr>
              <p:cNvPr id="7930" name="Google Shape;7930;p46"/>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928" name="Google Shape;7928;p46"/>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46"/>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46"/>
            <p:cNvGrpSpPr/>
            <p:nvPr/>
          </p:nvGrpSpPr>
          <p:grpSpPr>
            <a:xfrm>
              <a:off x="4426818" y="2358282"/>
              <a:ext cx="225600" cy="307471"/>
              <a:chOff x="4426818" y="2358282"/>
              <a:chExt cx="225600" cy="307471"/>
            </a:xfrm>
          </p:grpSpPr>
          <p:cxnSp>
            <p:nvCxnSpPr>
              <p:cNvPr id="7933" name="Google Shape;7933;p46"/>
              <p:cNvCxnSpPr>
                <a:stCxn id="793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935" name="Google Shape;7935;p46"/>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6"/>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46"/>
            <p:cNvGrpSpPr/>
            <p:nvPr/>
          </p:nvGrpSpPr>
          <p:grpSpPr>
            <a:xfrm>
              <a:off x="4883984" y="2440153"/>
              <a:ext cx="225600" cy="296479"/>
              <a:chOff x="4883984" y="2440153"/>
              <a:chExt cx="225600" cy="296479"/>
            </a:xfrm>
          </p:grpSpPr>
          <p:cxnSp>
            <p:nvCxnSpPr>
              <p:cNvPr id="7937" name="Google Shape;7937;p46"/>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938" name="Google Shape;7938;p46"/>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46"/>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46"/>
            <p:cNvGrpSpPr/>
            <p:nvPr/>
          </p:nvGrpSpPr>
          <p:grpSpPr>
            <a:xfrm>
              <a:off x="3512551" y="2358356"/>
              <a:ext cx="225647" cy="307629"/>
              <a:chOff x="2182679" y="2005014"/>
              <a:chExt cx="792300" cy="1080158"/>
            </a:xfrm>
          </p:grpSpPr>
          <p:cxnSp>
            <p:nvCxnSpPr>
              <p:cNvPr id="7941" name="Google Shape;7941;p46"/>
              <p:cNvCxnSpPr>
                <a:stCxn id="794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927" name="Google Shape;7927;p4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4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3" name="Google Shape;7943;p46"/>
          <p:cNvGrpSpPr/>
          <p:nvPr/>
        </p:nvGrpSpPr>
        <p:grpSpPr>
          <a:xfrm>
            <a:off x="6846570" y="972834"/>
            <a:ext cx="1559809" cy="722610"/>
            <a:chOff x="634175" y="2986275"/>
            <a:chExt cx="3147949" cy="1458344"/>
          </a:xfrm>
        </p:grpSpPr>
        <p:cxnSp>
          <p:nvCxnSpPr>
            <p:cNvPr id="7944" name="Google Shape;7944;p46"/>
            <p:cNvCxnSpPr>
              <a:stCxn id="7945" idx="4"/>
              <a:endCxn id="794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947" name="Google Shape;7947;p46"/>
            <p:cNvCxnSpPr>
              <a:stCxn id="7946" idx="0"/>
              <a:endCxn id="794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49" name="Google Shape;7949;p46"/>
            <p:cNvCxnSpPr>
              <a:stCxn id="7948" idx="4"/>
              <a:endCxn id="795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51" name="Google Shape;7951;p46"/>
            <p:cNvCxnSpPr>
              <a:stCxn id="7950" idx="0"/>
              <a:endCxn id="795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952" name="Google Shape;7952;p4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8" name="Google Shape;7948;p4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5" name="Google Shape;7945;p4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50" name="Google Shape;7950;p4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6" name="Google Shape;7946;p4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53" name="Google Shape;7953;p46"/>
          <p:cNvGrpSpPr/>
          <p:nvPr/>
        </p:nvGrpSpPr>
        <p:grpSpPr>
          <a:xfrm>
            <a:off x="3500360" y="2682741"/>
            <a:ext cx="1570719" cy="294123"/>
            <a:chOff x="998425" y="1182125"/>
            <a:chExt cx="1065400" cy="199500"/>
          </a:xfrm>
        </p:grpSpPr>
        <p:sp>
          <p:nvSpPr>
            <p:cNvPr id="7954" name="Google Shape;7954;p4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4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4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4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46"/>
          <p:cNvGrpSpPr/>
          <p:nvPr/>
        </p:nvGrpSpPr>
        <p:grpSpPr>
          <a:xfrm>
            <a:off x="6843616" y="1800228"/>
            <a:ext cx="1565716" cy="366729"/>
            <a:chOff x="1247650" y="2075423"/>
            <a:chExt cx="6648477" cy="1557238"/>
          </a:xfrm>
        </p:grpSpPr>
        <p:sp>
          <p:nvSpPr>
            <p:cNvPr id="7960" name="Google Shape;7960;p4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4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4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4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4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4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46"/>
          <p:cNvGrpSpPr/>
          <p:nvPr/>
        </p:nvGrpSpPr>
        <p:grpSpPr>
          <a:xfrm>
            <a:off x="6827928" y="2949043"/>
            <a:ext cx="1597061" cy="663440"/>
            <a:chOff x="6796238" y="3158297"/>
            <a:chExt cx="1630319" cy="677257"/>
          </a:xfrm>
        </p:grpSpPr>
        <p:cxnSp>
          <p:nvCxnSpPr>
            <p:cNvPr id="7967" name="Google Shape;7967;p46"/>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68" name="Google Shape;7968;p46"/>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69" name="Google Shape;7969;p46"/>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970" name="Google Shape;7970;p46"/>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971" name="Google Shape;7971;p46"/>
            <p:cNvGrpSpPr/>
            <p:nvPr/>
          </p:nvGrpSpPr>
          <p:grpSpPr>
            <a:xfrm>
              <a:off x="6796238" y="3311904"/>
              <a:ext cx="1630319" cy="377697"/>
              <a:chOff x="6796238" y="3311904"/>
              <a:chExt cx="1630319" cy="377697"/>
            </a:xfrm>
          </p:grpSpPr>
          <p:sp>
            <p:nvSpPr>
              <p:cNvPr id="7972" name="Google Shape;7972;p46"/>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46"/>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46"/>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5" name="Google Shape;7975;p46"/>
          <p:cNvGrpSpPr/>
          <p:nvPr/>
        </p:nvGrpSpPr>
        <p:grpSpPr>
          <a:xfrm>
            <a:off x="5349066" y="970435"/>
            <a:ext cx="1368606" cy="1593805"/>
            <a:chOff x="1839112" y="2209163"/>
            <a:chExt cx="1918159" cy="2233784"/>
          </a:xfrm>
        </p:grpSpPr>
        <p:sp>
          <p:nvSpPr>
            <p:cNvPr id="7976" name="Google Shape;7976;p4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4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4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79" name="Google Shape;7979;p46"/>
            <p:cNvCxnSpPr>
              <a:stCxn id="7976" idx="6"/>
              <a:endCxn id="797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80" name="Google Shape;7980;p46"/>
            <p:cNvCxnSpPr>
              <a:stCxn id="7977" idx="4"/>
              <a:endCxn id="798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982" name="Google Shape;7982;p46"/>
            <p:cNvCxnSpPr>
              <a:stCxn id="7981" idx="6"/>
              <a:endCxn id="797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83" name="Google Shape;7983;p46"/>
            <p:cNvCxnSpPr>
              <a:stCxn id="7978" idx="4"/>
              <a:endCxn id="798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981" name="Google Shape;7981;p4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4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4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6" name="Google Shape;7986;p46"/>
            <p:cNvCxnSpPr>
              <a:endCxn id="798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987" name="Google Shape;7987;p46"/>
          <p:cNvGrpSpPr/>
          <p:nvPr/>
        </p:nvGrpSpPr>
        <p:grpSpPr>
          <a:xfrm>
            <a:off x="3481439" y="976671"/>
            <a:ext cx="1637968" cy="154942"/>
            <a:chOff x="238125" y="2506075"/>
            <a:chExt cx="7115411" cy="673075"/>
          </a:xfrm>
        </p:grpSpPr>
        <p:sp>
          <p:nvSpPr>
            <p:cNvPr id="7988" name="Google Shape;7988;p4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4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4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4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4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46"/>
          <p:cNvGrpSpPr/>
          <p:nvPr/>
        </p:nvGrpSpPr>
        <p:grpSpPr>
          <a:xfrm>
            <a:off x="720124" y="1298269"/>
            <a:ext cx="2476762" cy="91743"/>
            <a:chOff x="1464850" y="436376"/>
            <a:chExt cx="6001362" cy="222300"/>
          </a:xfrm>
        </p:grpSpPr>
        <p:sp>
          <p:nvSpPr>
            <p:cNvPr id="7994" name="Google Shape;7994;p4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4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4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4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4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9" name="Google Shape;7999;p4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00" name="Google Shape;8000;p4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01" name="Google Shape;8001;p4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002" name="Google Shape;8002;p4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003" name="Google Shape;8003;p46"/>
          <p:cNvGrpSpPr/>
          <p:nvPr/>
        </p:nvGrpSpPr>
        <p:grpSpPr>
          <a:xfrm>
            <a:off x="706391" y="2533734"/>
            <a:ext cx="1452710" cy="651923"/>
            <a:chOff x="803162" y="2667727"/>
            <a:chExt cx="1411906" cy="633611"/>
          </a:xfrm>
        </p:grpSpPr>
        <p:cxnSp>
          <p:nvCxnSpPr>
            <p:cNvPr id="8004" name="Google Shape;8004;p46"/>
            <p:cNvCxnSpPr>
              <a:stCxn id="8005" idx="2"/>
              <a:endCxn id="800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07" name="Google Shape;8007;p46"/>
            <p:cNvCxnSpPr>
              <a:stCxn id="8008" idx="0"/>
              <a:endCxn id="800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09" name="Google Shape;8009;p46"/>
            <p:cNvCxnSpPr>
              <a:stCxn id="8008" idx="2"/>
              <a:endCxn id="801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1" name="Google Shape;8011;p46"/>
            <p:cNvCxnSpPr>
              <a:stCxn id="8012" idx="0"/>
              <a:endCxn id="800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3" name="Google Shape;8013;p46"/>
            <p:cNvCxnSpPr>
              <a:stCxn id="8006" idx="2"/>
              <a:endCxn id="801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5" name="Google Shape;8015;p46"/>
            <p:cNvCxnSpPr>
              <a:stCxn id="8016" idx="0"/>
              <a:endCxn id="800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012" name="Google Shape;8012;p46"/>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0" name="Google Shape;8010;p46"/>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6" name="Google Shape;8016;p46"/>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4" name="Google Shape;8014;p46"/>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6" name="Google Shape;8006;p46"/>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8" name="Google Shape;8008;p46"/>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5" name="Google Shape;8005;p46"/>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17" name="Google Shape;8017;p46"/>
          <p:cNvGrpSpPr/>
          <p:nvPr/>
        </p:nvGrpSpPr>
        <p:grpSpPr>
          <a:xfrm>
            <a:off x="706393" y="969273"/>
            <a:ext cx="2518541" cy="209309"/>
            <a:chOff x="803163" y="1111966"/>
            <a:chExt cx="2447800" cy="203430"/>
          </a:xfrm>
        </p:grpSpPr>
        <p:grpSp>
          <p:nvGrpSpPr>
            <p:cNvPr id="8018" name="Google Shape;8018;p46"/>
            <p:cNvGrpSpPr/>
            <p:nvPr/>
          </p:nvGrpSpPr>
          <p:grpSpPr>
            <a:xfrm>
              <a:off x="1958180" y="1111966"/>
              <a:ext cx="588019" cy="121396"/>
              <a:chOff x="4808316" y="2800065"/>
              <a:chExt cx="1999386" cy="412910"/>
            </a:xfrm>
          </p:grpSpPr>
          <p:sp>
            <p:nvSpPr>
              <p:cNvPr id="8019" name="Google Shape;8019;p4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0" name="Google Shape;8020;p46"/>
              <p:cNvGrpSpPr/>
              <p:nvPr/>
            </p:nvGrpSpPr>
            <p:grpSpPr>
              <a:xfrm>
                <a:off x="4808316" y="2800065"/>
                <a:ext cx="92400" cy="411825"/>
                <a:chOff x="845575" y="2563700"/>
                <a:chExt cx="92400" cy="411825"/>
              </a:xfrm>
            </p:grpSpPr>
            <p:cxnSp>
              <p:nvCxnSpPr>
                <p:cNvPr id="8021" name="Google Shape;8021;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22" name="Google Shape;8022;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023" name="Google Shape;8023;p46"/>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024" name="Google Shape;8024;p46"/>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5" name="Google Shape;8025;p46"/>
            <p:cNvGrpSpPr/>
            <p:nvPr/>
          </p:nvGrpSpPr>
          <p:grpSpPr>
            <a:xfrm>
              <a:off x="803163" y="1111974"/>
              <a:ext cx="591158" cy="121545"/>
              <a:chOff x="803163" y="1111974"/>
              <a:chExt cx="591158" cy="121545"/>
            </a:xfrm>
          </p:grpSpPr>
          <p:grpSp>
            <p:nvGrpSpPr>
              <p:cNvPr id="8026" name="Google Shape;8026;p46"/>
              <p:cNvGrpSpPr/>
              <p:nvPr/>
            </p:nvGrpSpPr>
            <p:grpSpPr>
              <a:xfrm>
                <a:off x="803163" y="1111974"/>
                <a:ext cx="27175" cy="121077"/>
                <a:chOff x="845575" y="2563700"/>
                <a:chExt cx="92400" cy="411825"/>
              </a:xfrm>
            </p:grpSpPr>
            <p:cxnSp>
              <p:nvCxnSpPr>
                <p:cNvPr id="8027" name="Google Shape;8027;p4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28" name="Google Shape;8028;p4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9" name="Google Shape;8029;p46"/>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46"/>
            <p:cNvGrpSpPr/>
            <p:nvPr/>
          </p:nvGrpSpPr>
          <p:grpSpPr>
            <a:xfrm>
              <a:off x="1381910" y="1194219"/>
              <a:ext cx="588341" cy="121177"/>
              <a:chOff x="1381910" y="1194219"/>
              <a:chExt cx="588341" cy="121177"/>
            </a:xfrm>
          </p:grpSpPr>
          <p:grpSp>
            <p:nvGrpSpPr>
              <p:cNvPr id="8031" name="Google Shape;8031;p46"/>
              <p:cNvGrpSpPr/>
              <p:nvPr/>
            </p:nvGrpSpPr>
            <p:grpSpPr>
              <a:xfrm rot="10800000">
                <a:off x="1381910" y="1194319"/>
                <a:ext cx="27175" cy="121077"/>
                <a:chOff x="2070100" y="2563700"/>
                <a:chExt cx="92400" cy="411825"/>
              </a:xfrm>
            </p:grpSpPr>
            <p:cxnSp>
              <p:nvCxnSpPr>
                <p:cNvPr id="8032" name="Google Shape;8032;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33" name="Google Shape;8033;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4" name="Google Shape;8034;p46"/>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46"/>
            <p:cNvGrpSpPr/>
            <p:nvPr/>
          </p:nvGrpSpPr>
          <p:grpSpPr>
            <a:xfrm>
              <a:off x="2532079" y="1194219"/>
              <a:ext cx="704927" cy="121177"/>
              <a:chOff x="2532079" y="1194219"/>
              <a:chExt cx="704927" cy="121177"/>
            </a:xfrm>
          </p:grpSpPr>
          <p:grpSp>
            <p:nvGrpSpPr>
              <p:cNvPr id="8036" name="Google Shape;8036;p46"/>
              <p:cNvGrpSpPr/>
              <p:nvPr/>
            </p:nvGrpSpPr>
            <p:grpSpPr>
              <a:xfrm rot="10800000">
                <a:off x="2532079" y="1194319"/>
                <a:ext cx="27175" cy="121077"/>
                <a:chOff x="2070100" y="2563700"/>
                <a:chExt cx="92400" cy="411825"/>
              </a:xfrm>
            </p:grpSpPr>
            <p:cxnSp>
              <p:nvCxnSpPr>
                <p:cNvPr id="8037" name="Google Shape;8037;p4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38" name="Google Shape;8038;p4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9" name="Google Shape;8039;p46"/>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0" name="Google Shape;8040;p46"/>
          <p:cNvGrpSpPr/>
          <p:nvPr/>
        </p:nvGrpSpPr>
        <p:grpSpPr>
          <a:xfrm>
            <a:off x="3499403" y="3665904"/>
            <a:ext cx="1567778" cy="491677"/>
            <a:chOff x="5194708" y="3484366"/>
            <a:chExt cx="3148148" cy="987304"/>
          </a:xfrm>
        </p:grpSpPr>
        <p:grpSp>
          <p:nvGrpSpPr>
            <p:cNvPr id="8041" name="Google Shape;8041;p46"/>
            <p:cNvGrpSpPr/>
            <p:nvPr/>
          </p:nvGrpSpPr>
          <p:grpSpPr>
            <a:xfrm>
              <a:off x="7531521" y="3484366"/>
              <a:ext cx="811335" cy="987304"/>
              <a:chOff x="3379425" y="1617275"/>
              <a:chExt cx="1090650" cy="1327200"/>
            </a:xfrm>
          </p:grpSpPr>
          <p:sp>
            <p:nvSpPr>
              <p:cNvPr id="8042" name="Google Shape;8042;p4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4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4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46"/>
            <p:cNvGrpSpPr/>
            <p:nvPr/>
          </p:nvGrpSpPr>
          <p:grpSpPr>
            <a:xfrm>
              <a:off x="6752546" y="3484366"/>
              <a:ext cx="811428" cy="987304"/>
              <a:chOff x="2332275" y="1617275"/>
              <a:chExt cx="1090775" cy="1327200"/>
            </a:xfrm>
          </p:grpSpPr>
          <p:sp>
            <p:nvSpPr>
              <p:cNvPr id="8046" name="Google Shape;8046;p4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4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4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46"/>
            <p:cNvGrpSpPr/>
            <p:nvPr/>
          </p:nvGrpSpPr>
          <p:grpSpPr>
            <a:xfrm>
              <a:off x="5973664" y="3484366"/>
              <a:ext cx="811335" cy="987304"/>
              <a:chOff x="1285250" y="1617275"/>
              <a:chExt cx="1090650" cy="1327200"/>
            </a:xfrm>
          </p:grpSpPr>
          <p:sp>
            <p:nvSpPr>
              <p:cNvPr id="8050" name="Google Shape;8050;p4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4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4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46"/>
            <p:cNvGrpSpPr/>
            <p:nvPr/>
          </p:nvGrpSpPr>
          <p:grpSpPr>
            <a:xfrm>
              <a:off x="5194708" y="3484366"/>
              <a:ext cx="811409" cy="987304"/>
              <a:chOff x="238125" y="1617275"/>
              <a:chExt cx="1090750" cy="1327200"/>
            </a:xfrm>
          </p:grpSpPr>
          <p:sp>
            <p:nvSpPr>
              <p:cNvPr id="8054" name="Google Shape;8054;p4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4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4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7" name="Google Shape;8057;p46"/>
          <p:cNvGrpSpPr/>
          <p:nvPr/>
        </p:nvGrpSpPr>
        <p:grpSpPr>
          <a:xfrm>
            <a:off x="3460012" y="3146315"/>
            <a:ext cx="1616964" cy="346256"/>
            <a:chOff x="1808063" y="4294338"/>
            <a:chExt cx="3370782" cy="721817"/>
          </a:xfrm>
        </p:grpSpPr>
        <p:sp>
          <p:nvSpPr>
            <p:cNvPr id="8058" name="Google Shape;8058;p4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4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4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4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4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4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4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4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4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4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46"/>
          <p:cNvGrpSpPr/>
          <p:nvPr/>
        </p:nvGrpSpPr>
        <p:grpSpPr>
          <a:xfrm>
            <a:off x="738224" y="3432344"/>
            <a:ext cx="1295882" cy="646587"/>
            <a:chOff x="834100" y="3642869"/>
            <a:chExt cx="1259483" cy="628426"/>
          </a:xfrm>
        </p:grpSpPr>
        <p:sp>
          <p:nvSpPr>
            <p:cNvPr id="8069" name="Google Shape;8069;p4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4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4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4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4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4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4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4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4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4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4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4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4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4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4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4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4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4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4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4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4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4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4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4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4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4" name="Google Shape;8094;p46"/>
            <p:cNvGrpSpPr/>
            <p:nvPr/>
          </p:nvGrpSpPr>
          <p:grpSpPr>
            <a:xfrm>
              <a:off x="1360364" y="3847835"/>
              <a:ext cx="208119" cy="224359"/>
              <a:chOff x="1360769" y="3847100"/>
              <a:chExt cx="208119" cy="224359"/>
            </a:xfrm>
          </p:grpSpPr>
          <p:sp>
            <p:nvSpPr>
              <p:cNvPr id="8095" name="Google Shape;8095;p4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4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4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4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4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4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4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4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4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4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4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4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4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4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4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4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4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4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4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4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5" name="Google Shape;8115;p4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4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4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4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4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4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4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4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4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4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4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4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4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4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46"/>
          <p:cNvGrpSpPr/>
          <p:nvPr/>
        </p:nvGrpSpPr>
        <p:grpSpPr>
          <a:xfrm rot="5400000">
            <a:off x="5951337" y="3228841"/>
            <a:ext cx="164064" cy="1414916"/>
            <a:chOff x="4428249" y="1369375"/>
            <a:chExt cx="36905" cy="429569"/>
          </a:xfrm>
        </p:grpSpPr>
        <p:sp>
          <p:nvSpPr>
            <p:cNvPr id="8130" name="Google Shape;8130;p4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4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4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4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4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4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4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4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4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4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4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4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4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4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4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4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4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4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4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4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4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4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4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4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4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4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4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4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4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4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4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4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46"/>
          <p:cNvGrpSpPr/>
          <p:nvPr/>
        </p:nvGrpSpPr>
        <p:grpSpPr>
          <a:xfrm rot="10800000" flipH="1">
            <a:off x="5323766" y="2817385"/>
            <a:ext cx="1419207" cy="24808"/>
            <a:chOff x="219558" y="4738465"/>
            <a:chExt cx="5852400" cy="102300"/>
          </a:xfrm>
        </p:grpSpPr>
        <p:cxnSp>
          <p:nvCxnSpPr>
            <p:cNvPr id="8163" name="Google Shape;8163;p4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164" name="Google Shape;8164;p4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4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4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4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4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46"/>
          <p:cNvGrpSpPr/>
          <p:nvPr/>
        </p:nvGrpSpPr>
        <p:grpSpPr>
          <a:xfrm>
            <a:off x="5335084" y="3190448"/>
            <a:ext cx="1396570" cy="385016"/>
            <a:chOff x="5286284" y="2966544"/>
            <a:chExt cx="1396570" cy="385016"/>
          </a:xfrm>
        </p:grpSpPr>
        <p:cxnSp>
          <p:nvCxnSpPr>
            <p:cNvPr id="8170" name="Google Shape;8170;p4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71" name="Google Shape;8171;p4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72" name="Google Shape;8172;p46"/>
            <p:cNvGrpSpPr/>
            <p:nvPr/>
          </p:nvGrpSpPr>
          <p:grpSpPr>
            <a:xfrm>
              <a:off x="5287688" y="3173364"/>
              <a:ext cx="1395166" cy="74100"/>
              <a:chOff x="5287688" y="3173364"/>
              <a:chExt cx="1395166" cy="74100"/>
            </a:xfrm>
          </p:grpSpPr>
          <p:cxnSp>
            <p:nvCxnSpPr>
              <p:cNvPr id="8173" name="Google Shape;8173;p4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74" name="Google Shape;8174;p46"/>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175" name="Google Shape;8175;p46"/>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6" name="Google Shape;8176;p46"/>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7" name="Google Shape;8177;p46"/>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8" name="Google Shape;8178;p46"/>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79" name="Google Shape;8179;p46"/>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80" name="Google Shape;8180;p46"/>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181" name="Google Shape;8181;p4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182" name="Google Shape;8182;p46"/>
          <p:cNvGrpSpPr/>
          <p:nvPr/>
        </p:nvGrpSpPr>
        <p:grpSpPr>
          <a:xfrm>
            <a:off x="2021150" y="1609224"/>
            <a:ext cx="1182276" cy="662027"/>
            <a:chOff x="2029517" y="1732295"/>
            <a:chExt cx="1149068" cy="643432"/>
          </a:xfrm>
        </p:grpSpPr>
        <p:grpSp>
          <p:nvGrpSpPr>
            <p:cNvPr id="8183" name="Google Shape;8183;p46"/>
            <p:cNvGrpSpPr/>
            <p:nvPr/>
          </p:nvGrpSpPr>
          <p:grpSpPr>
            <a:xfrm>
              <a:off x="2708660" y="1746937"/>
              <a:ext cx="455427" cy="244429"/>
              <a:chOff x="2700693" y="1746937"/>
              <a:chExt cx="455427" cy="244429"/>
            </a:xfrm>
          </p:grpSpPr>
          <p:grpSp>
            <p:nvGrpSpPr>
              <p:cNvPr id="8184" name="Google Shape;8184;p46"/>
              <p:cNvGrpSpPr/>
              <p:nvPr/>
            </p:nvGrpSpPr>
            <p:grpSpPr>
              <a:xfrm>
                <a:off x="2905682" y="1782817"/>
                <a:ext cx="250438" cy="208549"/>
                <a:chOff x="2905682" y="1782817"/>
                <a:chExt cx="250438" cy="208549"/>
              </a:xfrm>
            </p:grpSpPr>
            <p:cxnSp>
              <p:nvCxnSpPr>
                <p:cNvPr id="8185" name="Google Shape;8185;p4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86" name="Google Shape;8186;p4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46"/>
              <p:cNvGrpSpPr/>
              <p:nvPr/>
            </p:nvGrpSpPr>
            <p:grpSpPr>
              <a:xfrm>
                <a:off x="2700693" y="1746937"/>
                <a:ext cx="449967" cy="72374"/>
                <a:chOff x="2700693" y="1746937"/>
                <a:chExt cx="449967" cy="72374"/>
              </a:xfrm>
            </p:grpSpPr>
            <p:cxnSp>
              <p:nvCxnSpPr>
                <p:cNvPr id="8188" name="Google Shape;8188;p4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89" name="Google Shape;8189;p4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0" name="Google Shape;8190;p46"/>
            <p:cNvGrpSpPr/>
            <p:nvPr/>
          </p:nvGrpSpPr>
          <p:grpSpPr>
            <a:xfrm>
              <a:off x="2029517" y="1732295"/>
              <a:ext cx="1149068" cy="643432"/>
              <a:chOff x="2029517" y="1732295"/>
              <a:chExt cx="1149068" cy="643432"/>
            </a:xfrm>
          </p:grpSpPr>
          <p:grpSp>
            <p:nvGrpSpPr>
              <p:cNvPr id="8191" name="Google Shape;8191;p46"/>
              <p:cNvGrpSpPr/>
              <p:nvPr/>
            </p:nvGrpSpPr>
            <p:grpSpPr>
              <a:xfrm>
                <a:off x="2703618" y="2103152"/>
                <a:ext cx="474966" cy="260017"/>
                <a:chOff x="2703618" y="2103152"/>
                <a:chExt cx="474966" cy="260017"/>
              </a:xfrm>
            </p:grpSpPr>
            <p:grpSp>
              <p:nvGrpSpPr>
                <p:cNvPr id="8192" name="Google Shape;8192;p46"/>
                <p:cNvGrpSpPr/>
                <p:nvPr/>
              </p:nvGrpSpPr>
              <p:grpSpPr>
                <a:xfrm>
                  <a:off x="2703618" y="2290640"/>
                  <a:ext cx="450291" cy="72529"/>
                  <a:chOff x="2703618" y="2290640"/>
                  <a:chExt cx="450291" cy="72529"/>
                </a:xfrm>
              </p:grpSpPr>
              <p:cxnSp>
                <p:nvCxnSpPr>
                  <p:cNvPr id="8193" name="Google Shape;8193;p4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94" name="Google Shape;8194;p4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46"/>
                <p:cNvGrpSpPr/>
                <p:nvPr/>
              </p:nvGrpSpPr>
              <p:grpSpPr>
                <a:xfrm>
                  <a:off x="2908607" y="2103152"/>
                  <a:ext cx="269977" cy="223538"/>
                  <a:chOff x="2908607" y="2103152"/>
                  <a:chExt cx="269977" cy="223538"/>
                </a:xfrm>
              </p:grpSpPr>
              <p:cxnSp>
                <p:nvCxnSpPr>
                  <p:cNvPr id="8196" name="Google Shape;8196;p4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97" name="Google Shape;8197;p4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8" name="Google Shape;8198;p46"/>
              <p:cNvGrpSpPr/>
              <p:nvPr/>
            </p:nvGrpSpPr>
            <p:grpSpPr>
              <a:xfrm>
                <a:off x="2029517" y="1732295"/>
                <a:ext cx="685827" cy="643432"/>
                <a:chOff x="2029517" y="1732295"/>
                <a:chExt cx="685827" cy="643432"/>
              </a:xfrm>
            </p:grpSpPr>
            <p:sp>
              <p:nvSpPr>
                <p:cNvPr id="8199" name="Google Shape;8199;p4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0" name="Google Shape;8200;p46"/>
                <p:cNvGrpSpPr/>
                <p:nvPr/>
              </p:nvGrpSpPr>
              <p:grpSpPr>
                <a:xfrm>
                  <a:off x="2158948" y="1732295"/>
                  <a:ext cx="556396" cy="333108"/>
                  <a:chOff x="2158948" y="1732295"/>
                  <a:chExt cx="556396" cy="333108"/>
                </a:xfrm>
              </p:grpSpPr>
              <p:cxnSp>
                <p:nvCxnSpPr>
                  <p:cNvPr id="8201" name="Google Shape;8201;p4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02" name="Google Shape;8202;p4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46"/>
                <p:cNvGrpSpPr/>
                <p:nvPr/>
              </p:nvGrpSpPr>
              <p:grpSpPr>
                <a:xfrm>
                  <a:off x="2159908" y="2065057"/>
                  <a:ext cx="550884" cy="310670"/>
                  <a:chOff x="2159908" y="2065057"/>
                  <a:chExt cx="550884" cy="310670"/>
                </a:xfrm>
              </p:grpSpPr>
              <p:cxnSp>
                <p:nvCxnSpPr>
                  <p:cNvPr id="8204" name="Google Shape;8204;p4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05" name="Google Shape;8205;p4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06" name="Google Shape;8206;p46"/>
          <p:cNvGrpSpPr/>
          <p:nvPr/>
        </p:nvGrpSpPr>
        <p:grpSpPr>
          <a:xfrm>
            <a:off x="706399" y="1556837"/>
            <a:ext cx="962651" cy="810058"/>
            <a:chOff x="844912" y="1681380"/>
            <a:chExt cx="935611" cy="787305"/>
          </a:xfrm>
        </p:grpSpPr>
        <p:grpSp>
          <p:nvGrpSpPr>
            <p:cNvPr id="8207" name="Google Shape;8207;p46"/>
            <p:cNvGrpSpPr/>
            <p:nvPr/>
          </p:nvGrpSpPr>
          <p:grpSpPr>
            <a:xfrm>
              <a:off x="844912" y="1819635"/>
              <a:ext cx="329836" cy="510016"/>
              <a:chOff x="844912" y="1819635"/>
              <a:chExt cx="329836" cy="510016"/>
            </a:xfrm>
          </p:grpSpPr>
          <p:sp>
            <p:nvSpPr>
              <p:cNvPr id="8208" name="Google Shape;8208;p46"/>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46"/>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46"/>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46"/>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46"/>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46"/>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46"/>
            <p:cNvGrpSpPr/>
            <p:nvPr/>
          </p:nvGrpSpPr>
          <p:grpSpPr>
            <a:xfrm>
              <a:off x="1284601" y="2158168"/>
              <a:ext cx="495923" cy="310517"/>
              <a:chOff x="1284601" y="2158168"/>
              <a:chExt cx="495923" cy="310517"/>
            </a:xfrm>
          </p:grpSpPr>
          <p:sp>
            <p:nvSpPr>
              <p:cNvPr id="8215" name="Google Shape;8215;p4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6" name="Google Shape;8216;p46"/>
              <p:cNvGrpSpPr/>
              <p:nvPr/>
            </p:nvGrpSpPr>
            <p:grpSpPr>
              <a:xfrm>
                <a:off x="1507666" y="2158168"/>
                <a:ext cx="272858" cy="310517"/>
                <a:chOff x="1507666" y="2158168"/>
                <a:chExt cx="272858" cy="310517"/>
              </a:xfrm>
            </p:grpSpPr>
            <p:grpSp>
              <p:nvGrpSpPr>
                <p:cNvPr id="8217" name="Google Shape;8217;p46"/>
                <p:cNvGrpSpPr/>
                <p:nvPr/>
              </p:nvGrpSpPr>
              <p:grpSpPr>
                <a:xfrm>
                  <a:off x="1507666" y="2176104"/>
                  <a:ext cx="166395" cy="273149"/>
                  <a:chOff x="1507666" y="2176104"/>
                  <a:chExt cx="166395" cy="273149"/>
                </a:xfrm>
              </p:grpSpPr>
              <p:sp>
                <p:nvSpPr>
                  <p:cNvPr id="8218" name="Google Shape;8218;p46"/>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46"/>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46"/>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46"/>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46"/>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46"/>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46"/>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5" name="Google Shape;8225;p4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4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7" name="Google Shape;8227;p46"/>
            <p:cNvGrpSpPr/>
            <p:nvPr/>
          </p:nvGrpSpPr>
          <p:grpSpPr>
            <a:xfrm>
              <a:off x="1284601" y="1681380"/>
              <a:ext cx="495923" cy="310517"/>
              <a:chOff x="1284601" y="1681380"/>
              <a:chExt cx="495923" cy="310517"/>
            </a:xfrm>
          </p:grpSpPr>
          <p:sp>
            <p:nvSpPr>
              <p:cNvPr id="8228" name="Google Shape;8228;p4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9" name="Google Shape;8229;p46"/>
              <p:cNvGrpSpPr/>
              <p:nvPr/>
            </p:nvGrpSpPr>
            <p:grpSpPr>
              <a:xfrm>
                <a:off x="1507666" y="1681380"/>
                <a:ext cx="272858" cy="310517"/>
                <a:chOff x="1507666" y="1681380"/>
                <a:chExt cx="272858" cy="310517"/>
              </a:xfrm>
            </p:grpSpPr>
            <p:grpSp>
              <p:nvGrpSpPr>
                <p:cNvPr id="8230" name="Google Shape;8230;p46"/>
                <p:cNvGrpSpPr/>
                <p:nvPr/>
              </p:nvGrpSpPr>
              <p:grpSpPr>
                <a:xfrm>
                  <a:off x="1507666" y="1700120"/>
                  <a:ext cx="166395" cy="272984"/>
                  <a:chOff x="1507666" y="1700120"/>
                  <a:chExt cx="166395" cy="272984"/>
                </a:xfrm>
              </p:grpSpPr>
              <p:sp>
                <p:nvSpPr>
                  <p:cNvPr id="8231" name="Google Shape;8231;p46"/>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46"/>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46"/>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46"/>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46"/>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46"/>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46"/>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8" name="Google Shape;8238;p4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4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40" name="Google Shape;8240;p46"/>
          <p:cNvGrpSpPr/>
          <p:nvPr/>
        </p:nvGrpSpPr>
        <p:grpSpPr>
          <a:xfrm>
            <a:off x="6815339" y="2324267"/>
            <a:ext cx="1622269" cy="552443"/>
            <a:chOff x="6894650" y="2574740"/>
            <a:chExt cx="1445100" cy="492111"/>
          </a:xfrm>
        </p:grpSpPr>
        <p:sp>
          <p:nvSpPr>
            <p:cNvPr id="8241" name="Google Shape;8241;p4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4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4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4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4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6" name="Google Shape;8246;p4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247" name="Google Shape;8247;p46"/>
          <p:cNvGrpSpPr/>
          <p:nvPr/>
        </p:nvGrpSpPr>
        <p:grpSpPr>
          <a:xfrm>
            <a:off x="6834882" y="3698522"/>
            <a:ext cx="1583206" cy="475705"/>
            <a:chOff x="6953919" y="3907920"/>
            <a:chExt cx="1377300" cy="475705"/>
          </a:xfrm>
        </p:grpSpPr>
        <p:cxnSp>
          <p:nvCxnSpPr>
            <p:cNvPr id="8248" name="Google Shape;8248;p46"/>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49" name="Google Shape;8249;p4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250" name="Google Shape;8250;p46"/>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51" name="Google Shape;8251;p46"/>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252" name="Google Shape;8252;p46"/>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253" name="Google Shape;8253;p46"/>
          <p:cNvGrpSpPr/>
          <p:nvPr/>
        </p:nvGrpSpPr>
        <p:grpSpPr>
          <a:xfrm>
            <a:off x="2338470" y="2459668"/>
            <a:ext cx="836286" cy="824529"/>
            <a:chOff x="2389399" y="2595741"/>
            <a:chExt cx="812796" cy="801369"/>
          </a:xfrm>
        </p:grpSpPr>
        <p:grpSp>
          <p:nvGrpSpPr>
            <p:cNvPr id="8254" name="Google Shape;8254;p46"/>
            <p:cNvGrpSpPr/>
            <p:nvPr/>
          </p:nvGrpSpPr>
          <p:grpSpPr>
            <a:xfrm>
              <a:off x="2492145" y="2881565"/>
              <a:ext cx="607300" cy="229751"/>
              <a:chOff x="2492145" y="2881565"/>
              <a:chExt cx="607300" cy="229751"/>
            </a:xfrm>
          </p:grpSpPr>
          <p:sp>
            <p:nvSpPr>
              <p:cNvPr id="8255" name="Google Shape;8255;p46"/>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46"/>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46"/>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46"/>
            <p:cNvGrpSpPr/>
            <p:nvPr/>
          </p:nvGrpSpPr>
          <p:grpSpPr>
            <a:xfrm>
              <a:off x="2389399" y="2595741"/>
              <a:ext cx="812796" cy="296825"/>
              <a:chOff x="2389399" y="2595741"/>
              <a:chExt cx="812796" cy="296825"/>
            </a:xfrm>
          </p:grpSpPr>
          <p:grpSp>
            <p:nvGrpSpPr>
              <p:cNvPr id="8259" name="Google Shape;8259;p46"/>
              <p:cNvGrpSpPr/>
              <p:nvPr/>
            </p:nvGrpSpPr>
            <p:grpSpPr>
              <a:xfrm>
                <a:off x="2389399" y="2595741"/>
                <a:ext cx="363638" cy="296825"/>
                <a:chOff x="2389399" y="2595741"/>
                <a:chExt cx="363638" cy="296825"/>
              </a:xfrm>
            </p:grpSpPr>
            <p:grpSp>
              <p:nvGrpSpPr>
                <p:cNvPr id="8260" name="Google Shape;8260;p46"/>
                <p:cNvGrpSpPr/>
                <p:nvPr/>
              </p:nvGrpSpPr>
              <p:grpSpPr>
                <a:xfrm>
                  <a:off x="2493852" y="2794333"/>
                  <a:ext cx="259185" cy="98232"/>
                  <a:chOff x="2493852" y="2794333"/>
                  <a:chExt cx="259185" cy="98232"/>
                </a:xfrm>
              </p:grpSpPr>
              <p:sp>
                <p:nvSpPr>
                  <p:cNvPr id="8261" name="Google Shape;8261;p46"/>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46"/>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46"/>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46"/>
                <p:cNvGrpSpPr/>
                <p:nvPr/>
              </p:nvGrpSpPr>
              <p:grpSpPr>
                <a:xfrm>
                  <a:off x="2389399" y="2595741"/>
                  <a:ext cx="224343" cy="182054"/>
                  <a:chOff x="2389399" y="2595741"/>
                  <a:chExt cx="224343" cy="182054"/>
                </a:xfrm>
              </p:grpSpPr>
              <p:sp>
                <p:nvSpPr>
                  <p:cNvPr id="8265" name="Google Shape;8265;p46"/>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46"/>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7" name="Google Shape;8267;p46"/>
              <p:cNvGrpSpPr/>
              <p:nvPr/>
            </p:nvGrpSpPr>
            <p:grpSpPr>
              <a:xfrm>
                <a:off x="2683630" y="2595741"/>
                <a:ext cx="224334" cy="296825"/>
                <a:chOff x="2683630" y="2595741"/>
                <a:chExt cx="224334" cy="296825"/>
              </a:xfrm>
            </p:grpSpPr>
            <p:grpSp>
              <p:nvGrpSpPr>
                <p:cNvPr id="8268" name="Google Shape;8268;p46"/>
                <p:cNvGrpSpPr/>
                <p:nvPr/>
              </p:nvGrpSpPr>
              <p:grpSpPr>
                <a:xfrm>
                  <a:off x="2788083" y="2794333"/>
                  <a:ext cx="15356" cy="98232"/>
                  <a:chOff x="2788083" y="2794333"/>
                  <a:chExt cx="15356" cy="98232"/>
                </a:xfrm>
              </p:grpSpPr>
              <p:sp>
                <p:nvSpPr>
                  <p:cNvPr id="8269" name="Google Shape;8269;p46"/>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46"/>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46"/>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46"/>
                <p:cNvGrpSpPr/>
                <p:nvPr/>
              </p:nvGrpSpPr>
              <p:grpSpPr>
                <a:xfrm>
                  <a:off x="2683630" y="2595741"/>
                  <a:ext cx="224334" cy="182054"/>
                  <a:chOff x="2683630" y="2595741"/>
                  <a:chExt cx="224334" cy="182054"/>
                </a:xfrm>
              </p:grpSpPr>
              <p:sp>
                <p:nvSpPr>
                  <p:cNvPr id="8273" name="Google Shape;8273;p46"/>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46"/>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5" name="Google Shape;8275;p46"/>
              <p:cNvGrpSpPr/>
              <p:nvPr/>
            </p:nvGrpSpPr>
            <p:grpSpPr>
              <a:xfrm>
                <a:off x="2838475" y="2595741"/>
                <a:ext cx="363719" cy="296825"/>
                <a:chOff x="2838475" y="2595741"/>
                <a:chExt cx="363719" cy="296825"/>
              </a:xfrm>
            </p:grpSpPr>
            <p:grpSp>
              <p:nvGrpSpPr>
                <p:cNvPr id="8276" name="Google Shape;8276;p46"/>
                <p:cNvGrpSpPr/>
                <p:nvPr/>
              </p:nvGrpSpPr>
              <p:grpSpPr>
                <a:xfrm>
                  <a:off x="2838475" y="2794333"/>
                  <a:ext cx="259185" cy="98232"/>
                  <a:chOff x="2838475" y="2794333"/>
                  <a:chExt cx="259185" cy="98232"/>
                </a:xfrm>
              </p:grpSpPr>
              <p:sp>
                <p:nvSpPr>
                  <p:cNvPr id="8277" name="Google Shape;8277;p46"/>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46"/>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46"/>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46"/>
                <p:cNvGrpSpPr/>
                <p:nvPr/>
              </p:nvGrpSpPr>
              <p:grpSpPr>
                <a:xfrm>
                  <a:off x="2977852" y="2595741"/>
                  <a:ext cx="224343" cy="182054"/>
                  <a:chOff x="2977852" y="2595741"/>
                  <a:chExt cx="224343" cy="182054"/>
                </a:xfrm>
              </p:grpSpPr>
              <p:sp>
                <p:nvSpPr>
                  <p:cNvPr id="8281" name="Google Shape;8281;p46"/>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46"/>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83" name="Google Shape;8283;p46"/>
            <p:cNvGrpSpPr/>
            <p:nvPr/>
          </p:nvGrpSpPr>
          <p:grpSpPr>
            <a:xfrm>
              <a:off x="2389399" y="3100241"/>
              <a:ext cx="812796" cy="296869"/>
              <a:chOff x="2389399" y="3100241"/>
              <a:chExt cx="812796" cy="296869"/>
            </a:xfrm>
          </p:grpSpPr>
          <p:grpSp>
            <p:nvGrpSpPr>
              <p:cNvPr id="8284" name="Google Shape;8284;p46"/>
              <p:cNvGrpSpPr/>
              <p:nvPr/>
            </p:nvGrpSpPr>
            <p:grpSpPr>
              <a:xfrm>
                <a:off x="2683630" y="3100241"/>
                <a:ext cx="224334" cy="296869"/>
                <a:chOff x="2683630" y="3100241"/>
                <a:chExt cx="224334" cy="296869"/>
              </a:xfrm>
            </p:grpSpPr>
            <p:grpSp>
              <p:nvGrpSpPr>
                <p:cNvPr id="8285" name="Google Shape;8285;p46"/>
                <p:cNvGrpSpPr/>
                <p:nvPr/>
              </p:nvGrpSpPr>
              <p:grpSpPr>
                <a:xfrm>
                  <a:off x="2788083" y="3100241"/>
                  <a:ext cx="15356" cy="98237"/>
                  <a:chOff x="2788083" y="3100241"/>
                  <a:chExt cx="15356" cy="98237"/>
                </a:xfrm>
              </p:grpSpPr>
              <p:sp>
                <p:nvSpPr>
                  <p:cNvPr id="8286" name="Google Shape;8286;p4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4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4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46"/>
                <p:cNvGrpSpPr/>
                <p:nvPr/>
              </p:nvGrpSpPr>
              <p:grpSpPr>
                <a:xfrm>
                  <a:off x="2683630" y="3215065"/>
                  <a:ext cx="224334" cy="182045"/>
                  <a:chOff x="2683630" y="3215065"/>
                  <a:chExt cx="224334" cy="182045"/>
                </a:xfrm>
              </p:grpSpPr>
              <p:sp>
                <p:nvSpPr>
                  <p:cNvPr id="8290" name="Google Shape;8290;p4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4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2" name="Google Shape;8292;p46"/>
              <p:cNvGrpSpPr/>
              <p:nvPr/>
            </p:nvGrpSpPr>
            <p:grpSpPr>
              <a:xfrm>
                <a:off x="2389399" y="3100241"/>
                <a:ext cx="363638" cy="296869"/>
                <a:chOff x="2389399" y="3100241"/>
                <a:chExt cx="363638" cy="296869"/>
              </a:xfrm>
            </p:grpSpPr>
            <p:grpSp>
              <p:nvGrpSpPr>
                <p:cNvPr id="8293" name="Google Shape;8293;p46"/>
                <p:cNvGrpSpPr/>
                <p:nvPr/>
              </p:nvGrpSpPr>
              <p:grpSpPr>
                <a:xfrm>
                  <a:off x="2493852" y="3100241"/>
                  <a:ext cx="259185" cy="98237"/>
                  <a:chOff x="2493852" y="3100241"/>
                  <a:chExt cx="259185" cy="98237"/>
                </a:xfrm>
              </p:grpSpPr>
              <p:sp>
                <p:nvSpPr>
                  <p:cNvPr id="8294" name="Google Shape;8294;p4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4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4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46"/>
                <p:cNvGrpSpPr/>
                <p:nvPr/>
              </p:nvGrpSpPr>
              <p:grpSpPr>
                <a:xfrm>
                  <a:off x="2389399" y="3215065"/>
                  <a:ext cx="224343" cy="182045"/>
                  <a:chOff x="2389399" y="3215065"/>
                  <a:chExt cx="224343" cy="182045"/>
                </a:xfrm>
              </p:grpSpPr>
              <p:sp>
                <p:nvSpPr>
                  <p:cNvPr id="8298" name="Google Shape;8298;p4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4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0" name="Google Shape;8300;p46"/>
              <p:cNvGrpSpPr/>
              <p:nvPr/>
            </p:nvGrpSpPr>
            <p:grpSpPr>
              <a:xfrm>
                <a:off x="2838475" y="3100241"/>
                <a:ext cx="363719" cy="296869"/>
                <a:chOff x="2838475" y="3100241"/>
                <a:chExt cx="363719" cy="296869"/>
              </a:xfrm>
            </p:grpSpPr>
            <p:grpSp>
              <p:nvGrpSpPr>
                <p:cNvPr id="8301" name="Google Shape;8301;p46"/>
                <p:cNvGrpSpPr/>
                <p:nvPr/>
              </p:nvGrpSpPr>
              <p:grpSpPr>
                <a:xfrm>
                  <a:off x="2838475" y="3100241"/>
                  <a:ext cx="259185" cy="98237"/>
                  <a:chOff x="2838475" y="3100241"/>
                  <a:chExt cx="259185" cy="98237"/>
                </a:xfrm>
              </p:grpSpPr>
              <p:sp>
                <p:nvSpPr>
                  <p:cNvPr id="8302" name="Google Shape;8302;p4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4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4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46"/>
                <p:cNvGrpSpPr/>
                <p:nvPr/>
              </p:nvGrpSpPr>
              <p:grpSpPr>
                <a:xfrm>
                  <a:off x="2977852" y="3215065"/>
                  <a:ext cx="224343" cy="182045"/>
                  <a:chOff x="2977852" y="3215065"/>
                  <a:chExt cx="224343" cy="182045"/>
                </a:xfrm>
              </p:grpSpPr>
              <p:sp>
                <p:nvSpPr>
                  <p:cNvPr id="8306" name="Google Shape;8306;p4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4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311"/>
        <p:cNvGrpSpPr/>
        <p:nvPr/>
      </p:nvGrpSpPr>
      <p:grpSpPr>
        <a:xfrm>
          <a:off x="0" y="0"/>
          <a:ext cx="0" cy="0"/>
          <a:chOff x="0" y="0"/>
          <a:chExt cx="0" cy="0"/>
        </a:xfrm>
      </p:grpSpPr>
      <p:grpSp>
        <p:nvGrpSpPr>
          <p:cNvPr id="8312" name="Google Shape;8312;p47"/>
          <p:cNvGrpSpPr/>
          <p:nvPr/>
        </p:nvGrpSpPr>
        <p:grpSpPr>
          <a:xfrm>
            <a:off x="702088" y="3155922"/>
            <a:ext cx="2390414" cy="1024800"/>
            <a:chOff x="728925" y="3296613"/>
            <a:chExt cx="2390414" cy="1024800"/>
          </a:xfrm>
        </p:grpSpPr>
        <p:grpSp>
          <p:nvGrpSpPr>
            <p:cNvPr id="8313" name="Google Shape;8313;p47"/>
            <p:cNvGrpSpPr/>
            <p:nvPr/>
          </p:nvGrpSpPr>
          <p:grpSpPr>
            <a:xfrm>
              <a:off x="728925" y="3619800"/>
              <a:ext cx="2390414" cy="500893"/>
              <a:chOff x="728925" y="3619800"/>
              <a:chExt cx="2390414" cy="500893"/>
            </a:xfrm>
          </p:grpSpPr>
          <p:sp>
            <p:nvSpPr>
              <p:cNvPr id="8314" name="Google Shape;8314;p4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5" name="Google Shape;8315;p4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16" name="Google Shape;8316;p47"/>
            <p:cNvGrpSpPr/>
            <p:nvPr/>
          </p:nvGrpSpPr>
          <p:grpSpPr>
            <a:xfrm>
              <a:off x="1348050" y="3296613"/>
              <a:ext cx="1706152" cy="1024800"/>
              <a:chOff x="1348050" y="3296613"/>
              <a:chExt cx="1706152" cy="1024800"/>
            </a:xfrm>
          </p:grpSpPr>
          <p:sp>
            <p:nvSpPr>
              <p:cNvPr id="8317" name="Google Shape;8317;p4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8" name="Google Shape;8318;p4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9" name="Google Shape;8319;p4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20" name="Google Shape;8320;p4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21" name="Google Shape;8321;p4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22" name="Google Shape;8322;p47"/>
            <p:cNvGrpSpPr/>
            <p:nvPr/>
          </p:nvGrpSpPr>
          <p:grpSpPr>
            <a:xfrm>
              <a:off x="1455707" y="3654858"/>
              <a:ext cx="1491150" cy="417657"/>
              <a:chOff x="1455707" y="3654858"/>
              <a:chExt cx="1491150" cy="417657"/>
            </a:xfrm>
          </p:grpSpPr>
          <p:sp>
            <p:nvSpPr>
              <p:cNvPr id="8323" name="Google Shape;8323;p4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4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4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4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4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4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4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4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4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4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4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4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4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4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4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4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4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4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4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4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43" name="Google Shape;8343;p47"/>
          <p:cNvGraphicFramePr/>
          <p:nvPr/>
        </p:nvGraphicFramePr>
        <p:xfrm>
          <a:off x="5937787" y="2153834"/>
          <a:ext cx="3000000" cy="3000000"/>
        </p:xfrm>
        <a:graphic>
          <a:graphicData uri="http://schemas.openxmlformats.org/drawingml/2006/table">
            <a:tbl>
              <a:tblPr>
                <a:noFill/>
                <a:tableStyleId>{DA9CFC60-D313-4319-8A9B-B4DFCDE91ECC}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344" name="Google Shape;8344;p47"/>
          <p:cNvGrpSpPr/>
          <p:nvPr/>
        </p:nvGrpSpPr>
        <p:grpSpPr>
          <a:xfrm>
            <a:off x="710464" y="981599"/>
            <a:ext cx="2396505" cy="976502"/>
            <a:chOff x="749309" y="1112739"/>
            <a:chExt cx="2371603" cy="976502"/>
          </a:xfrm>
        </p:grpSpPr>
        <p:grpSp>
          <p:nvGrpSpPr>
            <p:cNvPr id="8345" name="Google Shape;8345;p47"/>
            <p:cNvGrpSpPr/>
            <p:nvPr/>
          </p:nvGrpSpPr>
          <p:grpSpPr>
            <a:xfrm>
              <a:off x="1092126" y="1112739"/>
              <a:ext cx="2028786" cy="975464"/>
              <a:chOff x="1092126" y="1112739"/>
              <a:chExt cx="2028786" cy="975464"/>
            </a:xfrm>
          </p:grpSpPr>
          <p:sp>
            <p:nvSpPr>
              <p:cNvPr id="8346" name="Google Shape;8346;p4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4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4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4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4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4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4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4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4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4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4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4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4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4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4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4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4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4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4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4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4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4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4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4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47"/>
            <p:cNvGrpSpPr/>
            <p:nvPr/>
          </p:nvGrpSpPr>
          <p:grpSpPr>
            <a:xfrm>
              <a:off x="749309" y="1112739"/>
              <a:ext cx="314700" cy="975464"/>
              <a:chOff x="749309" y="1112739"/>
              <a:chExt cx="314700" cy="975464"/>
            </a:xfrm>
          </p:grpSpPr>
          <p:sp>
            <p:nvSpPr>
              <p:cNvPr id="8371" name="Google Shape;8371;p4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4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4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4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5" name="Google Shape;8375;p4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4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4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4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79" name="Google Shape;8379;p47"/>
          <p:cNvGraphicFramePr/>
          <p:nvPr/>
        </p:nvGraphicFramePr>
        <p:xfrm>
          <a:off x="5937812" y="981584"/>
          <a:ext cx="3000000" cy="3000000"/>
        </p:xfrm>
        <a:graphic>
          <a:graphicData uri="http://schemas.openxmlformats.org/drawingml/2006/table">
            <a:tbl>
              <a:tblPr>
                <a:noFill/>
                <a:tableStyleId>{DA9CFC60-D313-4319-8A9B-B4DFCDE91ECC}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380" name="Google Shape;8380;p47"/>
          <p:cNvGraphicFramePr/>
          <p:nvPr/>
        </p:nvGraphicFramePr>
        <p:xfrm>
          <a:off x="3358675" y="2153834"/>
          <a:ext cx="3000000" cy="3000000"/>
        </p:xfrm>
        <a:graphic>
          <a:graphicData uri="http://schemas.openxmlformats.org/drawingml/2006/table">
            <a:tbl>
              <a:tblPr>
                <a:noFill/>
                <a:tableStyleId>{DA9CFC60-D313-4319-8A9B-B4DFCDE91ECC}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81" name="Google Shape;8381;p47"/>
          <p:cNvGrpSpPr/>
          <p:nvPr/>
        </p:nvGrpSpPr>
        <p:grpSpPr>
          <a:xfrm>
            <a:off x="3360661" y="3144795"/>
            <a:ext cx="2363377" cy="1047062"/>
            <a:chOff x="3358399" y="3285485"/>
            <a:chExt cx="2363377" cy="1047062"/>
          </a:xfrm>
        </p:grpSpPr>
        <p:grpSp>
          <p:nvGrpSpPr>
            <p:cNvPr id="8382" name="Google Shape;8382;p47"/>
            <p:cNvGrpSpPr/>
            <p:nvPr/>
          </p:nvGrpSpPr>
          <p:grpSpPr>
            <a:xfrm>
              <a:off x="3358412" y="3285485"/>
              <a:ext cx="2363244" cy="139500"/>
              <a:chOff x="3358412" y="3285485"/>
              <a:chExt cx="2363244" cy="139500"/>
            </a:xfrm>
          </p:grpSpPr>
          <p:sp>
            <p:nvSpPr>
              <p:cNvPr id="8383" name="Google Shape;8383;p4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4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4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4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4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47"/>
            <p:cNvGrpSpPr/>
            <p:nvPr/>
          </p:nvGrpSpPr>
          <p:grpSpPr>
            <a:xfrm>
              <a:off x="3358412" y="3466996"/>
              <a:ext cx="2363244" cy="139500"/>
              <a:chOff x="3358412" y="3466996"/>
              <a:chExt cx="2363244" cy="139500"/>
            </a:xfrm>
          </p:grpSpPr>
          <p:sp>
            <p:nvSpPr>
              <p:cNvPr id="8389" name="Google Shape;8389;p4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4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4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4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4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47"/>
            <p:cNvGrpSpPr/>
            <p:nvPr/>
          </p:nvGrpSpPr>
          <p:grpSpPr>
            <a:xfrm>
              <a:off x="3358412" y="3648507"/>
              <a:ext cx="2363244" cy="139500"/>
              <a:chOff x="3358412" y="3648507"/>
              <a:chExt cx="2363244" cy="139500"/>
            </a:xfrm>
          </p:grpSpPr>
          <p:sp>
            <p:nvSpPr>
              <p:cNvPr id="8395" name="Google Shape;8395;p4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4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4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4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4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47"/>
            <p:cNvGrpSpPr/>
            <p:nvPr/>
          </p:nvGrpSpPr>
          <p:grpSpPr>
            <a:xfrm>
              <a:off x="3358412" y="3830018"/>
              <a:ext cx="2363244" cy="139500"/>
              <a:chOff x="3358412" y="3830018"/>
              <a:chExt cx="2363244" cy="139500"/>
            </a:xfrm>
          </p:grpSpPr>
          <p:sp>
            <p:nvSpPr>
              <p:cNvPr id="8401" name="Google Shape;8401;p4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4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4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4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4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47"/>
            <p:cNvGrpSpPr/>
            <p:nvPr/>
          </p:nvGrpSpPr>
          <p:grpSpPr>
            <a:xfrm>
              <a:off x="3358399" y="4011514"/>
              <a:ext cx="2363377" cy="139537"/>
              <a:chOff x="3294800" y="4134603"/>
              <a:chExt cx="2638876" cy="152400"/>
            </a:xfrm>
          </p:grpSpPr>
          <p:sp>
            <p:nvSpPr>
              <p:cNvPr id="8407" name="Google Shape;8407;p4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4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4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4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4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47"/>
            <p:cNvGrpSpPr/>
            <p:nvPr/>
          </p:nvGrpSpPr>
          <p:grpSpPr>
            <a:xfrm>
              <a:off x="3358399" y="4193010"/>
              <a:ext cx="2363377" cy="139537"/>
              <a:chOff x="3294800" y="4134603"/>
              <a:chExt cx="2638876" cy="152400"/>
            </a:xfrm>
          </p:grpSpPr>
          <p:sp>
            <p:nvSpPr>
              <p:cNvPr id="8413" name="Google Shape;8413;p4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4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4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4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4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18" name="Google Shape;8418;p47"/>
          <p:cNvGraphicFramePr/>
          <p:nvPr/>
        </p:nvGraphicFramePr>
        <p:xfrm>
          <a:off x="711463" y="2153834"/>
          <a:ext cx="3000000" cy="3000000"/>
        </p:xfrm>
        <a:graphic>
          <a:graphicData uri="http://schemas.openxmlformats.org/drawingml/2006/table">
            <a:tbl>
              <a:tblPr>
                <a:noFill/>
                <a:tableStyleId>{DA9CFC60-D313-4319-8A9B-B4DFCDE91ECC}</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419" name="Google Shape;8419;p47"/>
          <p:cNvGrpSpPr/>
          <p:nvPr/>
        </p:nvGrpSpPr>
        <p:grpSpPr>
          <a:xfrm>
            <a:off x="4161132" y="2557649"/>
            <a:ext cx="1302095" cy="60959"/>
            <a:chOff x="3558802" y="4011427"/>
            <a:chExt cx="1866000" cy="111300"/>
          </a:xfrm>
        </p:grpSpPr>
        <p:sp>
          <p:nvSpPr>
            <p:cNvPr id="8420" name="Google Shape;8420;p4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4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47"/>
          <p:cNvGrpSpPr/>
          <p:nvPr/>
        </p:nvGrpSpPr>
        <p:grpSpPr>
          <a:xfrm>
            <a:off x="4706620" y="2839808"/>
            <a:ext cx="914340" cy="60959"/>
            <a:chOff x="3558802" y="4011427"/>
            <a:chExt cx="1866000" cy="111300"/>
          </a:xfrm>
        </p:grpSpPr>
        <p:sp>
          <p:nvSpPr>
            <p:cNvPr id="8423" name="Google Shape;8423;p4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4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47"/>
          <p:cNvGrpSpPr/>
          <p:nvPr/>
        </p:nvGrpSpPr>
        <p:grpSpPr>
          <a:xfrm>
            <a:off x="5871419" y="3167606"/>
            <a:ext cx="2522867" cy="1001454"/>
            <a:chOff x="1904318" y="789980"/>
            <a:chExt cx="1489472" cy="606868"/>
          </a:xfrm>
        </p:grpSpPr>
        <p:cxnSp>
          <p:nvCxnSpPr>
            <p:cNvPr id="8426" name="Google Shape;8426;p4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27" name="Google Shape;8427;p4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28" name="Google Shape;8428;p4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429" name="Google Shape;8429;p4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430" name="Google Shape;8430;p4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431" name="Google Shape;8431;p4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432" name="Google Shape;8432;p4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433" name="Google Shape;8433;p4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4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4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4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4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4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4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440" name="Google Shape;8440;p4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441" name="Google Shape;8441;p4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442" name="Google Shape;8442;p4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47"/>
          <p:cNvGrpSpPr/>
          <p:nvPr/>
        </p:nvGrpSpPr>
        <p:grpSpPr>
          <a:xfrm>
            <a:off x="3355824" y="951642"/>
            <a:ext cx="2363393" cy="1005865"/>
            <a:chOff x="3292400" y="1193188"/>
            <a:chExt cx="2615240" cy="1131075"/>
          </a:xfrm>
        </p:grpSpPr>
        <p:sp>
          <p:nvSpPr>
            <p:cNvPr id="8444" name="Google Shape;8444;p4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45" name="Google Shape;8445;p4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46" name="Google Shape;8446;p4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447" name="Google Shape;8447;p4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448" name="Google Shape;8448;p4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449" name="Google Shape;8449;p4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450" name="Google Shape;8450;p4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451" name="Google Shape;8451;p4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452" name="Google Shape;8452;p4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453" name="Google Shape;8453;p4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454" name="Google Shape;8454;p4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5" name="Google Shape;8455;p4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456" name="Google Shape;8456;p4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7" name="Google Shape;8457;p4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458" name="Google Shape;8458;p47"/>
            <p:cNvGrpSpPr/>
            <p:nvPr/>
          </p:nvGrpSpPr>
          <p:grpSpPr>
            <a:xfrm>
              <a:off x="3748438" y="1378608"/>
              <a:ext cx="2159202" cy="903971"/>
              <a:chOff x="1683525" y="2179850"/>
              <a:chExt cx="4519050" cy="2134525"/>
            </a:xfrm>
          </p:grpSpPr>
          <p:sp>
            <p:nvSpPr>
              <p:cNvPr id="8459" name="Google Shape;8459;p4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0" name="Google Shape;8460;p4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1" name="Google Shape;8461;p4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2" name="Google Shape;8462;p4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3" name="Google Shape;8463;p4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4" name="Google Shape;8464;p4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5" name="Google Shape;8465;p4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6" name="Google Shape;8466;p4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7" name="Google Shape;8467;p4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8" name="Google Shape;8468;p4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9" name="Google Shape;8469;p4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70" name="Google Shape;8470;p4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474"/>
        <p:cNvGrpSpPr/>
        <p:nvPr/>
      </p:nvGrpSpPr>
      <p:grpSpPr>
        <a:xfrm>
          <a:off x="0" y="0"/>
          <a:ext cx="0" cy="0"/>
          <a:chOff x="0" y="0"/>
          <a:chExt cx="0" cy="0"/>
        </a:xfrm>
      </p:grpSpPr>
      <p:grpSp>
        <p:nvGrpSpPr>
          <p:cNvPr id="8475" name="Google Shape;8475;p48"/>
          <p:cNvGrpSpPr/>
          <p:nvPr/>
        </p:nvGrpSpPr>
        <p:grpSpPr>
          <a:xfrm>
            <a:off x="4796690" y="970936"/>
            <a:ext cx="745431" cy="718863"/>
            <a:chOff x="4249973" y="1201875"/>
            <a:chExt cx="1958568" cy="1888762"/>
          </a:xfrm>
        </p:grpSpPr>
        <p:sp>
          <p:nvSpPr>
            <p:cNvPr id="8476" name="Google Shape;8476;p4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7" name="Google Shape;8477;p48"/>
            <p:cNvGrpSpPr/>
            <p:nvPr/>
          </p:nvGrpSpPr>
          <p:grpSpPr>
            <a:xfrm>
              <a:off x="5853086" y="1789142"/>
              <a:ext cx="355454" cy="1048099"/>
              <a:chOff x="5576108" y="2016725"/>
              <a:chExt cx="565200" cy="1666560"/>
            </a:xfrm>
          </p:grpSpPr>
          <p:sp>
            <p:nvSpPr>
              <p:cNvPr id="8478" name="Google Shape;8478;p4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79" name="Google Shape;8479;p4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48"/>
            <p:cNvGrpSpPr/>
            <p:nvPr/>
          </p:nvGrpSpPr>
          <p:grpSpPr>
            <a:xfrm>
              <a:off x="4869455" y="2691676"/>
              <a:ext cx="1013897" cy="398961"/>
              <a:chOff x="4012057" y="3451825"/>
              <a:chExt cx="1612175" cy="634379"/>
            </a:xfrm>
          </p:grpSpPr>
          <p:sp>
            <p:nvSpPr>
              <p:cNvPr id="8481" name="Google Shape;8481;p4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2" name="Google Shape;8482;p4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48"/>
            <p:cNvGrpSpPr/>
            <p:nvPr/>
          </p:nvGrpSpPr>
          <p:grpSpPr>
            <a:xfrm>
              <a:off x="4276937" y="2155961"/>
              <a:ext cx="651965" cy="891358"/>
              <a:chOff x="3069908" y="2599997"/>
              <a:chExt cx="1036675" cy="1417328"/>
            </a:xfrm>
          </p:grpSpPr>
          <p:sp>
            <p:nvSpPr>
              <p:cNvPr id="8484" name="Google Shape;8484;p4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5" name="Google Shape;8485;p4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48"/>
            <p:cNvGrpSpPr/>
            <p:nvPr/>
          </p:nvGrpSpPr>
          <p:grpSpPr>
            <a:xfrm>
              <a:off x="5054918" y="1201875"/>
              <a:ext cx="999548" cy="602711"/>
              <a:chOff x="4306958" y="1082925"/>
              <a:chExt cx="1589359" cy="958358"/>
            </a:xfrm>
          </p:grpSpPr>
          <p:sp>
            <p:nvSpPr>
              <p:cNvPr id="8487" name="Google Shape;8487;p4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8" name="Google Shape;8488;p4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48"/>
            <p:cNvGrpSpPr/>
            <p:nvPr/>
          </p:nvGrpSpPr>
          <p:grpSpPr>
            <a:xfrm>
              <a:off x="4249973" y="1303451"/>
              <a:ext cx="799317" cy="841334"/>
              <a:chOff x="3027033" y="1244439"/>
              <a:chExt cx="1270977" cy="1337786"/>
            </a:xfrm>
          </p:grpSpPr>
          <p:sp>
            <p:nvSpPr>
              <p:cNvPr id="8490" name="Google Shape;8490;p4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91" name="Google Shape;8491;p4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2" name="Google Shape;8492;p48"/>
          <p:cNvGrpSpPr/>
          <p:nvPr/>
        </p:nvGrpSpPr>
        <p:grpSpPr>
          <a:xfrm>
            <a:off x="713063" y="1849386"/>
            <a:ext cx="761767" cy="729896"/>
            <a:chOff x="2657744" y="2337745"/>
            <a:chExt cx="832987" cy="798137"/>
          </a:xfrm>
        </p:grpSpPr>
        <p:sp>
          <p:nvSpPr>
            <p:cNvPr id="8493" name="Google Shape;8493;p4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4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4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4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4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4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48"/>
          <p:cNvGrpSpPr/>
          <p:nvPr/>
        </p:nvGrpSpPr>
        <p:grpSpPr>
          <a:xfrm>
            <a:off x="3224027" y="1852592"/>
            <a:ext cx="685569" cy="723586"/>
            <a:chOff x="3398134" y="2057755"/>
            <a:chExt cx="704087" cy="743130"/>
          </a:xfrm>
        </p:grpSpPr>
        <p:grpSp>
          <p:nvGrpSpPr>
            <p:cNvPr id="8500" name="Google Shape;8500;p48"/>
            <p:cNvGrpSpPr/>
            <p:nvPr/>
          </p:nvGrpSpPr>
          <p:grpSpPr>
            <a:xfrm>
              <a:off x="3398134" y="2290183"/>
              <a:ext cx="315300" cy="219900"/>
              <a:chOff x="3398134" y="2290183"/>
              <a:chExt cx="315300" cy="219900"/>
            </a:xfrm>
          </p:grpSpPr>
          <p:sp>
            <p:nvSpPr>
              <p:cNvPr id="8501" name="Google Shape;8501;p48"/>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2" name="Google Shape;8502;p48"/>
              <p:cNvCxnSpPr>
                <a:stCxn id="850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503" name="Google Shape;8503;p48"/>
            <p:cNvGrpSpPr/>
            <p:nvPr/>
          </p:nvGrpSpPr>
          <p:grpSpPr>
            <a:xfrm>
              <a:off x="3547823" y="2467358"/>
              <a:ext cx="219900" cy="333527"/>
              <a:chOff x="3547823" y="2467358"/>
              <a:chExt cx="219900" cy="333527"/>
            </a:xfrm>
          </p:grpSpPr>
          <p:sp>
            <p:nvSpPr>
              <p:cNvPr id="8504" name="Google Shape;8504;p48"/>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5" name="Google Shape;8505;p48"/>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506" name="Google Shape;8506;p48"/>
            <p:cNvGrpSpPr/>
            <p:nvPr/>
          </p:nvGrpSpPr>
          <p:grpSpPr>
            <a:xfrm>
              <a:off x="3734138" y="2467358"/>
              <a:ext cx="219900" cy="333527"/>
              <a:chOff x="3734138" y="2467358"/>
              <a:chExt cx="219900" cy="333527"/>
            </a:xfrm>
          </p:grpSpPr>
          <p:sp>
            <p:nvSpPr>
              <p:cNvPr id="8507" name="Google Shape;8507;p48"/>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8" name="Google Shape;8508;p48"/>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509" name="Google Shape;8509;p48"/>
            <p:cNvGrpSpPr/>
            <p:nvPr/>
          </p:nvGrpSpPr>
          <p:grpSpPr>
            <a:xfrm>
              <a:off x="3787560" y="2288011"/>
              <a:ext cx="314661" cy="219900"/>
              <a:chOff x="3787560" y="2288011"/>
              <a:chExt cx="314661" cy="219900"/>
            </a:xfrm>
          </p:grpSpPr>
          <p:sp>
            <p:nvSpPr>
              <p:cNvPr id="8510" name="Google Shape;8510;p48"/>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11" name="Google Shape;8511;p48"/>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512" name="Google Shape;8512;p48"/>
            <p:cNvGrpSpPr/>
            <p:nvPr/>
          </p:nvGrpSpPr>
          <p:grpSpPr>
            <a:xfrm>
              <a:off x="3637290" y="2057755"/>
              <a:ext cx="219900" cy="335499"/>
              <a:chOff x="3637290" y="2057755"/>
              <a:chExt cx="219900" cy="335499"/>
            </a:xfrm>
          </p:grpSpPr>
          <p:sp>
            <p:nvSpPr>
              <p:cNvPr id="8513" name="Google Shape;8513;p48"/>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514" name="Google Shape;8514;p48"/>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515" name="Google Shape;8515;p48"/>
          <p:cNvGrpSpPr/>
          <p:nvPr/>
        </p:nvGrpSpPr>
        <p:grpSpPr>
          <a:xfrm>
            <a:off x="4899249" y="1859288"/>
            <a:ext cx="710153" cy="710153"/>
            <a:chOff x="5007123" y="2079403"/>
            <a:chExt cx="687600" cy="687600"/>
          </a:xfrm>
        </p:grpSpPr>
        <p:sp>
          <p:nvSpPr>
            <p:cNvPr id="8516" name="Google Shape;8516;p48"/>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48"/>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48"/>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48"/>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48"/>
          <p:cNvGrpSpPr/>
          <p:nvPr/>
        </p:nvGrpSpPr>
        <p:grpSpPr>
          <a:xfrm>
            <a:off x="5708687" y="1853794"/>
            <a:ext cx="720998" cy="721183"/>
            <a:chOff x="5797446" y="2063053"/>
            <a:chExt cx="698100" cy="698280"/>
          </a:xfrm>
        </p:grpSpPr>
        <p:sp>
          <p:nvSpPr>
            <p:cNvPr id="8521" name="Google Shape;8521;p48"/>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48"/>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48"/>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48"/>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48"/>
          <p:cNvGrpSpPr/>
          <p:nvPr/>
        </p:nvGrpSpPr>
        <p:grpSpPr>
          <a:xfrm>
            <a:off x="8153834" y="3499399"/>
            <a:ext cx="280585" cy="673164"/>
            <a:chOff x="8075075" y="3754290"/>
            <a:chExt cx="255612" cy="613194"/>
          </a:xfrm>
        </p:grpSpPr>
        <p:grpSp>
          <p:nvGrpSpPr>
            <p:cNvPr id="8526" name="Google Shape;8526;p48"/>
            <p:cNvGrpSpPr/>
            <p:nvPr/>
          </p:nvGrpSpPr>
          <p:grpSpPr>
            <a:xfrm>
              <a:off x="8075075" y="3754290"/>
              <a:ext cx="255612" cy="613194"/>
              <a:chOff x="8075075" y="3754290"/>
              <a:chExt cx="255612" cy="613194"/>
            </a:xfrm>
          </p:grpSpPr>
          <p:sp>
            <p:nvSpPr>
              <p:cNvPr id="8527" name="Google Shape;8527;p48"/>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48"/>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9" name="Google Shape;8529;p48"/>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48"/>
          <p:cNvGrpSpPr/>
          <p:nvPr/>
        </p:nvGrpSpPr>
        <p:grpSpPr>
          <a:xfrm>
            <a:off x="5270892" y="3488196"/>
            <a:ext cx="470352" cy="683745"/>
            <a:chOff x="1697726" y="3244179"/>
            <a:chExt cx="788124" cy="1146069"/>
          </a:xfrm>
        </p:grpSpPr>
        <p:sp>
          <p:nvSpPr>
            <p:cNvPr id="8531" name="Google Shape;8531;p4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4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3" name="Google Shape;8533;p48"/>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4" name="Google Shape;8534;p48"/>
          <p:cNvGrpSpPr/>
          <p:nvPr/>
        </p:nvGrpSpPr>
        <p:grpSpPr>
          <a:xfrm>
            <a:off x="5892043" y="3499398"/>
            <a:ext cx="293891" cy="293845"/>
            <a:chOff x="6134814" y="3754290"/>
            <a:chExt cx="293891" cy="293845"/>
          </a:xfrm>
        </p:grpSpPr>
        <p:sp>
          <p:nvSpPr>
            <p:cNvPr id="8535" name="Google Shape;8535;p4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4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48"/>
          <p:cNvGrpSpPr/>
          <p:nvPr/>
        </p:nvGrpSpPr>
        <p:grpSpPr>
          <a:xfrm>
            <a:off x="5892043" y="3878069"/>
            <a:ext cx="293891" cy="293891"/>
            <a:chOff x="6134814" y="4086186"/>
            <a:chExt cx="293891" cy="293891"/>
          </a:xfrm>
        </p:grpSpPr>
        <p:sp>
          <p:nvSpPr>
            <p:cNvPr id="8538" name="Google Shape;8538;p4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4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0" name="Google Shape;8540;p48"/>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48"/>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2" name="Google Shape;8542;p48"/>
          <p:cNvGrpSpPr/>
          <p:nvPr/>
        </p:nvGrpSpPr>
        <p:grpSpPr>
          <a:xfrm>
            <a:off x="7817018" y="2706762"/>
            <a:ext cx="622883" cy="621944"/>
            <a:chOff x="1187048" y="238125"/>
            <a:chExt cx="5256397" cy="5248476"/>
          </a:xfrm>
        </p:grpSpPr>
        <p:sp>
          <p:nvSpPr>
            <p:cNvPr id="8543" name="Google Shape;8543;p4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4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4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4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48"/>
          <p:cNvGrpSpPr/>
          <p:nvPr/>
        </p:nvGrpSpPr>
        <p:grpSpPr>
          <a:xfrm>
            <a:off x="2274123" y="2716370"/>
            <a:ext cx="1310987" cy="612407"/>
            <a:chOff x="238125" y="1188750"/>
            <a:chExt cx="7140450" cy="3335550"/>
          </a:xfrm>
        </p:grpSpPr>
        <p:sp>
          <p:nvSpPr>
            <p:cNvPr id="8548" name="Google Shape;8548;p4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4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4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4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4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48"/>
          <p:cNvGrpSpPr/>
          <p:nvPr/>
        </p:nvGrpSpPr>
        <p:grpSpPr>
          <a:xfrm>
            <a:off x="6599995" y="2706925"/>
            <a:ext cx="1110299" cy="621702"/>
            <a:chOff x="238125" y="1335475"/>
            <a:chExt cx="5418735" cy="3034175"/>
          </a:xfrm>
        </p:grpSpPr>
        <p:sp>
          <p:nvSpPr>
            <p:cNvPr id="8554" name="Google Shape;8554;p4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4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4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48"/>
          <p:cNvGrpSpPr/>
          <p:nvPr/>
        </p:nvGrpSpPr>
        <p:grpSpPr>
          <a:xfrm>
            <a:off x="5417655" y="2703822"/>
            <a:ext cx="1074451" cy="627181"/>
            <a:chOff x="5359127" y="2910889"/>
            <a:chExt cx="1097723" cy="640831"/>
          </a:xfrm>
        </p:grpSpPr>
        <p:grpSp>
          <p:nvGrpSpPr>
            <p:cNvPr id="8558" name="Google Shape;8558;p48"/>
            <p:cNvGrpSpPr/>
            <p:nvPr/>
          </p:nvGrpSpPr>
          <p:grpSpPr>
            <a:xfrm>
              <a:off x="5929791" y="3263088"/>
              <a:ext cx="527060" cy="287097"/>
              <a:chOff x="5929791" y="3263088"/>
              <a:chExt cx="527060" cy="287097"/>
            </a:xfrm>
          </p:grpSpPr>
          <p:sp>
            <p:nvSpPr>
              <p:cNvPr id="8559" name="Google Shape;8559;p48"/>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0" name="Google Shape;8560;p48"/>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61" name="Google Shape;8561;p48"/>
            <p:cNvGrpSpPr/>
            <p:nvPr/>
          </p:nvGrpSpPr>
          <p:grpSpPr>
            <a:xfrm>
              <a:off x="5359127" y="3263089"/>
              <a:ext cx="526428" cy="288631"/>
              <a:chOff x="5359127" y="3263089"/>
              <a:chExt cx="526428" cy="288631"/>
            </a:xfrm>
          </p:grpSpPr>
          <p:sp>
            <p:nvSpPr>
              <p:cNvPr id="8562" name="Google Shape;8562;p48"/>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3" name="Google Shape;8563;p48"/>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64" name="Google Shape;8564;p48"/>
            <p:cNvGrpSpPr/>
            <p:nvPr/>
          </p:nvGrpSpPr>
          <p:grpSpPr>
            <a:xfrm>
              <a:off x="5551525" y="2910889"/>
              <a:ext cx="520901" cy="610283"/>
              <a:chOff x="5551525" y="2910889"/>
              <a:chExt cx="520901" cy="610283"/>
            </a:xfrm>
          </p:grpSpPr>
          <p:sp>
            <p:nvSpPr>
              <p:cNvPr id="8565" name="Google Shape;8565;p48"/>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6" name="Google Shape;8566;p48"/>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67" name="Google Shape;8567;p48"/>
            <p:cNvGrpSpPr/>
            <p:nvPr/>
          </p:nvGrpSpPr>
          <p:grpSpPr>
            <a:xfrm>
              <a:off x="5743962" y="2919100"/>
              <a:ext cx="623674" cy="284502"/>
              <a:chOff x="5743962" y="2919100"/>
              <a:chExt cx="623674" cy="284502"/>
            </a:xfrm>
          </p:grpSpPr>
          <p:sp>
            <p:nvSpPr>
              <p:cNvPr id="8568" name="Google Shape;8568;p48"/>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9" name="Google Shape;8569;p48"/>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70" name="Google Shape;8570;p48"/>
          <p:cNvGrpSpPr/>
          <p:nvPr/>
        </p:nvGrpSpPr>
        <p:grpSpPr>
          <a:xfrm>
            <a:off x="7568868" y="1854534"/>
            <a:ext cx="874976" cy="719600"/>
            <a:chOff x="7608988" y="2093194"/>
            <a:chExt cx="817276" cy="672147"/>
          </a:xfrm>
        </p:grpSpPr>
        <p:cxnSp>
          <p:nvCxnSpPr>
            <p:cNvPr id="8571" name="Google Shape;8571;p4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2" name="Google Shape;8572;p4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3" name="Google Shape;8573;p4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4" name="Google Shape;8574;p4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5" name="Google Shape;8575;p4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76" name="Google Shape;8576;p4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77" name="Google Shape;8577;p48"/>
            <p:cNvGrpSpPr/>
            <p:nvPr/>
          </p:nvGrpSpPr>
          <p:grpSpPr>
            <a:xfrm>
              <a:off x="7721175" y="2093194"/>
              <a:ext cx="599587" cy="623846"/>
              <a:chOff x="7721175" y="2093194"/>
              <a:chExt cx="599587" cy="623846"/>
            </a:xfrm>
          </p:grpSpPr>
          <p:grpSp>
            <p:nvGrpSpPr>
              <p:cNvPr id="8578" name="Google Shape;8578;p48"/>
              <p:cNvGrpSpPr/>
              <p:nvPr/>
            </p:nvGrpSpPr>
            <p:grpSpPr>
              <a:xfrm>
                <a:off x="7721175" y="2093194"/>
                <a:ext cx="291605" cy="623846"/>
                <a:chOff x="9405575" y="2061418"/>
                <a:chExt cx="291605" cy="623846"/>
              </a:xfrm>
            </p:grpSpPr>
            <p:sp>
              <p:nvSpPr>
                <p:cNvPr id="8579" name="Google Shape;8579;p4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4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4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4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4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4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4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48"/>
              <p:cNvGrpSpPr/>
              <p:nvPr/>
            </p:nvGrpSpPr>
            <p:grpSpPr>
              <a:xfrm flipH="1">
                <a:off x="8029157" y="2093194"/>
                <a:ext cx="291605" cy="623846"/>
                <a:chOff x="9405575" y="2061418"/>
                <a:chExt cx="291605" cy="623846"/>
              </a:xfrm>
            </p:grpSpPr>
            <p:sp>
              <p:nvSpPr>
                <p:cNvPr id="8587" name="Google Shape;8587;p4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4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4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4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4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4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4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94" name="Google Shape;8594;p48"/>
          <p:cNvGrpSpPr/>
          <p:nvPr/>
        </p:nvGrpSpPr>
        <p:grpSpPr>
          <a:xfrm>
            <a:off x="4013304" y="970936"/>
            <a:ext cx="712557" cy="785901"/>
            <a:chOff x="4206459" y="1191441"/>
            <a:chExt cx="712557" cy="785901"/>
          </a:xfrm>
        </p:grpSpPr>
        <p:sp>
          <p:nvSpPr>
            <p:cNvPr id="8595" name="Google Shape;8595;p4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4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4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4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9" name="Google Shape;8599;p48"/>
            <p:cNvGrpSpPr/>
            <p:nvPr/>
          </p:nvGrpSpPr>
          <p:grpSpPr>
            <a:xfrm>
              <a:off x="4644280" y="1290523"/>
              <a:ext cx="143716" cy="29463"/>
              <a:chOff x="4644280" y="1290523"/>
              <a:chExt cx="143716" cy="29463"/>
            </a:xfrm>
          </p:grpSpPr>
          <p:sp>
            <p:nvSpPr>
              <p:cNvPr id="8600" name="Google Shape;8600;p4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4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4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4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48"/>
            <p:cNvGrpSpPr/>
            <p:nvPr/>
          </p:nvGrpSpPr>
          <p:grpSpPr>
            <a:xfrm>
              <a:off x="4356567" y="1191441"/>
              <a:ext cx="143690" cy="29488"/>
              <a:chOff x="4356567" y="1191441"/>
              <a:chExt cx="143690" cy="29488"/>
            </a:xfrm>
          </p:grpSpPr>
          <p:sp>
            <p:nvSpPr>
              <p:cNvPr id="8605" name="Google Shape;8605;p4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4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4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4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48"/>
            <p:cNvGrpSpPr/>
            <p:nvPr/>
          </p:nvGrpSpPr>
          <p:grpSpPr>
            <a:xfrm>
              <a:off x="4339009" y="1863727"/>
              <a:ext cx="143703" cy="29476"/>
              <a:chOff x="4339009" y="1863727"/>
              <a:chExt cx="143703" cy="29476"/>
            </a:xfrm>
          </p:grpSpPr>
          <p:sp>
            <p:nvSpPr>
              <p:cNvPr id="8610" name="Google Shape;8610;p4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4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4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4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48"/>
            <p:cNvGrpSpPr/>
            <p:nvPr/>
          </p:nvGrpSpPr>
          <p:grpSpPr>
            <a:xfrm>
              <a:off x="4206459" y="1607315"/>
              <a:ext cx="29539" cy="142899"/>
              <a:chOff x="4206459" y="1607315"/>
              <a:chExt cx="29539" cy="142899"/>
            </a:xfrm>
          </p:grpSpPr>
          <p:sp>
            <p:nvSpPr>
              <p:cNvPr id="8615" name="Google Shape;8615;p4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4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4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4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4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4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4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4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3" name="Google Shape;8623;p48"/>
            <p:cNvGrpSpPr/>
            <p:nvPr/>
          </p:nvGrpSpPr>
          <p:grpSpPr>
            <a:xfrm>
              <a:off x="4889463" y="1423737"/>
              <a:ext cx="29552" cy="142899"/>
              <a:chOff x="4889463" y="1423737"/>
              <a:chExt cx="29552" cy="142899"/>
            </a:xfrm>
          </p:grpSpPr>
          <p:sp>
            <p:nvSpPr>
              <p:cNvPr id="8624" name="Google Shape;8624;p4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4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4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4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48"/>
            <p:cNvGrpSpPr/>
            <p:nvPr/>
          </p:nvGrpSpPr>
          <p:grpSpPr>
            <a:xfrm>
              <a:off x="4771663" y="1876896"/>
              <a:ext cx="108651" cy="100447"/>
              <a:chOff x="4771663" y="1876896"/>
              <a:chExt cx="108651" cy="100447"/>
            </a:xfrm>
          </p:grpSpPr>
          <p:sp>
            <p:nvSpPr>
              <p:cNvPr id="8629" name="Google Shape;8629;p4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4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4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4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3" name="Google Shape;8633;p48"/>
          <p:cNvGrpSpPr/>
          <p:nvPr/>
        </p:nvGrpSpPr>
        <p:grpSpPr>
          <a:xfrm>
            <a:off x="4008780" y="1854159"/>
            <a:ext cx="791287" cy="720350"/>
            <a:chOff x="267375" y="1071875"/>
            <a:chExt cx="470500" cy="428550"/>
          </a:xfrm>
        </p:grpSpPr>
        <p:sp>
          <p:nvSpPr>
            <p:cNvPr id="8634" name="Google Shape;8634;p4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4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4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4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4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4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4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4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48"/>
          <p:cNvGrpSpPr/>
          <p:nvPr/>
        </p:nvGrpSpPr>
        <p:grpSpPr>
          <a:xfrm>
            <a:off x="709275" y="3498789"/>
            <a:ext cx="1408444" cy="673166"/>
            <a:chOff x="712664" y="3693287"/>
            <a:chExt cx="1460738" cy="698160"/>
          </a:xfrm>
        </p:grpSpPr>
        <p:grpSp>
          <p:nvGrpSpPr>
            <p:cNvPr id="8643" name="Google Shape;8643;p48"/>
            <p:cNvGrpSpPr/>
            <p:nvPr/>
          </p:nvGrpSpPr>
          <p:grpSpPr>
            <a:xfrm>
              <a:off x="1380079" y="4133090"/>
              <a:ext cx="234048" cy="258099"/>
              <a:chOff x="1380079" y="4133090"/>
              <a:chExt cx="234048" cy="258099"/>
            </a:xfrm>
          </p:grpSpPr>
          <p:sp>
            <p:nvSpPr>
              <p:cNvPr id="8644" name="Google Shape;8644;p4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4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4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48"/>
            <p:cNvGrpSpPr/>
            <p:nvPr/>
          </p:nvGrpSpPr>
          <p:grpSpPr>
            <a:xfrm>
              <a:off x="884610" y="3864082"/>
              <a:ext cx="1118566" cy="527275"/>
              <a:chOff x="890961" y="3865463"/>
              <a:chExt cx="1115221" cy="525698"/>
            </a:xfrm>
          </p:grpSpPr>
          <p:sp>
            <p:nvSpPr>
              <p:cNvPr id="8648" name="Google Shape;8648;p48"/>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48"/>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48"/>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48"/>
            <p:cNvGrpSpPr/>
            <p:nvPr/>
          </p:nvGrpSpPr>
          <p:grpSpPr>
            <a:xfrm>
              <a:off x="712664" y="3693287"/>
              <a:ext cx="1460738" cy="698160"/>
              <a:chOff x="712664" y="3693025"/>
              <a:chExt cx="1460738" cy="698160"/>
            </a:xfrm>
          </p:grpSpPr>
          <p:sp>
            <p:nvSpPr>
              <p:cNvPr id="8652" name="Google Shape;8652;p4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4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4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4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4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4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8" name="Google Shape;8658;p48"/>
          <p:cNvGrpSpPr/>
          <p:nvPr/>
        </p:nvGrpSpPr>
        <p:grpSpPr>
          <a:xfrm>
            <a:off x="3146990" y="970936"/>
            <a:ext cx="795485" cy="738831"/>
            <a:chOff x="3348603" y="1236445"/>
            <a:chExt cx="749256" cy="695894"/>
          </a:xfrm>
        </p:grpSpPr>
        <p:grpSp>
          <p:nvGrpSpPr>
            <p:cNvPr id="8659" name="Google Shape;8659;p48"/>
            <p:cNvGrpSpPr/>
            <p:nvPr/>
          </p:nvGrpSpPr>
          <p:grpSpPr>
            <a:xfrm>
              <a:off x="3583779" y="1236445"/>
              <a:ext cx="293795" cy="285811"/>
              <a:chOff x="3750225" y="1774000"/>
              <a:chExt cx="149575" cy="145525"/>
            </a:xfrm>
          </p:grpSpPr>
          <p:sp>
            <p:nvSpPr>
              <p:cNvPr id="8660" name="Google Shape;8660;p4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4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48"/>
            <p:cNvGrpSpPr/>
            <p:nvPr/>
          </p:nvGrpSpPr>
          <p:grpSpPr>
            <a:xfrm>
              <a:off x="3775534" y="1462599"/>
              <a:ext cx="322325" cy="285958"/>
              <a:chOff x="3847850" y="1889150"/>
              <a:chExt cx="164100" cy="145600"/>
            </a:xfrm>
          </p:grpSpPr>
          <p:sp>
            <p:nvSpPr>
              <p:cNvPr id="8663" name="Google Shape;8663;p4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4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48"/>
            <p:cNvGrpSpPr/>
            <p:nvPr/>
          </p:nvGrpSpPr>
          <p:grpSpPr>
            <a:xfrm>
              <a:off x="3545329" y="1646528"/>
              <a:ext cx="293746" cy="285811"/>
              <a:chOff x="3730650" y="1982800"/>
              <a:chExt cx="149550" cy="145525"/>
            </a:xfrm>
          </p:grpSpPr>
          <p:sp>
            <p:nvSpPr>
              <p:cNvPr id="8666" name="Google Shape;8666;p4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4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48"/>
            <p:cNvGrpSpPr/>
            <p:nvPr/>
          </p:nvGrpSpPr>
          <p:grpSpPr>
            <a:xfrm>
              <a:off x="3348603" y="1415046"/>
              <a:ext cx="294384" cy="284387"/>
              <a:chOff x="3630494" y="1864938"/>
              <a:chExt cx="149875" cy="144800"/>
            </a:xfrm>
          </p:grpSpPr>
          <p:sp>
            <p:nvSpPr>
              <p:cNvPr id="8669" name="Google Shape;8669;p4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4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1" name="Google Shape;8671;p48"/>
          <p:cNvGrpSpPr/>
          <p:nvPr/>
        </p:nvGrpSpPr>
        <p:grpSpPr>
          <a:xfrm>
            <a:off x="2268517" y="3493832"/>
            <a:ext cx="1324924" cy="678083"/>
            <a:chOff x="2413923" y="3711366"/>
            <a:chExt cx="1374117" cy="703260"/>
          </a:xfrm>
        </p:grpSpPr>
        <p:grpSp>
          <p:nvGrpSpPr>
            <p:cNvPr id="8672" name="Google Shape;8672;p48"/>
            <p:cNvGrpSpPr/>
            <p:nvPr/>
          </p:nvGrpSpPr>
          <p:grpSpPr>
            <a:xfrm>
              <a:off x="2413923" y="3711366"/>
              <a:ext cx="1374117" cy="703260"/>
              <a:chOff x="2413923" y="3711366"/>
              <a:chExt cx="1374117" cy="703260"/>
            </a:xfrm>
          </p:grpSpPr>
          <p:sp>
            <p:nvSpPr>
              <p:cNvPr id="8673" name="Google Shape;8673;p48"/>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4" name="Google Shape;8674;p48"/>
              <p:cNvGrpSpPr/>
              <p:nvPr/>
            </p:nvGrpSpPr>
            <p:grpSpPr>
              <a:xfrm>
                <a:off x="2600284" y="3808654"/>
                <a:ext cx="234506" cy="138009"/>
                <a:chOff x="2600284" y="3808654"/>
                <a:chExt cx="234506" cy="138009"/>
              </a:xfrm>
            </p:grpSpPr>
            <p:sp>
              <p:nvSpPr>
                <p:cNvPr id="8675" name="Google Shape;8675;p48"/>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6" name="Google Shape;8676;p4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77" name="Google Shape;8677;p48"/>
              <p:cNvGrpSpPr/>
              <p:nvPr/>
            </p:nvGrpSpPr>
            <p:grpSpPr>
              <a:xfrm>
                <a:off x="3359659" y="3805664"/>
                <a:ext cx="232294" cy="141000"/>
                <a:chOff x="3359659" y="3805664"/>
                <a:chExt cx="232294" cy="141000"/>
              </a:xfrm>
            </p:grpSpPr>
            <p:sp>
              <p:nvSpPr>
                <p:cNvPr id="8678" name="Google Shape;8678;p48"/>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9" name="Google Shape;8679;p4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0" name="Google Shape;8680;p48"/>
              <p:cNvGrpSpPr/>
              <p:nvPr/>
            </p:nvGrpSpPr>
            <p:grpSpPr>
              <a:xfrm>
                <a:off x="3067316" y="3711366"/>
                <a:ext cx="66900" cy="166809"/>
                <a:chOff x="3067316" y="3711366"/>
                <a:chExt cx="66900" cy="166809"/>
              </a:xfrm>
            </p:grpSpPr>
            <p:sp>
              <p:nvSpPr>
                <p:cNvPr id="8681" name="Google Shape;8681;p48"/>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2" name="Google Shape;8682;p4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3" name="Google Shape;8683;p48"/>
              <p:cNvGrpSpPr/>
              <p:nvPr/>
            </p:nvGrpSpPr>
            <p:grpSpPr>
              <a:xfrm>
                <a:off x="2413923" y="4058666"/>
                <a:ext cx="224119" cy="66900"/>
                <a:chOff x="2413923" y="4058666"/>
                <a:chExt cx="224119" cy="66900"/>
              </a:xfrm>
            </p:grpSpPr>
            <p:sp>
              <p:nvSpPr>
                <p:cNvPr id="8684" name="Google Shape;8684;p48"/>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5" name="Google Shape;8685;p4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6" name="Google Shape;8686;p48"/>
              <p:cNvGrpSpPr/>
              <p:nvPr/>
            </p:nvGrpSpPr>
            <p:grpSpPr>
              <a:xfrm>
                <a:off x="3564643" y="4058666"/>
                <a:ext cx="223397" cy="66900"/>
                <a:chOff x="3564643" y="4058666"/>
                <a:chExt cx="223397" cy="66900"/>
              </a:xfrm>
            </p:grpSpPr>
            <p:sp>
              <p:nvSpPr>
                <p:cNvPr id="8687" name="Google Shape;8687;p48"/>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8" name="Google Shape;8688;p4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689" name="Google Shape;8689;p48"/>
            <p:cNvGrpSpPr/>
            <p:nvPr/>
          </p:nvGrpSpPr>
          <p:grpSpPr>
            <a:xfrm>
              <a:off x="2633353" y="3965763"/>
              <a:ext cx="933975" cy="445687"/>
              <a:chOff x="2633353" y="3965763"/>
              <a:chExt cx="933975" cy="445687"/>
            </a:xfrm>
          </p:grpSpPr>
          <p:sp>
            <p:nvSpPr>
              <p:cNvPr id="8690" name="Google Shape;8690;p48"/>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48"/>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2" name="Google Shape;8692;p48"/>
          <p:cNvGrpSpPr/>
          <p:nvPr/>
        </p:nvGrpSpPr>
        <p:grpSpPr>
          <a:xfrm>
            <a:off x="6392789" y="1044380"/>
            <a:ext cx="1131087" cy="587383"/>
            <a:chOff x="238125" y="999450"/>
            <a:chExt cx="7140700" cy="3708225"/>
          </a:xfrm>
        </p:grpSpPr>
        <p:sp>
          <p:nvSpPr>
            <p:cNvPr id="8693" name="Google Shape;8693;p4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4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4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4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4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4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4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4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4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48"/>
          <p:cNvGrpSpPr/>
          <p:nvPr/>
        </p:nvGrpSpPr>
        <p:grpSpPr>
          <a:xfrm>
            <a:off x="3744240" y="3493874"/>
            <a:ext cx="1375854" cy="678131"/>
            <a:chOff x="3913765" y="3641905"/>
            <a:chExt cx="1522805" cy="750560"/>
          </a:xfrm>
        </p:grpSpPr>
        <p:grpSp>
          <p:nvGrpSpPr>
            <p:cNvPr id="8703" name="Google Shape;8703;p48"/>
            <p:cNvGrpSpPr/>
            <p:nvPr/>
          </p:nvGrpSpPr>
          <p:grpSpPr>
            <a:xfrm>
              <a:off x="3913765" y="3997002"/>
              <a:ext cx="1522805" cy="395463"/>
              <a:chOff x="3913765" y="3997002"/>
              <a:chExt cx="1522805" cy="395463"/>
            </a:xfrm>
          </p:grpSpPr>
          <p:grpSp>
            <p:nvGrpSpPr>
              <p:cNvPr id="8704" name="Google Shape;8704;p48"/>
              <p:cNvGrpSpPr/>
              <p:nvPr/>
            </p:nvGrpSpPr>
            <p:grpSpPr>
              <a:xfrm>
                <a:off x="3913765" y="4138659"/>
                <a:ext cx="507602" cy="253806"/>
                <a:chOff x="3913765" y="4138659"/>
                <a:chExt cx="507602" cy="253806"/>
              </a:xfrm>
            </p:grpSpPr>
            <p:sp>
              <p:nvSpPr>
                <p:cNvPr id="8705" name="Google Shape;8705;p4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4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707" name="Google Shape;8707;p48"/>
              <p:cNvGrpSpPr/>
              <p:nvPr/>
            </p:nvGrpSpPr>
            <p:grpSpPr>
              <a:xfrm>
                <a:off x="4421361" y="3997002"/>
                <a:ext cx="507618" cy="395463"/>
                <a:chOff x="4421361" y="3997002"/>
                <a:chExt cx="507618" cy="395463"/>
              </a:xfrm>
            </p:grpSpPr>
            <p:sp>
              <p:nvSpPr>
                <p:cNvPr id="8708" name="Google Shape;8708;p4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4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48"/>
              <p:cNvGrpSpPr/>
              <p:nvPr/>
            </p:nvGrpSpPr>
            <p:grpSpPr>
              <a:xfrm>
                <a:off x="4928973" y="4189418"/>
                <a:ext cx="507596" cy="203047"/>
                <a:chOff x="4928973" y="4189418"/>
                <a:chExt cx="507596" cy="203047"/>
              </a:xfrm>
            </p:grpSpPr>
            <p:sp>
              <p:nvSpPr>
                <p:cNvPr id="8711" name="Google Shape;8711;p4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4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3" name="Google Shape;8713;p48"/>
            <p:cNvGrpSpPr/>
            <p:nvPr/>
          </p:nvGrpSpPr>
          <p:grpSpPr>
            <a:xfrm>
              <a:off x="4482186" y="3641905"/>
              <a:ext cx="397605" cy="349784"/>
              <a:chOff x="2906375" y="1159725"/>
              <a:chExt cx="1860575" cy="1636800"/>
            </a:xfrm>
          </p:grpSpPr>
          <p:sp>
            <p:nvSpPr>
              <p:cNvPr id="8714" name="Google Shape;8714;p4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4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4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4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8" name="Google Shape;8718;p48"/>
          <p:cNvGrpSpPr/>
          <p:nvPr/>
        </p:nvGrpSpPr>
        <p:grpSpPr>
          <a:xfrm>
            <a:off x="6528949" y="1853801"/>
            <a:ext cx="940737" cy="721067"/>
            <a:chOff x="6599718" y="2068734"/>
            <a:chExt cx="940737" cy="721067"/>
          </a:xfrm>
        </p:grpSpPr>
        <p:sp>
          <p:nvSpPr>
            <p:cNvPr id="8719" name="Google Shape;8719;p4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4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4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4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4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4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5" name="Google Shape;8725;p48"/>
            <p:cNvGrpSpPr/>
            <p:nvPr/>
          </p:nvGrpSpPr>
          <p:grpSpPr>
            <a:xfrm>
              <a:off x="6836957" y="2068734"/>
              <a:ext cx="461892" cy="721067"/>
              <a:chOff x="6836957" y="2068734"/>
              <a:chExt cx="461892" cy="721067"/>
            </a:xfrm>
          </p:grpSpPr>
          <p:sp>
            <p:nvSpPr>
              <p:cNvPr id="8726" name="Google Shape;8726;p4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4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4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4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4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4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2" name="Google Shape;8732;p48"/>
              <p:cNvGrpSpPr/>
              <p:nvPr/>
            </p:nvGrpSpPr>
            <p:grpSpPr>
              <a:xfrm>
                <a:off x="6836957" y="2068734"/>
                <a:ext cx="461892" cy="721067"/>
                <a:chOff x="6836957" y="2068734"/>
                <a:chExt cx="461892" cy="721067"/>
              </a:xfrm>
            </p:grpSpPr>
            <p:sp>
              <p:nvSpPr>
                <p:cNvPr id="8733" name="Google Shape;8733;p4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4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4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4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4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4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4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40" name="Google Shape;8740;p48"/>
          <p:cNvGrpSpPr/>
          <p:nvPr/>
        </p:nvGrpSpPr>
        <p:grpSpPr>
          <a:xfrm>
            <a:off x="2412267" y="1858147"/>
            <a:ext cx="712577" cy="712374"/>
            <a:chOff x="2559249" y="2069323"/>
            <a:chExt cx="685566" cy="685634"/>
          </a:xfrm>
        </p:grpSpPr>
        <p:sp>
          <p:nvSpPr>
            <p:cNvPr id="8741" name="Google Shape;8741;p4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4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4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4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4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4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4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4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4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4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4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4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4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48"/>
          <p:cNvGrpSpPr/>
          <p:nvPr/>
        </p:nvGrpSpPr>
        <p:grpSpPr>
          <a:xfrm>
            <a:off x="7594705" y="970936"/>
            <a:ext cx="845645" cy="711911"/>
            <a:chOff x="951975" y="315800"/>
            <a:chExt cx="5860325" cy="4933550"/>
          </a:xfrm>
        </p:grpSpPr>
        <p:sp>
          <p:nvSpPr>
            <p:cNvPr id="8755" name="Google Shape;8755;p4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4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4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4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4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4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4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4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48"/>
          <p:cNvGrpSpPr/>
          <p:nvPr/>
        </p:nvGrpSpPr>
        <p:grpSpPr>
          <a:xfrm>
            <a:off x="3691834" y="2707045"/>
            <a:ext cx="1617932" cy="621724"/>
            <a:chOff x="3862800" y="3038525"/>
            <a:chExt cx="1329006" cy="510698"/>
          </a:xfrm>
        </p:grpSpPr>
        <p:sp>
          <p:nvSpPr>
            <p:cNvPr id="8764" name="Google Shape;8764;p4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4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6" name="Google Shape;8766;p48"/>
            <p:cNvGrpSpPr/>
            <p:nvPr/>
          </p:nvGrpSpPr>
          <p:grpSpPr>
            <a:xfrm>
              <a:off x="3967075" y="3040337"/>
              <a:ext cx="1019927" cy="402126"/>
              <a:chOff x="3967075" y="3040337"/>
              <a:chExt cx="1019927" cy="402126"/>
            </a:xfrm>
          </p:grpSpPr>
          <p:sp>
            <p:nvSpPr>
              <p:cNvPr id="8767" name="Google Shape;8767;p4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4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48"/>
            <p:cNvGrpSpPr/>
            <p:nvPr/>
          </p:nvGrpSpPr>
          <p:grpSpPr>
            <a:xfrm>
              <a:off x="4186700" y="3040337"/>
              <a:ext cx="390475" cy="183289"/>
              <a:chOff x="4186700" y="3040337"/>
              <a:chExt cx="390475" cy="183289"/>
            </a:xfrm>
          </p:grpSpPr>
          <p:sp>
            <p:nvSpPr>
              <p:cNvPr id="8770" name="Google Shape;8770;p4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4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48"/>
            <p:cNvGrpSpPr/>
            <p:nvPr/>
          </p:nvGrpSpPr>
          <p:grpSpPr>
            <a:xfrm>
              <a:off x="4073727" y="3040337"/>
              <a:ext cx="697794" cy="296263"/>
              <a:chOff x="4073727" y="3040337"/>
              <a:chExt cx="697794" cy="296263"/>
            </a:xfrm>
          </p:grpSpPr>
          <p:sp>
            <p:nvSpPr>
              <p:cNvPr id="8773" name="Google Shape;8773;p4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4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48"/>
            <p:cNvGrpSpPr/>
            <p:nvPr/>
          </p:nvGrpSpPr>
          <p:grpSpPr>
            <a:xfrm>
              <a:off x="3862800" y="3038525"/>
              <a:ext cx="1329006" cy="510698"/>
              <a:chOff x="3862800" y="3038525"/>
              <a:chExt cx="1329006" cy="510698"/>
            </a:xfrm>
          </p:grpSpPr>
          <p:sp>
            <p:nvSpPr>
              <p:cNvPr id="8776" name="Google Shape;8776;p48"/>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48"/>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8" name="Google Shape;8778;p48"/>
          <p:cNvGrpSpPr/>
          <p:nvPr/>
        </p:nvGrpSpPr>
        <p:grpSpPr>
          <a:xfrm>
            <a:off x="700156" y="970936"/>
            <a:ext cx="883205" cy="775176"/>
            <a:chOff x="649648" y="271400"/>
            <a:chExt cx="6215377" cy="5455143"/>
          </a:xfrm>
        </p:grpSpPr>
        <p:sp>
          <p:nvSpPr>
            <p:cNvPr id="8779" name="Google Shape;8779;p4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4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4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4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4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4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4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4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4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4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4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4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48"/>
          <p:cNvGrpSpPr/>
          <p:nvPr/>
        </p:nvGrpSpPr>
        <p:grpSpPr>
          <a:xfrm>
            <a:off x="2308457" y="970936"/>
            <a:ext cx="767704" cy="815489"/>
            <a:chOff x="2499700" y="1135950"/>
            <a:chExt cx="732402" cy="777990"/>
          </a:xfrm>
        </p:grpSpPr>
        <p:grpSp>
          <p:nvGrpSpPr>
            <p:cNvPr id="8792" name="Google Shape;8792;p48"/>
            <p:cNvGrpSpPr/>
            <p:nvPr/>
          </p:nvGrpSpPr>
          <p:grpSpPr>
            <a:xfrm>
              <a:off x="2499700" y="1135950"/>
              <a:ext cx="732402" cy="694705"/>
              <a:chOff x="2499700" y="1135950"/>
              <a:chExt cx="732402" cy="694705"/>
            </a:xfrm>
          </p:grpSpPr>
          <p:sp>
            <p:nvSpPr>
              <p:cNvPr id="8793" name="Google Shape;8793;p4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4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4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4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4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4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4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4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4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4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4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4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4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4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4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4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4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4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4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4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4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4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4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4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4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4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4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48"/>
            <p:cNvGrpSpPr/>
            <p:nvPr/>
          </p:nvGrpSpPr>
          <p:grpSpPr>
            <a:xfrm>
              <a:off x="2517909" y="1188726"/>
              <a:ext cx="702702" cy="725214"/>
              <a:chOff x="2517909" y="1188726"/>
              <a:chExt cx="702702" cy="725214"/>
            </a:xfrm>
          </p:grpSpPr>
          <p:sp>
            <p:nvSpPr>
              <p:cNvPr id="8821" name="Google Shape;8821;p4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4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4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4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4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6" name="Google Shape;8826;p48"/>
          <p:cNvGrpSpPr/>
          <p:nvPr/>
        </p:nvGrpSpPr>
        <p:grpSpPr>
          <a:xfrm>
            <a:off x="1654189" y="970936"/>
            <a:ext cx="583439" cy="870229"/>
            <a:chOff x="1716825" y="1121550"/>
            <a:chExt cx="622800" cy="928938"/>
          </a:xfrm>
        </p:grpSpPr>
        <p:grpSp>
          <p:nvGrpSpPr>
            <p:cNvPr id="8827" name="Google Shape;8827;p48"/>
            <p:cNvGrpSpPr/>
            <p:nvPr/>
          </p:nvGrpSpPr>
          <p:grpSpPr>
            <a:xfrm>
              <a:off x="1716825" y="1121550"/>
              <a:ext cx="622800" cy="928938"/>
              <a:chOff x="1716825" y="1121550"/>
              <a:chExt cx="622800" cy="928938"/>
            </a:xfrm>
          </p:grpSpPr>
          <p:cxnSp>
            <p:nvCxnSpPr>
              <p:cNvPr id="8828" name="Google Shape;8828;p4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829" name="Google Shape;8829;p4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48"/>
            <p:cNvGrpSpPr/>
            <p:nvPr/>
          </p:nvGrpSpPr>
          <p:grpSpPr>
            <a:xfrm>
              <a:off x="1768050" y="1172775"/>
              <a:ext cx="520200" cy="832000"/>
              <a:chOff x="1768050" y="1172775"/>
              <a:chExt cx="520200" cy="832000"/>
            </a:xfrm>
          </p:grpSpPr>
          <p:cxnSp>
            <p:nvCxnSpPr>
              <p:cNvPr id="8831" name="Google Shape;8831;p4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832" name="Google Shape;8832;p4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48"/>
            <p:cNvGrpSpPr/>
            <p:nvPr/>
          </p:nvGrpSpPr>
          <p:grpSpPr>
            <a:xfrm>
              <a:off x="1820100" y="1225475"/>
              <a:ext cx="416400" cy="729575"/>
              <a:chOff x="1820100" y="1225475"/>
              <a:chExt cx="416400" cy="729575"/>
            </a:xfrm>
          </p:grpSpPr>
          <p:cxnSp>
            <p:nvCxnSpPr>
              <p:cNvPr id="8834" name="Google Shape;8834;p4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835" name="Google Shape;8835;p4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48"/>
            <p:cNvGrpSpPr/>
            <p:nvPr/>
          </p:nvGrpSpPr>
          <p:grpSpPr>
            <a:xfrm>
              <a:off x="1874250" y="1278825"/>
              <a:ext cx="308100" cy="605275"/>
              <a:chOff x="1874250" y="1278825"/>
              <a:chExt cx="308100" cy="605275"/>
            </a:xfrm>
          </p:grpSpPr>
          <p:cxnSp>
            <p:nvCxnSpPr>
              <p:cNvPr id="8837" name="Google Shape;8837;p4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838" name="Google Shape;8838;p4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9" name="Google Shape;8839;p4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48"/>
          <p:cNvGrpSpPr/>
          <p:nvPr/>
        </p:nvGrpSpPr>
        <p:grpSpPr>
          <a:xfrm>
            <a:off x="1574012" y="1857258"/>
            <a:ext cx="739072" cy="714152"/>
            <a:chOff x="4334725" y="1355875"/>
            <a:chExt cx="3106650" cy="3001900"/>
          </a:xfrm>
        </p:grpSpPr>
        <p:grpSp>
          <p:nvGrpSpPr>
            <p:cNvPr id="8841" name="Google Shape;8841;p48"/>
            <p:cNvGrpSpPr/>
            <p:nvPr/>
          </p:nvGrpSpPr>
          <p:grpSpPr>
            <a:xfrm>
              <a:off x="4516050" y="1724875"/>
              <a:ext cx="2693725" cy="2632900"/>
              <a:chOff x="4516050" y="1724875"/>
              <a:chExt cx="2693725" cy="2632900"/>
            </a:xfrm>
          </p:grpSpPr>
          <p:sp>
            <p:nvSpPr>
              <p:cNvPr id="8842" name="Google Shape;8842;p4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4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4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48"/>
            <p:cNvGrpSpPr/>
            <p:nvPr/>
          </p:nvGrpSpPr>
          <p:grpSpPr>
            <a:xfrm>
              <a:off x="4334725" y="1355875"/>
              <a:ext cx="3106650" cy="2709650"/>
              <a:chOff x="4334725" y="1355875"/>
              <a:chExt cx="3106650" cy="2709650"/>
            </a:xfrm>
          </p:grpSpPr>
          <p:sp>
            <p:nvSpPr>
              <p:cNvPr id="8846" name="Google Shape;8846;p4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4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4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9" name="Google Shape;8849;p48"/>
          <p:cNvGrpSpPr/>
          <p:nvPr/>
        </p:nvGrpSpPr>
        <p:grpSpPr>
          <a:xfrm>
            <a:off x="7690961" y="3488029"/>
            <a:ext cx="312074" cy="684173"/>
            <a:chOff x="7645573" y="3754300"/>
            <a:chExt cx="293855" cy="644170"/>
          </a:xfrm>
        </p:grpSpPr>
        <p:sp>
          <p:nvSpPr>
            <p:cNvPr id="8850" name="Google Shape;8850;p4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4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48"/>
          <p:cNvGrpSpPr/>
          <p:nvPr/>
        </p:nvGrpSpPr>
        <p:grpSpPr>
          <a:xfrm>
            <a:off x="5612949" y="970936"/>
            <a:ext cx="709011" cy="739359"/>
            <a:chOff x="5830645" y="1256617"/>
            <a:chExt cx="530340" cy="553040"/>
          </a:xfrm>
        </p:grpSpPr>
        <p:grpSp>
          <p:nvGrpSpPr>
            <p:cNvPr id="8853" name="Google Shape;8853;p48"/>
            <p:cNvGrpSpPr/>
            <p:nvPr/>
          </p:nvGrpSpPr>
          <p:grpSpPr>
            <a:xfrm>
              <a:off x="5830645" y="1256617"/>
              <a:ext cx="259743" cy="269909"/>
              <a:chOff x="5830645" y="1256617"/>
              <a:chExt cx="259743" cy="269909"/>
            </a:xfrm>
          </p:grpSpPr>
          <p:sp>
            <p:nvSpPr>
              <p:cNvPr id="8854" name="Google Shape;8854;p4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4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48"/>
            <p:cNvGrpSpPr/>
            <p:nvPr/>
          </p:nvGrpSpPr>
          <p:grpSpPr>
            <a:xfrm>
              <a:off x="6101293" y="1256617"/>
              <a:ext cx="259692" cy="269909"/>
              <a:chOff x="6101293" y="1256617"/>
              <a:chExt cx="259692" cy="269909"/>
            </a:xfrm>
          </p:grpSpPr>
          <p:sp>
            <p:nvSpPr>
              <p:cNvPr id="8857" name="Google Shape;8857;p4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4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48"/>
            <p:cNvGrpSpPr/>
            <p:nvPr/>
          </p:nvGrpSpPr>
          <p:grpSpPr>
            <a:xfrm>
              <a:off x="5830645" y="1539749"/>
              <a:ext cx="259692" cy="269909"/>
              <a:chOff x="5830645" y="1539749"/>
              <a:chExt cx="259692" cy="269909"/>
            </a:xfrm>
          </p:grpSpPr>
          <p:sp>
            <p:nvSpPr>
              <p:cNvPr id="8860" name="Google Shape;8860;p4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4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48"/>
            <p:cNvGrpSpPr/>
            <p:nvPr/>
          </p:nvGrpSpPr>
          <p:grpSpPr>
            <a:xfrm>
              <a:off x="6101293" y="1539749"/>
              <a:ext cx="259692" cy="269909"/>
              <a:chOff x="6101293" y="1539749"/>
              <a:chExt cx="259692" cy="269909"/>
            </a:xfrm>
          </p:grpSpPr>
          <p:sp>
            <p:nvSpPr>
              <p:cNvPr id="8863" name="Google Shape;8863;p4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4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5" name="Google Shape;8865;p4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48"/>
          <p:cNvGrpSpPr/>
          <p:nvPr/>
        </p:nvGrpSpPr>
        <p:grpSpPr>
          <a:xfrm>
            <a:off x="714444" y="2707052"/>
            <a:ext cx="1452955" cy="621360"/>
            <a:chOff x="732422" y="2990152"/>
            <a:chExt cx="1337773" cy="572102"/>
          </a:xfrm>
        </p:grpSpPr>
        <p:sp>
          <p:nvSpPr>
            <p:cNvPr id="8867" name="Google Shape;8867;p4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4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4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4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4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4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876"/>
        <p:cNvGrpSpPr/>
        <p:nvPr/>
      </p:nvGrpSpPr>
      <p:grpSpPr>
        <a:xfrm>
          <a:off x="0" y="0"/>
          <a:ext cx="0" cy="0"/>
          <a:chOff x="0" y="0"/>
          <a:chExt cx="0" cy="0"/>
        </a:xfrm>
      </p:grpSpPr>
      <p:grpSp>
        <p:nvGrpSpPr>
          <p:cNvPr id="8877" name="Google Shape;8877;p49"/>
          <p:cNvGrpSpPr/>
          <p:nvPr/>
        </p:nvGrpSpPr>
        <p:grpSpPr>
          <a:xfrm>
            <a:off x="708579" y="965872"/>
            <a:ext cx="1636117" cy="1526144"/>
            <a:chOff x="729238" y="1179665"/>
            <a:chExt cx="1636117" cy="1526144"/>
          </a:xfrm>
        </p:grpSpPr>
        <p:grpSp>
          <p:nvGrpSpPr>
            <p:cNvPr id="8878" name="Google Shape;8878;p49"/>
            <p:cNvGrpSpPr/>
            <p:nvPr/>
          </p:nvGrpSpPr>
          <p:grpSpPr>
            <a:xfrm>
              <a:off x="729238" y="1179665"/>
              <a:ext cx="80700" cy="1526144"/>
              <a:chOff x="729238" y="1179665"/>
              <a:chExt cx="80700" cy="1526144"/>
            </a:xfrm>
          </p:grpSpPr>
          <p:sp>
            <p:nvSpPr>
              <p:cNvPr id="8879" name="Google Shape;8879;p49"/>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49"/>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49"/>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49"/>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4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4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4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4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4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4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49"/>
            <p:cNvGrpSpPr/>
            <p:nvPr/>
          </p:nvGrpSpPr>
          <p:grpSpPr>
            <a:xfrm>
              <a:off x="903098" y="1179665"/>
              <a:ext cx="80700" cy="1526144"/>
              <a:chOff x="903098" y="1179665"/>
              <a:chExt cx="80700" cy="1526144"/>
            </a:xfrm>
          </p:grpSpPr>
          <p:sp>
            <p:nvSpPr>
              <p:cNvPr id="8890" name="Google Shape;8890;p49"/>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49"/>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49"/>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49"/>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49"/>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49"/>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4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4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4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4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49"/>
            <p:cNvGrpSpPr/>
            <p:nvPr/>
          </p:nvGrpSpPr>
          <p:grpSpPr>
            <a:xfrm>
              <a:off x="1076958" y="1179665"/>
              <a:ext cx="80700" cy="1526144"/>
              <a:chOff x="1076958" y="1179665"/>
              <a:chExt cx="80700" cy="1526144"/>
            </a:xfrm>
          </p:grpSpPr>
          <p:sp>
            <p:nvSpPr>
              <p:cNvPr id="8901" name="Google Shape;8901;p49"/>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49"/>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49"/>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49"/>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49"/>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49"/>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49"/>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4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4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4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49"/>
            <p:cNvGrpSpPr/>
            <p:nvPr/>
          </p:nvGrpSpPr>
          <p:grpSpPr>
            <a:xfrm>
              <a:off x="1247707" y="1179665"/>
              <a:ext cx="80700" cy="1526144"/>
              <a:chOff x="1247707" y="1179665"/>
              <a:chExt cx="80700" cy="1526144"/>
            </a:xfrm>
          </p:grpSpPr>
          <p:sp>
            <p:nvSpPr>
              <p:cNvPr id="8912" name="Google Shape;8912;p49"/>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49"/>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49"/>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4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4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4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4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4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4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4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49"/>
            <p:cNvGrpSpPr/>
            <p:nvPr/>
          </p:nvGrpSpPr>
          <p:grpSpPr>
            <a:xfrm>
              <a:off x="1421567" y="1179665"/>
              <a:ext cx="80700" cy="1526144"/>
              <a:chOff x="1421567" y="1179665"/>
              <a:chExt cx="80700" cy="1526144"/>
            </a:xfrm>
          </p:grpSpPr>
          <p:sp>
            <p:nvSpPr>
              <p:cNvPr id="8923" name="Google Shape;8923;p49"/>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49"/>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49"/>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49"/>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49"/>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49"/>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49"/>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49"/>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4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4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49"/>
            <p:cNvGrpSpPr/>
            <p:nvPr/>
          </p:nvGrpSpPr>
          <p:grpSpPr>
            <a:xfrm>
              <a:off x="1592327" y="1179665"/>
              <a:ext cx="80700" cy="1526144"/>
              <a:chOff x="1592327" y="1179665"/>
              <a:chExt cx="80700" cy="1526144"/>
            </a:xfrm>
          </p:grpSpPr>
          <p:sp>
            <p:nvSpPr>
              <p:cNvPr id="8934" name="Google Shape;8934;p49"/>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49"/>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49"/>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49"/>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49"/>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49"/>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4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4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4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4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49"/>
            <p:cNvGrpSpPr/>
            <p:nvPr/>
          </p:nvGrpSpPr>
          <p:grpSpPr>
            <a:xfrm>
              <a:off x="1766187" y="1179665"/>
              <a:ext cx="80700" cy="1526144"/>
              <a:chOff x="1766187" y="1179665"/>
              <a:chExt cx="80700" cy="1526144"/>
            </a:xfrm>
          </p:grpSpPr>
          <p:sp>
            <p:nvSpPr>
              <p:cNvPr id="8945" name="Google Shape;8945;p49"/>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49"/>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49"/>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49"/>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49"/>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49"/>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49"/>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49"/>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49"/>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4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49"/>
            <p:cNvGrpSpPr/>
            <p:nvPr/>
          </p:nvGrpSpPr>
          <p:grpSpPr>
            <a:xfrm>
              <a:off x="1936935" y="1179665"/>
              <a:ext cx="80700" cy="1526144"/>
              <a:chOff x="1936935" y="1179665"/>
              <a:chExt cx="80700" cy="1526144"/>
            </a:xfrm>
          </p:grpSpPr>
          <p:sp>
            <p:nvSpPr>
              <p:cNvPr id="8956" name="Google Shape;8956;p49"/>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49"/>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49"/>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49"/>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49"/>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4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4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4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4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4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49"/>
            <p:cNvGrpSpPr/>
            <p:nvPr/>
          </p:nvGrpSpPr>
          <p:grpSpPr>
            <a:xfrm>
              <a:off x="2110795" y="1179665"/>
              <a:ext cx="80700" cy="1526144"/>
              <a:chOff x="2110795" y="1179665"/>
              <a:chExt cx="80700" cy="1526144"/>
            </a:xfrm>
          </p:grpSpPr>
          <p:sp>
            <p:nvSpPr>
              <p:cNvPr id="8967" name="Google Shape;8967;p49"/>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49"/>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49"/>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49"/>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4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4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4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4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4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4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49"/>
            <p:cNvGrpSpPr/>
            <p:nvPr/>
          </p:nvGrpSpPr>
          <p:grpSpPr>
            <a:xfrm>
              <a:off x="2284655" y="1179665"/>
              <a:ext cx="80700" cy="1526144"/>
              <a:chOff x="2284655" y="1179665"/>
              <a:chExt cx="80700" cy="1526144"/>
            </a:xfrm>
          </p:grpSpPr>
          <p:sp>
            <p:nvSpPr>
              <p:cNvPr id="8978" name="Google Shape;8978;p49"/>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49"/>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49"/>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49"/>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49"/>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49"/>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4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4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4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4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8" name="Google Shape;8988;p49"/>
          <p:cNvGrpSpPr/>
          <p:nvPr/>
        </p:nvGrpSpPr>
        <p:grpSpPr>
          <a:xfrm>
            <a:off x="2603245" y="985011"/>
            <a:ext cx="1364248" cy="1102133"/>
            <a:chOff x="2623904" y="1198803"/>
            <a:chExt cx="1364248" cy="1102133"/>
          </a:xfrm>
        </p:grpSpPr>
        <p:grpSp>
          <p:nvGrpSpPr>
            <p:cNvPr id="8989" name="Google Shape;8989;p49"/>
            <p:cNvGrpSpPr/>
            <p:nvPr/>
          </p:nvGrpSpPr>
          <p:grpSpPr>
            <a:xfrm>
              <a:off x="2623907" y="1198803"/>
              <a:ext cx="1364245" cy="273000"/>
              <a:chOff x="2623907" y="1198803"/>
              <a:chExt cx="1364245" cy="273000"/>
            </a:xfrm>
          </p:grpSpPr>
          <p:sp>
            <p:nvSpPr>
              <p:cNvPr id="8990" name="Google Shape;8990;p49"/>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4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4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4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4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49"/>
            <p:cNvGrpSpPr/>
            <p:nvPr/>
          </p:nvGrpSpPr>
          <p:grpSpPr>
            <a:xfrm>
              <a:off x="2623904" y="1476964"/>
              <a:ext cx="1364245" cy="273000"/>
              <a:chOff x="2623904" y="1476964"/>
              <a:chExt cx="1364245" cy="273000"/>
            </a:xfrm>
          </p:grpSpPr>
          <p:sp>
            <p:nvSpPr>
              <p:cNvPr id="8996" name="Google Shape;8996;p49"/>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49"/>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49"/>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4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4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49"/>
            <p:cNvGrpSpPr/>
            <p:nvPr/>
          </p:nvGrpSpPr>
          <p:grpSpPr>
            <a:xfrm>
              <a:off x="2623907" y="1749775"/>
              <a:ext cx="1364245" cy="273000"/>
              <a:chOff x="2623907" y="1749775"/>
              <a:chExt cx="1364245" cy="273000"/>
            </a:xfrm>
          </p:grpSpPr>
          <p:sp>
            <p:nvSpPr>
              <p:cNvPr id="9002" name="Google Shape;9002;p49"/>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49"/>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4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4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4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49"/>
            <p:cNvGrpSpPr/>
            <p:nvPr/>
          </p:nvGrpSpPr>
          <p:grpSpPr>
            <a:xfrm>
              <a:off x="2623904" y="2027936"/>
              <a:ext cx="1364245" cy="273000"/>
              <a:chOff x="2623904" y="2027936"/>
              <a:chExt cx="1364245" cy="273000"/>
            </a:xfrm>
          </p:grpSpPr>
          <p:sp>
            <p:nvSpPr>
              <p:cNvPr id="9008" name="Google Shape;9008;p4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4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4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4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4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3" name="Google Shape;9013;p49"/>
          <p:cNvGrpSpPr/>
          <p:nvPr/>
        </p:nvGrpSpPr>
        <p:grpSpPr>
          <a:xfrm>
            <a:off x="2592706" y="2444193"/>
            <a:ext cx="1387541" cy="159124"/>
            <a:chOff x="3200660" y="2180272"/>
            <a:chExt cx="2563824" cy="378237"/>
          </a:xfrm>
        </p:grpSpPr>
        <p:sp>
          <p:nvSpPr>
            <p:cNvPr id="9014" name="Google Shape;9014;p4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4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4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4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4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4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4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4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4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4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4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4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4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4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4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4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4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4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49"/>
          <p:cNvGrpSpPr/>
          <p:nvPr/>
        </p:nvGrpSpPr>
        <p:grpSpPr>
          <a:xfrm>
            <a:off x="2589231" y="2722018"/>
            <a:ext cx="1390502" cy="159625"/>
            <a:chOff x="3530150" y="2790075"/>
            <a:chExt cx="1962600" cy="225300"/>
          </a:xfrm>
        </p:grpSpPr>
        <p:sp>
          <p:nvSpPr>
            <p:cNvPr id="9033" name="Google Shape;9033;p4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4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49"/>
          <p:cNvGrpSpPr/>
          <p:nvPr/>
        </p:nvGrpSpPr>
        <p:grpSpPr>
          <a:xfrm>
            <a:off x="2589884" y="3000344"/>
            <a:ext cx="1411629" cy="153761"/>
            <a:chOff x="3558802" y="4011427"/>
            <a:chExt cx="1866000" cy="111300"/>
          </a:xfrm>
        </p:grpSpPr>
        <p:sp>
          <p:nvSpPr>
            <p:cNvPr id="9036" name="Google Shape;9036;p4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4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49"/>
          <p:cNvGrpSpPr/>
          <p:nvPr/>
        </p:nvGrpSpPr>
        <p:grpSpPr>
          <a:xfrm>
            <a:off x="2589576" y="2205744"/>
            <a:ext cx="1383503" cy="119749"/>
            <a:chOff x="3465975" y="2270276"/>
            <a:chExt cx="1986364" cy="171929"/>
          </a:xfrm>
        </p:grpSpPr>
        <p:sp>
          <p:nvSpPr>
            <p:cNvPr id="9039" name="Google Shape;9039;p4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4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4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4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4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4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4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4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49"/>
          <p:cNvGrpSpPr/>
          <p:nvPr/>
        </p:nvGrpSpPr>
        <p:grpSpPr>
          <a:xfrm>
            <a:off x="2600584" y="3569394"/>
            <a:ext cx="1369531" cy="195460"/>
            <a:chOff x="723300" y="4253549"/>
            <a:chExt cx="2276482" cy="324900"/>
          </a:xfrm>
        </p:grpSpPr>
        <p:sp>
          <p:nvSpPr>
            <p:cNvPr id="9048" name="Google Shape;9048;p4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4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4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4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4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49"/>
          <p:cNvGrpSpPr/>
          <p:nvPr/>
        </p:nvGrpSpPr>
        <p:grpSpPr>
          <a:xfrm>
            <a:off x="2590145" y="3270574"/>
            <a:ext cx="1389066" cy="180119"/>
            <a:chOff x="705948" y="3788465"/>
            <a:chExt cx="2308953" cy="299400"/>
          </a:xfrm>
        </p:grpSpPr>
        <p:sp>
          <p:nvSpPr>
            <p:cNvPr id="9054" name="Google Shape;9054;p4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4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4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4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4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49"/>
          <p:cNvGrpSpPr/>
          <p:nvPr/>
        </p:nvGrpSpPr>
        <p:grpSpPr>
          <a:xfrm>
            <a:off x="2638082" y="3883554"/>
            <a:ext cx="1304609" cy="294074"/>
            <a:chOff x="2658741" y="4097347"/>
            <a:chExt cx="1304609" cy="294074"/>
          </a:xfrm>
        </p:grpSpPr>
        <p:grpSp>
          <p:nvGrpSpPr>
            <p:cNvPr id="9060" name="Google Shape;9060;p49"/>
            <p:cNvGrpSpPr/>
            <p:nvPr/>
          </p:nvGrpSpPr>
          <p:grpSpPr>
            <a:xfrm>
              <a:off x="2658741" y="4097347"/>
              <a:ext cx="118572" cy="294074"/>
              <a:chOff x="3343310" y="4475555"/>
              <a:chExt cx="127717" cy="316753"/>
            </a:xfrm>
          </p:grpSpPr>
          <p:sp>
            <p:nvSpPr>
              <p:cNvPr id="9061" name="Google Shape;9061;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49"/>
            <p:cNvGrpSpPr/>
            <p:nvPr/>
          </p:nvGrpSpPr>
          <p:grpSpPr>
            <a:xfrm>
              <a:off x="3815519" y="4098388"/>
              <a:ext cx="147831" cy="291991"/>
              <a:chOff x="3527539" y="4476677"/>
              <a:chExt cx="159232" cy="314510"/>
            </a:xfrm>
          </p:grpSpPr>
          <p:sp>
            <p:nvSpPr>
              <p:cNvPr id="9064" name="Google Shape;9064;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49"/>
            <p:cNvGrpSpPr/>
            <p:nvPr/>
          </p:nvGrpSpPr>
          <p:grpSpPr>
            <a:xfrm>
              <a:off x="3511696" y="4098388"/>
              <a:ext cx="147831" cy="291991"/>
              <a:chOff x="3527539" y="4476677"/>
              <a:chExt cx="159232" cy="314510"/>
            </a:xfrm>
          </p:grpSpPr>
          <p:sp>
            <p:nvSpPr>
              <p:cNvPr id="9067" name="Google Shape;9067;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49"/>
            <p:cNvGrpSpPr/>
            <p:nvPr/>
          </p:nvGrpSpPr>
          <p:grpSpPr>
            <a:xfrm>
              <a:off x="3207874" y="4098388"/>
              <a:ext cx="147831" cy="291991"/>
              <a:chOff x="3527539" y="4476677"/>
              <a:chExt cx="159232" cy="314510"/>
            </a:xfrm>
          </p:grpSpPr>
          <p:sp>
            <p:nvSpPr>
              <p:cNvPr id="9070" name="Google Shape;9070;p4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4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49"/>
            <p:cNvGrpSpPr/>
            <p:nvPr/>
          </p:nvGrpSpPr>
          <p:grpSpPr>
            <a:xfrm>
              <a:off x="2933305" y="4097347"/>
              <a:ext cx="118572" cy="294074"/>
              <a:chOff x="3343310" y="4475555"/>
              <a:chExt cx="127717" cy="316753"/>
            </a:xfrm>
          </p:grpSpPr>
          <p:sp>
            <p:nvSpPr>
              <p:cNvPr id="9073" name="Google Shape;9073;p4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4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5" name="Google Shape;9075;p49"/>
          <p:cNvGrpSpPr/>
          <p:nvPr/>
        </p:nvGrpSpPr>
        <p:grpSpPr>
          <a:xfrm>
            <a:off x="4256912" y="1866676"/>
            <a:ext cx="1433821" cy="191501"/>
            <a:chOff x="4273350" y="2080469"/>
            <a:chExt cx="1433821" cy="191501"/>
          </a:xfrm>
        </p:grpSpPr>
        <p:grpSp>
          <p:nvGrpSpPr>
            <p:cNvPr id="9076" name="Google Shape;9076;p49"/>
            <p:cNvGrpSpPr/>
            <p:nvPr/>
          </p:nvGrpSpPr>
          <p:grpSpPr>
            <a:xfrm>
              <a:off x="4273350" y="2080469"/>
              <a:ext cx="1433821" cy="0"/>
              <a:chOff x="5224975" y="2962250"/>
              <a:chExt cx="1544400" cy="0"/>
            </a:xfrm>
          </p:grpSpPr>
          <p:cxnSp>
            <p:nvCxnSpPr>
              <p:cNvPr id="9077" name="Google Shape;9077;p4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78" name="Google Shape;9078;p4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79" name="Google Shape;9079;p49"/>
            <p:cNvGrpSpPr/>
            <p:nvPr/>
          </p:nvGrpSpPr>
          <p:grpSpPr>
            <a:xfrm>
              <a:off x="4273350" y="2271969"/>
              <a:ext cx="1433821" cy="0"/>
              <a:chOff x="5224975" y="2962250"/>
              <a:chExt cx="1544400" cy="0"/>
            </a:xfrm>
          </p:grpSpPr>
          <p:cxnSp>
            <p:nvCxnSpPr>
              <p:cNvPr id="9080" name="Google Shape;9080;p4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81" name="Google Shape;9081;p4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82" name="Google Shape;9082;p49"/>
          <p:cNvGrpSpPr/>
          <p:nvPr/>
        </p:nvGrpSpPr>
        <p:grpSpPr>
          <a:xfrm>
            <a:off x="4258467" y="969244"/>
            <a:ext cx="1430711" cy="743389"/>
            <a:chOff x="5159450" y="1919950"/>
            <a:chExt cx="1541050" cy="862500"/>
          </a:xfrm>
        </p:grpSpPr>
        <p:sp>
          <p:nvSpPr>
            <p:cNvPr id="9083" name="Google Shape;9083;p4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084" name="Google Shape;9084;p49"/>
            <p:cNvGrpSpPr/>
            <p:nvPr/>
          </p:nvGrpSpPr>
          <p:grpSpPr>
            <a:xfrm>
              <a:off x="5159450" y="1919950"/>
              <a:ext cx="1541050" cy="862500"/>
              <a:chOff x="5159450" y="1919950"/>
              <a:chExt cx="1541050" cy="862500"/>
            </a:xfrm>
          </p:grpSpPr>
          <p:cxnSp>
            <p:nvCxnSpPr>
              <p:cNvPr id="9085" name="Google Shape;9085;p4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86" name="Google Shape;9086;p4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87" name="Google Shape;9087;p49"/>
          <p:cNvGrpSpPr/>
          <p:nvPr/>
        </p:nvGrpSpPr>
        <p:grpSpPr>
          <a:xfrm>
            <a:off x="4248581" y="2192571"/>
            <a:ext cx="1450484" cy="1052087"/>
            <a:chOff x="5230575" y="1554475"/>
            <a:chExt cx="2137150" cy="1550150"/>
          </a:xfrm>
        </p:grpSpPr>
        <p:sp>
          <p:nvSpPr>
            <p:cNvPr id="9088" name="Google Shape;9088;p4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4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4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4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4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4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4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4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4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4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4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4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4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49"/>
          <p:cNvGrpSpPr/>
          <p:nvPr/>
        </p:nvGrpSpPr>
        <p:grpSpPr>
          <a:xfrm rot="10800000">
            <a:off x="4265131" y="3284761"/>
            <a:ext cx="1417383" cy="887946"/>
            <a:chOff x="5645403" y="2920021"/>
            <a:chExt cx="2650800" cy="2180614"/>
          </a:xfrm>
        </p:grpSpPr>
        <p:sp>
          <p:nvSpPr>
            <p:cNvPr id="9102" name="Google Shape;9102;p4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3" name="Google Shape;9103;p49"/>
            <p:cNvCxnSpPr>
              <a:stCxn id="910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104" name="Google Shape;9104;p4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5" name="Google Shape;9105;p49"/>
            <p:cNvCxnSpPr>
              <a:endCxn id="9104"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106" name="Google Shape;9106;p4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7" name="Google Shape;9107;p49"/>
            <p:cNvCxnSpPr>
              <a:stCxn id="9106"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108" name="Google Shape;9108;p4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9" name="Google Shape;9109;p49"/>
            <p:cNvCxnSpPr>
              <a:endCxn id="910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110" name="Google Shape;9110;p49"/>
          <p:cNvGrpSpPr/>
          <p:nvPr/>
        </p:nvGrpSpPr>
        <p:grpSpPr>
          <a:xfrm>
            <a:off x="7365491" y="2188116"/>
            <a:ext cx="1071743" cy="1021579"/>
            <a:chOff x="7189833" y="2022667"/>
            <a:chExt cx="1251159" cy="1192597"/>
          </a:xfrm>
        </p:grpSpPr>
        <p:sp>
          <p:nvSpPr>
            <p:cNvPr id="9111" name="Google Shape;9111;p4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4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4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4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49"/>
          <p:cNvGrpSpPr/>
          <p:nvPr/>
        </p:nvGrpSpPr>
        <p:grpSpPr>
          <a:xfrm>
            <a:off x="706762" y="2614523"/>
            <a:ext cx="1695374" cy="1560837"/>
            <a:chOff x="727421" y="2828315"/>
            <a:chExt cx="1695374" cy="1560837"/>
          </a:xfrm>
        </p:grpSpPr>
        <p:grpSp>
          <p:nvGrpSpPr>
            <p:cNvPr id="9116" name="Google Shape;9116;p49"/>
            <p:cNvGrpSpPr/>
            <p:nvPr/>
          </p:nvGrpSpPr>
          <p:grpSpPr>
            <a:xfrm>
              <a:off x="819108" y="2882501"/>
              <a:ext cx="103104" cy="1426186"/>
              <a:chOff x="4674013" y="3100904"/>
              <a:chExt cx="122758" cy="1698043"/>
            </a:xfrm>
          </p:grpSpPr>
          <p:sp>
            <p:nvSpPr>
              <p:cNvPr id="9117" name="Google Shape;9117;p4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4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4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4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4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4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4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4" name="Google Shape;9124;p49"/>
            <p:cNvGrpSpPr/>
            <p:nvPr/>
          </p:nvGrpSpPr>
          <p:grpSpPr>
            <a:xfrm>
              <a:off x="1062475" y="2882501"/>
              <a:ext cx="103104" cy="1426186"/>
              <a:chOff x="4940438" y="3100904"/>
              <a:chExt cx="122758" cy="1698043"/>
            </a:xfrm>
          </p:grpSpPr>
          <p:sp>
            <p:nvSpPr>
              <p:cNvPr id="9125" name="Google Shape;9125;p4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4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4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4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4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4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4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49"/>
            <p:cNvGrpSpPr/>
            <p:nvPr/>
          </p:nvGrpSpPr>
          <p:grpSpPr>
            <a:xfrm>
              <a:off x="1299324" y="2882501"/>
              <a:ext cx="103104" cy="1426186"/>
              <a:chOff x="5206863" y="3100904"/>
              <a:chExt cx="122758" cy="1698043"/>
            </a:xfrm>
          </p:grpSpPr>
          <p:sp>
            <p:nvSpPr>
              <p:cNvPr id="9133" name="Google Shape;9133;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49"/>
            <p:cNvGrpSpPr/>
            <p:nvPr/>
          </p:nvGrpSpPr>
          <p:grpSpPr>
            <a:xfrm>
              <a:off x="1786057" y="2882501"/>
              <a:ext cx="103104" cy="1426186"/>
              <a:chOff x="6006138" y="3143629"/>
              <a:chExt cx="122758" cy="1698043"/>
            </a:xfrm>
          </p:grpSpPr>
          <p:sp>
            <p:nvSpPr>
              <p:cNvPr id="9141" name="Google Shape;9141;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49"/>
            <p:cNvGrpSpPr/>
            <p:nvPr/>
          </p:nvGrpSpPr>
          <p:grpSpPr>
            <a:xfrm>
              <a:off x="2029422" y="2882501"/>
              <a:ext cx="103104" cy="1426186"/>
              <a:chOff x="6805413" y="3100904"/>
              <a:chExt cx="122758" cy="1698043"/>
            </a:xfrm>
          </p:grpSpPr>
          <p:sp>
            <p:nvSpPr>
              <p:cNvPr id="9149" name="Google Shape;9149;p4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4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4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4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4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4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4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49"/>
            <p:cNvGrpSpPr/>
            <p:nvPr/>
          </p:nvGrpSpPr>
          <p:grpSpPr>
            <a:xfrm>
              <a:off x="727421" y="2828315"/>
              <a:ext cx="1695374" cy="1560837"/>
              <a:chOff x="734799" y="2782450"/>
              <a:chExt cx="1571100" cy="1577400"/>
            </a:xfrm>
          </p:grpSpPr>
          <p:cxnSp>
            <p:nvCxnSpPr>
              <p:cNvPr id="9157" name="Google Shape;9157;p4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58" name="Google Shape;9158;p4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59" name="Google Shape;9159;p49"/>
            <p:cNvGrpSpPr/>
            <p:nvPr/>
          </p:nvGrpSpPr>
          <p:grpSpPr>
            <a:xfrm>
              <a:off x="2272795" y="2882501"/>
              <a:ext cx="103104" cy="1426186"/>
              <a:chOff x="5206863" y="3100904"/>
              <a:chExt cx="122758" cy="1698043"/>
            </a:xfrm>
          </p:grpSpPr>
          <p:sp>
            <p:nvSpPr>
              <p:cNvPr id="9160" name="Google Shape;9160;p4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4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4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4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4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4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4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49"/>
            <p:cNvGrpSpPr/>
            <p:nvPr/>
          </p:nvGrpSpPr>
          <p:grpSpPr>
            <a:xfrm>
              <a:off x="1542694" y="2882501"/>
              <a:ext cx="103104" cy="1426186"/>
              <a:chOff x="6006138" y="3143629"/>
              <a:chExt cx="122758" cy="1698043"/>
            </a:xfrm>
          </p:grpSpPr>
          <p:sp>
            <p:nvSpPr>
              <p:cNvPr id="9168" name="Google Shape;9168;p4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4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4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4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4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4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4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5" name="Google Shape;9175;p49"/>
          <p:cNvGrpSpPr/>
          <p:nvPr/>
        </p:nvGrpSpPr>
        <p:grpSpPr>
          <a:xfrm>
            <a:off x="5915341" y="2192094"/>
            <a:ext cx="1248543" cy="1025319"/>
            <a:chOff x="5183758" y="1210600"/>
            <a:chExt cx="3605380" cy="2960783"/>
          </a:xfrm>
        </p:grpSpPr>
        <p:sp>
          <p:nvSpPr>
            <p:cNvPr id="9176" name="Google Shape;9176;p4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4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4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4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0" name="Google Shape;9180;p4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81" name="Google Shape;9181;p4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82" name="Google Shape;9182;p4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83" name="Google Shape;9183;p4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84" name="Google Shape;9184;p4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49"/>
          <p:cNvGrpSpPr/>
          <p:nvPr/>
        </p:nvGrpSpPr>
        <p:grpSpPr>
          <a:xfrm>
            <a:off x="5772403" y="3330411"/>
            <a:ext cx="2664831" cy="843440"/>
            <a:chOff x="5916567" y="1099697"/>
            <a:chExt cx="2556683" cy="809211"/>
          </a:xfrm>
        </p:grpSpPr>
        <p:sp>
          <p:nvSpPr>
            <p:cNvPr id="9186" name="Google Shape;9186;p4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4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4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4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4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4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4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4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49"/>
          <p:cNvGrpSpPr/>
          <p:nvPr/>
        </p:nvGrpSpPr>
        <p:grpSpPr>
          <a:xfrm>
            <a:off x="5879943" y="979270"/>
            <a:ext cx="1299851" cy="1023338"/>
            <a:chOff x="5900602" y="1193063"/>
            <a:chExt cx="1299851" cy="1023338"/>
          </a:xfrm>
        </p:grpSpPr>
        <p:grpSp>
          <p:nvGrpSpPr>
            <p:cNvPr id="9195" name="Google Shape;9195;p49"/>
            <p:cNvGrpSpPr/>
            <p:nvPr/>
          </p:nvGrpSpPr>
          <p:grpSpPr>
            <a:xfrm>
              <a:off x="6743564" y="1193063"/>
              <a:ext cx="456889" cy="700379"/>
              <a:chOff x="6743564" y="1193063"/>
              <a:chExt cx="456889" cy="700379"/>
            </a:xfrm>
          </p:grpSpPr>
          <p:grpSp>
            <p:nvGrpSpPr>
              <p:cNvPr id="9196" name="Google Shape;9196;p49"/>
              <p:cNvGrpSpPr/>
              <p:nvPr/>
            </p:nvGrpSpPr>
            <p:grpSpPr>
              <a:xfrm>
                <a:off x="6743564" y="1690731"/>
                <a:ext cx="214402" cy="202710"/>
                <a:chOff x="6743564" y="1690731"/>
                <a:chExt cx="214402" cy="202710"/>
              </a:xfrm>
            </p:grpSpPr>
            <p:sp>
              <p:nvSpPr>
                <p:cNvPr id="9197" name="Google Shape;9197;p49"/>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49"/>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49"/>
              <p:cNvGrpSpPr/>
              <p:nvPr/>
            </p:nvGrpSpPr>
            <p:grpSpPr>
              <a:xfrm>
                <a:off x="6915505" y="1193063"/>
                <a:ext cx="284947" cy="589637"/>
                <a:chOff x="6915505" y="1193063"/>
                <a:chExt cx="284947" cy="589637"/>
              </a:xfrm>
            </p:grpSpPr>
            <p:sp>
              <p:nvSpPr>
                <p:cNvPr id="9200" name="Google Shape;9200;p4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1" name="Google Shape;9201;p4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202" name="Google Shape;9202;p49"/>
            <p:cNvGrpSpPr/>
            <p:nvPr/>
          </p:nvGrpSpPr>
          <p:grpSpPr>
            <a:xfrm>
              <a:off x="6520337" y="1193063"/>
              <a:ext cx="341815" cy="801589"/>
              <a:chOff x="6520337" y="1193063"/>
              <a:chExt cx="341815" cy="801589"/>
            </a:xfrm>
          </p:grpSpPr>
          <p:grpSp>
            <p:nvGrpSpPr>
              <p:cNvPr id="9203" name="Google Shape;9203;p49"/>
              <p:cNvGrpSpPr/>
              <p:nvPr/>
            </p:nvGrpSpPr>
            <p:grpSpPr>
              <a:xfrm>
                <a:off x="6520337" y="1589527"/>
                <a:ext cx="213950" cy="405125"/>
                <a:chOff x="6520337" y="1589527"/>
                <a:chExt cx="213950" cy="405125"/>
              </a:xfrm>
            </p:grpSpPr>
            <p:sp>
              <p:nvSpPr>
                <p:cNvPr id="9204" name="Google Shape;9204;p4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49"/>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49"/>
              <p:cNvGrpSpPr/>
              <p:nvPr/>
            </p:nvGrpSpPr>
            <p:grpSpPr>
              <a:xfrm>
                <a:off x="6577204" y="1193063"/>
                <a:ext cx="284947" cy="453562"/>
                <a:chOff x="6577204" y="1193063"/>
                <a:chExt cx="284947" cy="453562"/>
              </a:xfrm>
            </p:grpSpPr>
            <p:sp>
              <p:nvSpPr>
                <p:cNvPr id="9207" name="Google Shape;9207;p4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8" name="Google Shape;9208;p4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09" name="Google Shape;9209;p49"/>
            <p:cNvGrpSpPr/>
            <p:nvPr/>
          </p:nvGrpSpPr>
          <p:grpSpPr>
            <a:xfrm>
              <a:off x="6238903" y="1193063"/>
              <a:ext cx="300475" cy="901782"/>
              <a:chOff x="6238903" y="1193063"/>
              <a:chExt cx="300475" cy="901782"/>
            </a:xfrm>
          </p:grpSpPr>
          <p:grpSp>
            <p:nvGrpSpPr>
              <p:cNvPr id="9210" name="Google Shape;9210;p49"/>
              <p:cNvGrpSpPr/>
              <p:nvPr/>
            </p:nvGrpSpPr>
            <p:grpSpPr>
              <a:xfrm>
                <a:off x="6290865" y="1489315"/>
                <a:ext cx="248514" cy="605530"/>
                <a:chOff x="6290865" y="1489315"/>
                <a:chExt cx="248514" cy="605530"/>
              </a:xfrm>
            </p:grpSpPr>
            <p:sp>
              <p:nvSpPr>
                <p:cNvPr id="9211" name="Google Shape;9211;p4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49"/>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49"/>
              <p:cNvGrpSpPr/>
              <p:nvPr/>
            </p:nvGrpSpPr>
            <p:grpSpPr>
              <a:xfrm>
                <a:off x="6238903" y="1193063"/>
                <a:ext cx="284947" cy="327512"/>
                <a:chOff x="6238903" y="1193063"/>
                <a:chExt cx="284947" cy="327512"/>
              </a:xfrm>
            </p:grpSpPr>
            <p:sp>
              <p:nvSpPr>
                <p:cNvPr id="9214" name="Google Shape;9214;p4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5" name="Google Shape;9215;p4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216" name="Google Shape;9216;p49"/>
            <p:cNvGrpSpPr/>
            <p:nvPr/>
          </p:nvGrpSpPr>
          <p:grpSpPr>
            <a:xfrm>
              <a:off x="5900602" y="1193063"/>
              <a:ext cx="444345" cy="1023338"/>
              <a:chOff x="5900602" y="1193063"/>
              <a:chExt cx="444345" cy="1023338"/>
            </a:xfrm>
          </p:grpSpPr>
          <p:grpSp>
            <p:nvGrpSpPr>
              <p:cNvPr id="9217" name="Google Shape;9217;p49"/>
              <p:cNvGrpSpPr/>
              <p:nvPr/>
            </p:nvGrpSpPr>
            <p:grpSpPr>
              <a:xfrm>
                <a:off x="6046501" y="1367785"/>
                <a:ext cx="298446" cy="848616"/>
                <a:chOff x="6046501" y="1367785"/>
                <a:chExt cx="298446" cy="848616"/>
              </a:xfrm>
            </p:grpSpPr>
            <p:sp>
              <p:nvSpPr>
                <p:cNvPr id="9218" name="Google Shape;9218;p4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49"/>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49"/>
              <p:cNvGrpSpPr/>
              <p:nvPr/>
            </p:nvGrpSpPr>
            <p:grpSpPr>
              <a:xfrm>
                <a:off x="5900602" y="1193063"/>
                <a:ext cx="284947" cy="182312"/>
                <a:chOff x="5900602" y="1193063"/>
                <a:chExt cx="284947" cy="182312"/>
              </a:xfrm>
            </p:grpSpPr>
            <p:sp>
              <p:nvSpPr>
                <p:cNvPr id="9221" name="Google Shape;9221;p4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2" name="Google Shape;9222;p4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223" name="Google Shape;9223;p49"/>
          <p:cNvGrpSpPr/>
          <p:nvPr/>
        </p:nvGrpSpPr>
        <p:grpSpPr>
          <a:xfrm>
            <a:off x="7217825" y="979415"/>
            <a:ext cx="1219413" cy="1051365"/>
            <a:chOff x="7287122" y="1165658"/>
            <a:chExt cx="1219413" cy="1051365"/>
          </a:xfrm>
        </p:grpSpPr>
        <p:grpSp>
          <p:nvGrpSpPr>
            <p:cNvPr id="9224" name="Google Shape;9224;p49"/>
            <p:cNvGrpSpPr/>
            <p:nvPr/>
          </p:nvGrpSpPr>
          <p:grpSpPr>
            <a:xfrm>
              <a:off x="7287122" y="1969723"/>
              <a:ext cx="1219413" cy="247300"/>
              <a:chOff x="7287122" y="1969723"/>
              <a:chExt cx="1219413" cy="247300"/>
            </a:xfrm>
          </p:grpSpPr>
          <p:sp>
            <p:nvSpPr>
              <p:cNvPr id="9225" name="Google Shape;9225;p4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6" name="Google Shape;9226;p49"/>
              <p:cNvGrpSpPr/>
              <p:nvPr/>
            </p:nvGrpSpPr>
            <p:grpSpPr>
              <a:xfrm>
                <a:off x="7287122" y="2063892"/>
                <a:ext cx="1151753" cy="73428"/>
                <a:chOff x="7287122" y="2063892"/>
                <a:chExt cx="1151753" cy="73428"/>
              </a:xfrm>
            </p:grpSpPr>
            <p:sp>
              <p:nvSpPr>
                <p:cNvPr id="9227" name="Google Shape;9227;p4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8" name="Google Shape;9228;p4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229" name="Google Shape;9229;p49"/>
            <p:cNvGrpSpPr/>
            <p:nvPr/>
          </p:nvGrpSpPr>
          <p:grpSpPr>
            <a:xfrm>
              <a:off x="7287122" y="1712201"/>
              <a:ext cx="1219403" cy="246767"/>
              <a:chOff x="7287122" y="1712201"/>
              <a:chExt cx="1219403" cy="246767"/>
            </a:xfrm>
          </p:grpSpPr>
          <p:sp>
            <p:nvSpPr>
              <p:cNvPr id="9230" name="Google Shape;9230;p4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1" name="Google Shape;9231;p49"/>
              <p:cNvGrpSpPr/>
              <p:nvPr/>
            </p:nvGrpSpPr>
            <p:grpSpPr>
              <a:xfrm>
                <a:off x="7287122" y="1842861"/>
                <a:ext cx="1005303" cy="73419"/>
                <a:chOff x="7287122" y="1842861"/>
                <a:chExt cx="1005303" cy="73419"/>
              </a:xfrm>
            </p:grpSpPr>
            <p:sp>
              <p:nvSpPr>
                <p:cNvPr id="9232" name="Google Shape;9232;p4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3" name="Google Shape;9233;p4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234" name="Google Shape;9234;p49"/>
            <p:cNvGrpSpPr/>
            <p:nvPr/>
          </p:nvGrpSpPr>
          <p:grpSpPr>
            <a:xfrm>
              <a:off x="7287122" y="1447520"/>
              <a:ext cx="1219403" cy="286667"/>
              <a:chOff x="7287122" y="1447520"/>
              <a:chExt cx="1219403" cy="286667"/>
            </a:xfrm>
          </p:grpSpPr>
          <p:sp>
            <p:nvSpPr>
              <p:cNvPr id="9235" name="Google Shape;9235;p4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6" name="Google Shape;9236;p49"/>
              <p:cNvGrpSpPr/>
              <p:nvPr/>
            </p:nvGrpSpPr>
            <p:grpSpPr>
              <a:xfrm>
                <a:off x="7287122" y="1581977"/>
                <a:ext cx="852803" cy="73428"/>
                <a:chOff x="7287122" y="1581977"/>
                <a:chExt cx="852803" cy="73428"/>
              </a:xfrm>
            </p:grpSpPr>
            <p:sp>
              <p:nvSpPr>
                <p:cNvPr id="9237" name="Google Shape;9237;p4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8" name="Google Shape;9238;p4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239" name="Google Shape;9239;p49"/>
            <p:cNvGrpSpPr/>
            <p:nvPr/>
          </p:nvGrpSpPr>
          <p:grpSpPr>
            <a:xfrm>
              <a:off x="7287122" y="1165658"/>
              <a:ext cx="1219403" cy="344253"/>
              <a:chOff x="7287122" y="1165658"/>
              <a:chExt cx="1219403" cy="344253"/>
            </a:xfrm>
          </p:grpSpPr>
          <p:sp>
            <p:nvSpPr>
              <p:cNvPr id="9240" name="Google Shape;9240;p4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1" name="Google Shape;9241;p49"/>
              <p:cNvGrpSpPr/>
              <p:nvPr/>
            </p:nvGrpSpPr>
            <p:grpSpPr>
              <a:xfrm>
                <a:off x="7287122" y="1341025"/>
                <a:ext cx="695703" cy="73419"/>
                <a:chOff x="7287122" y="1341025"/>
                <a:chExt cx="695703" cy="73419"/>
              </a:xfrm>
            </p:grpSpPr>
            <p:sp>
              <p:nvSpPr>
                <p:cNvPr id="9242" name="Google Shape;9242;p4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3" name="Google Shape;9243;p4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47"/>
        <p:cNvGrpSpPr/>
        <p:nvPr/>
      </p:nvGrpSpPr>
      <p:grpSpPr>
        <a:xfrm>
          <a:off x="0" y="0"/>
          <a:ext cx="0" cy="0"/>
          <a:chOff x="0" y="0"/>
          <a:chExt cx="0" cy="0"/>
        </a:xfrm>
      </p:grpSpPr>
      <p:grpSp>
        <p:nvGrpSpPr>
          <p:cNvPr id="9248" name="Google Shape;9248;p50"/>
          <p:cNvGrpSpPr/>
          <p:nvPr/>
        </p:nvGrpSpPr>
        <p:grpSpPr>
          <a:xfrm>
            <a:off x="846551" y="2273217"/>
            <a:ext cx="415546" cy="355053"/>
            <a:chOff x="866243" y="2291587"/>
            <a:chExt cx="415546" cy="355053"/>
          </a:xfrm>
        </p:grpSpPr>
        <p:sp>
          <p:nvSpPr>
            <p:cNvPr id="9249" name="Google Shape;9249;p5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4" name="Google Shape;9254;p50"/>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5" name="Google Shape;9255;p50"/>
          <p:cNvGrpSpPr/>
          <p:nvPr/>
        </p:nvGrpSpPr>
        <p:grpSpPr>
          <a:xfrm>
            <a:off x="1938828" y="2284205"/>
            <a:ext cx="359213" cy="327807"/>
            <a:chOff x="1958520" y="2302574"/>
            <a:chExt cx="359213" cy="327807"/>
          </a:xfrm>
        </p:grpSpPr>
        <p:sp>
          <p:nvSpPr>
            <p:cNvPr id="9256" name="Google Shape;9256;p5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0"/>
          <p:cNvGrpSpPr/>
          <p:nvPr/>
        </p:nvGrpSpPr>
        <p:grpSpPr>
          <a:xfrm>
            <a:off x="2560190" y="2269057"/>
            <a:ext cx="207582" cy="359594"/>
            <a:chOff x="2656082" y="2287427"/>
            <a:chExt cx="207582" cy="359594"/>
          </a:xfrm>
        </p:grpSpPr>
        <p:sp>
          <p:nvSpPr>
            <p:cNvPr id="9260" name="Google Shape;9260;p5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50"/>
          <p:cNvGrpSpPr/>
          <p:nvPr/>
        </p:nvGrpSpPr>
        <p:grpSpPr>
          <a:xfrm>
            <a:off x="3029961" y="2303099"/>
            <a:ext cx="362991" cy="290018"/>
            <a:chOff x="3049653" y="2321468"/>
            <a:chExt cx="362991" cy="290018"/>
          </a:xfrm>
        </p:grpSpPr>
        <p:sp>
          <p:nvSpPr>
            <p:cNvPr id="9265" name="Google Shape;9265;p5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50"/>
          <p:cNvGrpSpPr/>
          <p:nvPr/>
        </p:nvGrpSpPr>
        <p:grpSpPr>
          <a:xfrm>
            <a:off x="3544551" y="2271534"/>
            <a:ext cx="422342" cy="355243"/>
            <a:chOff x="3564243" y="2289904"/>
            <a:chExt cx="422342" cy="355243"/>
          </a:xfrm>
        </p:grpSpPr>
        <p:sp>
          <p:nvSpPr>
            <p:cNvPr id="9270" name="Google Shape;9270;p5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5" name="Google Shape;9275;p50"/>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6" name="Google Shape;9276;p50"/>
          <p:cNvGrpSpPr/>
          <p:nvPr/>
        </p:nvGrpSpPr>
        <p:grpSpPr>
          <a:xfrm>
            <a:off x="4668202" y="2271344"/>
            <a:ext cx="359594" cy="353909"/>
            <a:chOff x="4687894" y="2289713"/>
            <a:chExt cx="359594" cy="353909"/>
          </a:xfrm>
        </p:grpSpPr>
        <p:sp>
          <p:nvSpPr>
            <p:cNvPr id="9277" name="Google Shape;9277;p5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0" name="Google Shape;9280;p50"/>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1" name="Google Shape;9281;p50"/>
          <p:cNvGrpSpPr/>
          <p:nvPr/>
        </p:nvGrpSpPr>
        <p:grpSpPr>
          <a:xfrm>
            <a:off x="6352932" y="2289857"/>
            <a:ext cx="263567" cy="317614"/>
            <a:chOff x="6421399" y="2308227"/>
            <a:chExt cx="263567" cy="317614"/>
          </a:xfrm>
        </p:grpSpPr>
        <p:sp>
          <p:nvSpPr>
            <p:cNvPr id="9282" name="Google Shape;9282;p5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50"/>
          <p:cNvGrpSpPr/>
          <p:nvPr/>
        </p:nvGrpSpPr>
        <p:grpSpPr>
          <a:xfrm>
            <a:off x="6850501" y="2277250"/>
            <a:ext cx="360356" cy="343462"/>
            <a:chOff x="6870193" y="2295620"/>
            <a:chExt cx="360356" cy="343462"/>
          </a:xfrm>
        </p:grpSpPr>
        <p:sp>
          <p:nvSpPr>
            <p:cNvPr id="9287" name="Google Shape;9287;p5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50"/>
          <p:cNvGrpSpPr/>
          <p:nvPr/>
        </p:nvGrpSpPr>
        <p:grpSpPr>
          <a:xfrm>
            <a:off x="7421773" y="2284490"/>
            <a:ext cx="342192" cy="327140"/>
            <a:chOff x="7441465" y="2302860"/>
            <a:chExt cx="342192" cy="327140"/>
          </a:xfrm>
        </p:grpSpPr>
        <p:sp>
          <p:nvSpPr>
            <p:cNvPr id="9290" name="Google Shape;9290;p5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50"/>
          <p:cNvGrpSpPr/>
          <p:nvPr/>
        </p:nvGrpSpPr>
        <p:grpSpPr>
          <a:xfrm>
            <a:off x="7969991" y="2331837"/>
            <a:ext cx="332761" cy="234066"/>
            <a:chOff x="7989683" y="2350207"/>
            <a:chExt cx="332761" cy="234066"/>
          </a:xfrm>
        </p:grpSpPr>
        <p:sp>
          <p:nvSpPr>
            <p:cNvPr id="9293" name="Google Shape;9293;p5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50"/>
          <p:cNvGrpSpPr/>
          <p:nvPr/>
        </p:nvGrpSpPr>
        <p:grpSpPr>
          <a:xfrm>
            <a:off x="5803602" y="2291381"/>
            <a:ext cx="315327" cy="314978"/>
            <a:chOff x="5823294" y="2309751"/>
            <a:chExt cx="315327" cy="314978"/>
          </a:xfrm>
        </p:grpSpPr>
        <p:sp>
          <p:nvSpPr>
            <p:cNvPr id="9300" name="Google Shape;9300;p5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50"/>
          <p:cNvGrpSpPr/>
          <p:nvPr/>
        </p:nvGrpSpPr>
        <p:grpSpPr>
          <a:xfrm>
            <a:off x="2477583" y="2725790"/>
            <a:ext cx="370930" cy="370549"/>
            <a:chOff x="2497275" y="2744159"/>
            <a:chExt cx="370930" cy="370549"/>
          </a:xfrm>
        </p:grpSpPr>
        <p:sp>
          <p:nvSpPr>
            <p:cNvPr id="9318" name="Google Shape;9318;p5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50"/>
          <p:cNvGrpSpPr/>
          <p:nvPr/>
        </p:nvGrpSpPr>
        <p:grpSpPr>
          <a:xfrm>
            <a:off x="841248" y="2728108"/>
            <a:ext cx="371883" cy="365691"/>
            <a:chOff x="860940" y="2746477"/>
            <a:chExt cx="371883" cy="365691"/>
          </a:xfrm>
        </p:grpSpPr>
        <p:sp>
          <p:nvSpPr>
            <p:cNvPr id="9325" name="Google Shape;9325;p5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50"/>
          <p:cNvGrpSpPr/>
          <p:nvPr/>
        </p:nvGrpSpPr>
        <p:grpSpPr>
          <a:xfrm>
            <a:off x="1431144" y="2747889"/>
            <a:ext cx="283985" cy="341080"/>
            <a:chOff x="1493849" y="2775533"/>
            <a:chExt cx="283985" cy="341080"/>
          </a:xfrm>
        </p:grpSpPr>
        <p:sp>
          <p:nvSpPr>
            <p:cNvPr id="9331" name="Google Shape;9331;p5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50"/>
          <p:cNvGrpSpPr/>
          <p:nvPr/>
        </p:nvGrpSpPr>
        <p:grpSpPr>
          <a:xfrm>
            <a:off x="1933144" y="2756052"/>
            <a:ext cx="372835" cy="342573"/>
            <a:chOff x="1952836" y="2774422"/>
            <a:chExt cx="372835" cy="342573"/>
          </a:xfrm>
        </p:grpSpPr>
        <p:sp>
          <p:nvSpPr>
            <p:cNvPr id="9334" name="Google Shape;9334;p5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50"/>
          <p:cNvGrpSpPr/>
          <p:nvPr/>
        </p:nvGrpSpPr>
        <p:grpSpPr>
          <a:xfrm>
            <a:off x="3060224" y="2726107"/>
            <a:ext cx="332729" cy="372518"/>
            <a:chOff x="3079916" y="2744477"/>
            <a:chExt cx="332729" cy="372518"/>
          </a:xfrm>
        </p:grpSpPr>
        <p:sp>
          <p:nvSpPr>
            <p:cNvPr id="9338" name="Google Shape;9338;p5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50"/>
          <p:cNvGrpSpPr/>
          <p:nvPr/>
        </p:nvGrpSpPr>
        <p:grpSpPr>
          <a:xfrm>
            <a:off x="3600884" y="2727155"/>
            <a:ext cx="336889" cy="355592"/>
            <a:chOff x="3620576" y="2745525"/>
            <a:chExt cx="336889" cy="355592"/>
          </a:xfrm>
        </p:grpSpPr>
        <p:sp>
          <p:nvSpPr>
            <p:cNvPr id="9342" name="Google Shape;9342;p5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50"/>
          <p:cNvGrpSpPr/>
          <p:nvPr/>
        </p:nvGrpSpPr>
        <p:grpSpPr>
          <a:xfrm>
            <a:off x="4107123" y="2742334"/>
            <a:ext cx="380393" cy="363118"/>
            <a:chOff x="4126815" y="2760704"/>
            <a:chExt cx="380393" cy="363118"/>
          </a:xfrm>
        </p:grpSpPr>
        <p:sp>
          <p:nvSpPr>
            <p:cNvPr id="9345" name="Google Shape;9345;p5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50"/>
          <p:cNvGrpSpPr/>
          <p:nvPr/>
        </p:nvGrpSpPr>
        <p:grpSpPr>
          <a:xfrm>
            <a:off x="4656294" y="2727314"/>
            <a:ext cx="381346" cy="368644"/>
            <a:chOff x="4675986" y="2745684"/>
            <a:chExt cx="381346" cy="368644"/>
          </a:xfrm>
        </p:grpSpPr>
        <p:sp>
          <p:nvSpPr>
            <p:cNvPr id="9350" name="Google Shape;9350;p5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50"/>
          <p:cNvGrpSpPr/>
          <p:nvPr/>
        </p:nvGrpSpPr>
        <p:grpSpPr>
          <a:xfrm>
            <a:off x="5200924" y="2772692"/>
            <a:ext cx="373185" cy="302466"/>
            <a:chOff x="5220616" y="2791061"/>
            <a:chExt cx="373185" cy="302466"/>
          </a:xfrm>
        </p:grpSpPr>
        <p:sp>
          <p:nvSpPr>
            <p:cNvPr id="9353" name="Google Shape;9353;p5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50"/>
          <p:cNvGrpSpPr/>
          <p:nvPr/>
        </p:nvGrpSpPr>
        <p:grpSpPr>
          <a:xfrm>
            <a:off x="5768969" y="2754147"/>
            <a:ext cx="284366" cy="344097"/>
            <a:chOff x="5864861" y="2772517"/>
            <a:chExt cx="284366" cy="344097"/>
          </a:xfrm>
        </p:grpSpPr>
        <p:sp>
          <p:nvSpPr>
            <p:cNvPr id="9372" name="Google Shape;9372;p5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8" name="Google Shape;9378;p50"/>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9" name="Google Shape;9379;p50"/>
          <p:cNvGrpSpPr/>
          <p:nvPr/>
        </p:nvGrpSpPr>
        <p:grpSpPr>
          <a:xfrm>
            <a:off x="6954467" y="2771168"/>
            <a:ext cx="255247" cy="327458"/>
            <a:chOff x="6974158" y="2789537"/>
            <a:chExt cx="255247" cy="327458"/>
          </a:xfrm>
        </p:grpSpPr>
        <p:sp>
          <p:nvSpPr>
            <p:cNvPr id="9380" name="Google Shape;9380;p5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50"/>
          <p:cNvGrpSpPr/>
          <p:nvPr/>
        </p:nvGrpSpPr>
        <p:grpSpPr>
          <a:xfrm>
            <a:off x="7511005" y="2771930"/>
            <a:ext cx="244291" cy="326314"/>
            <a:chOff x="7530697" y="2790299"/>
            <a:chExt cx="244291" cy="326314"/>
          </a:xfrm>
        </p:grpSpPr>
        <p:sp>
          <p:nvSpPr>
            <p:cNvPr id="9387" name="Google Shape;9387;p5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50"/>
          <p:cNvGrpSpPr/>
          <p:nvPr/>
        </p:nvGrpSpPr>
        <p:grpSpPr>
          <a:xfrm>
            <a:off x="7968499" y="2813878"/>
            <a:ext cx="332348" cy="283985"/>
            <a:chOff x="7988191" y="2832248"/>
            <a:chExt cx="332348" cy="283985"/>
          </a:xfrm>
        </p:grpSpPr>
        <p:sp>
          <p:nvSpPr>
            <p:cNvPr id="9394" name="Google Shape;9394;p5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7" name="Google Shape;9397;p50"/>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8" name="Google Shape;9398;p50"/>
          <p:cNvGrpSpPr/>
          <p:nvPr/>
        </p:nvGrpSpPr>
        <p:grpSpPr>
          <a:xfrm>
            <a:off x="3568748" y="3239998"/>
            <a:ext cx="364484" cy="262423"/>
            <a:chOff x="3588440" y="3258368"/>
            <a:chExt cx="364484" cy="262423"/>
          </a:xfrm>
        </p:grpSpPr>
        <p:sp>
          <p:nvSpPr>
            <p:cNvPr id="9399" name="Google Shape;9399;p5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5" name="Google Shape;9405;p50"/>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6" name="Google Shape;9406;p50"/>
          <p:cNvGrpSpPr/>
          <p:nvPr/>
        </p:nvGrpSpPr>
        <p:grpSpPr>
          <a:xfrm>
            <a:off x="5746125" y="3209355"/>
            <a:ext cx="364865" cy="324822"/>
            <a:chOff x="5765817" y="3227724"/>
            <a:chExt cx="364865" cy="324822"/>
          </a:xfrm>
        </p:grpSpPr>
        <p:sp>
          <p:nvSpPr>
            <p:cNvPr id="9407" name="Google Shape;9407;p5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50"/>
          <p:cNvGrpSpPr/>
          <p:nvPr/>
        </p:nvGrpSpPr>
        <p:grpSpPr>
          <a:xfrm>
            <a:off x="6208891" y="3219294"/>
            <a:ext cx="446539" cy="303895"/>
            <a:chOff x="6228583" y="3237664"/>
            <a:chExt cx="446539" cy="303895"/>
          </a:xfrm>
        </p:grpSpPr>
        <p:sp>
          <p:nvSpPr>
            <p:cNvPr id="9411" name="Google Shape;9411;p5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50"/>
          <p:cNvGrpSpPr/>
          <p:nvPr/>
        </p:nvGrpSpPr>
        <p:grpSpPr>
          <a:xfrm>
            <a:off x="846170" y="3188936"/>
            <a:ext cx="364484" cy="364897"/>
            <a:chOff x="865862" y="3207306"/>
            <a:chExt cx="364484" cy="364897"/>
          </a:xfrm>
        </p:grpSpPr>
        <p:sp>
          <p:nvSpPr>
            <p:cNvPr id="9429" name="Google Shape;9429;p5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50"/>
          <p:cNvGrpSpPr/>
          <p:nvPr/>
        </p:nvGrpSpPr>
        <p:grpSpPr>
          <a:xfrm>
            <a:off x="1384925" y="3208593"/>
            <a:ext cx="370168" cy="325965"/>
            <a:chOff x="1404617" y="3226962"/>
            <a:chExt cx="370168" cy="325965"/>
          </a:xfrm>
        </p:grpSpPr>
        <p:sp>
          <p:nvSpPr>
            <p:cNvPr id="9444" name="Google Shape;9444;p5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50"/>
          <p:cNvGrpSpPr/>
          <p:nvPr/>
        </p:nvGrpSpPr>
        <p:grpSpPr>
          <a:xfrm>
            <a:off x="1933711" y="3197724"/>
            <a:ext cx="366389" cy="354481"/>
            <a:chOff x="1954741" y="3212419"/>
            <a:chExt cx="366389" cy="354481"/>
          </a:xfrm>
        </p:grpSpPr>
        <p:sp>
          <p:nvSpPr>
            <p:cNvPr id="9454" name="Google Shape;9454;p5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50"/>
          <p:cNvGrpSpPr/>
          <p:nvPr/>
        </p:nvGrpSpPr>
        <p:grpSpPr>
          <a:xfrm>
            <a:off x="3023547" y="3197256"/>
            <a:ext cx="366008" cy="348670"/>
            <a:chOff x="3043239" y="3215626"/>
            <a:chExt cx="366008" cy="348670"/>
          </a:xfrm>
        </p:grpSpPr>
        <p:sp>
          <p:nvSpPr>
            <p:cNvPr id="9462" name="Google Shape;9462;p5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50"/>
          <p:cNvGrpSpPr/>
          <p:nvPr/>
        </p:nvGrpSpPr>
        <p:grpSpPr>
          <a:xfrm>
            <a:off x="4198641" y="3166613"/>
            <a:ext cx="209107" cy="383442"/>
            <a:chOff x="4218333" y="3184982"/>
            <a:chExt cx="209107" cy="383442"/>
          </a:xfrm>
        </p:grpSpPr>
        <p:sp>
          <p:nvSpPr>
            <p:cNvPr id="9465" name="Google Shape;9465;p5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7" name="Google Shape;9467;p50"/>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8" name="Google Shape;9468;p50"/>
          <p:cNvGrpSpPr/>
          <p:nvPr/>
        </p:nvGrpSpPr>
        <p:grpSpPr>
          <a:xfrm>
            <a:off x="6876953" y="3197637"/>
            <a:ext cx="322917" cy="347876"/>
            <a:chOff x="6896644" y="3216007"/>
            <a:chExt cx="322917" cy="347876"/>
          </a:xfrm>
        </p:grpSpPr>
        <p:sp>
          <p:nvSpPr>
            <p:cNvPr id="9469" name="Google Shape;9469;p5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50"/>
          <p:cNvGrpSpPr/>
          <p:nvPr/>
        </p:nvGrpSpPr>
        <p:grpSpPr>
          <a:xfrm>
            <a:off x="7409674" y="3204814"/>
            <a:ext cx="334634" cy="333904"/>
            <a:chOff x="7429366" y="3223183"/>
            <a:chExt cx="334634" cy="333904"/>
          </a:xfrm>
        </p:grpSpPr>
        <p:sp>
          <p:nvSpPr>
            <p:cNvPr id="9477" name="Google Shape;9477;p5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9" name="Google Shape;9479;p50"/>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0" name="Google Shape;9480;p50"/>
          <p:cNvGrpSpPr/>
          <p:nvPr/>
        </p:nvGrpSpPr>
        <p:grpSpPr>
          <a:xfrm>
            <a:off x="5196764" y="3707114"/>
            <a:ext cx="356196" cy="265631"/>
            <a:chOff x="5216456" y="3725484"/>
            <a:chExt cx="356196" cy="265631"/>
          </a:xfrm>
        </p:grpSpPr>
        <p:sp>
          <p:nvSpPr>
            <p:cNvPr id="9481" name="Google Shape;9481;p5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50"/>
          <p:cNvGrpSpPr/>
          <p:nvPr/>
        </p:nvGrpSpPr>
        <p:grpSpPr>
          <a:xfrm>
            <a:off x="6829701" y="3715625"/>
            <a:ext cx="355053" cy="248038"/>
            <a:chOff x="6849393" y="3733994"/>
            <a:chExt cx="355053" cy="248038"/>
          </a:xfrm>
        </p:grpSpPr>
        <p:sp>
          <p:nvSpPr>
            <p:cNvPr id="9484" name="Google Shape;9484;p5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50"/>
          <p:cNvGrpSpPr/>
          <p:nvPr/>
        </p:nvGrpSpPr>
        <p:grpSpPr>
          <a:xfrm>
            <a:off x="7899305" y="3696318"/>
            <a:ext cx="392111" cy="280206"/>
            <a:chOff x="7918997" y="3714687"/>
            <a:chExt cx="392111" cy="280206"/>
          </a:xfrm>
        </p:grpSpPr>
        <p:sp>
          <p:nvSpPr>
            <p:cNvPr id="9490" name="Google Shape;9490;p5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5" name="Google Shape;9495;p50"/>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6" name="Google Shape;9496;p50"/>
          <p:cNvGrpSpPr/>
          <p:nvPr/>
        </p:nvGrpSpPr>
        <p:grpSpPr>
          <a:xfrm>
            <a:off x="1389085" y="3662594"/>
            <a:ext cx="357720" cy="355148"/>
            <a:chOff x="1408777" y="3680964"/>
            <a:chExt cx="357720" cy="355148"/>
          </a:xfrm>
        </p:grpSpPr>
        <p:sp>
          <p:nvSpPr>
            <p:cNvPr id="9497" name="Google Shape;9497;p5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50"/>
          <p:cNvGrpSpPr/>
          <p:nvPr/>
        </p:nvGrpSpPr>
        <p:grpSpPr>
          <a:xfrm>
            <a:off x="1933144" y="3662594"/>
            <a:ext cx="357720" cy="355148"/>
            <a:chOff x="1952836" y="3680964"/>
            <a:chExt cx="357720" cy="355148"/>
          </a:xfrm>
        </p:grpSpPr>
        <p:sp>
          <p:nvSpPr>
            <p:cNvPr id="9503" name="Google Shape;9503;p5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8" name="Google Shape;9508;p50"/>
          <p:cNvGrpSpPr/>
          <p:nvPr/>
        </p:nvGrpSpPr>
        <p:grpSpPr>
          <a:xfrm>
            <a:off x="2477202" y="3662594"/>
            <a:ext cx="357720" cy="355148"/>
            <a:chOff x="2496894" y="3680964"/>
            <a:chExt cx="357720" cy="355148"/>
          </a:xfrm>
        </p:grpSpPr>
        <p:sp>
          <p:nvSpPr>
            <p:cNvPr id="9509" name="Google Shape;9509;p5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50"/>
          <p:cNvGrpSpPr/>
          <p:nvPr/>
        </p:nvGrpSpPr>
        <p:grpSpPr>
          <a:xfrm>
            <a:off x="3021292" y="3662689"/>
            <a:ext cx="356164" cy="355815"/>
            <a:chOff x="3040984" y="3681059"/>
            <a:chExt cx="356164" cy="355815"/>
          </a:xfrm>
        </p:grpSpPr>
        <p:sp>
          <p:nvSpPr>
            <p:cNvPr id="9515" name="Google Shape;9515;p5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50"/>
          <p:cNvGrpSpPr/>
          <p:nvPr/>
        </p:nvGrpSpPr>
        <p:grpSpPr>
          <a:xfrm>
            <a:off x="3564589" y="3680821"/>
            <a:ext cx="358069" cy="317995"/>
            <a:chOff x="3584280" y="3699191"/>
            <a:chExt cx="358069" cy="317995"/>
          </a:xfrm>
        </p:grpSpPr>
        <p:sp>
          <p:nvSpPr>
            <p:cNvPr id="9519" name="Google Shape;9519;p5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0"/>
          <p:cNvGrpSpPr/>
          <p:nvPr/>
        </p:nvGrpSpPr>
        <p:grpSpPr>
          <a:xfrm>
            <a:off x="4109790" y="3662689"/>
            <a:ext cx="355402" cy="354291"/>
            <a:chOff x="4129482" y="3681059"/>
            <a:chExt cx="355402" cy="354291"/>
          </a:xfrm>
        </p:grpSpPr>
        <p:sp>
          <p:nvSpPr>
            <p:cNvPr id="9524" name="Google Shape;9524;p5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50"/>
          <p:cNvGrpSpPr/>
          <p:nvPr/>
        </p:nvGrpSpPr>
        <p:grpSpPr>
          <a:xfrm>
            <a:off x="4653849" y="3661927"/>
            <a:ext cx="355434" cy="355815"/>
            <a:chOff x="4673540" y="3680297"/>
            <a:chExt cx="355434" cy="355815"/>
          </a:xfrm>
        </p:grpSpPr>
        <p:sp>
          <p:nvSpPr>
            <p:cNvPr id="9529" name="Google Shape;9529;p5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50"/>
          <p:cNvGrpSpPr/>
          <p:nvPr/>
        </p:nvGrpSpPr>
        <p:grpSpPr>
          <a:xfrm>
            <a:off x="5759716" y="3680821"/>
            <a:ext cx="317645" cy="318757"/>
            <a:chOff x="5779408" y="3699191"/>
            <a:chExt cx="317645" cy="318757"/>
          </a:xfrm>
        </p:grpSpPr>
        <p:sp>
          <p:nvSpPr>
            <p:cNvPr id="9533" name="Google Shape;9533;p5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5" name="Google Shape;9535;p50"/>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6" name="Google Shape;9536;p50"/>
          <p:cNvGrpSpPr/>
          <p:nvPr/>
        </p:nvGrpSpPr>
        <p:grpSpPr>
          <a:xfrm>
            <a:off x="7370743" y="3662499"/>
            <a:ext cx="372073" cy="355243"/>
            <a:chOff x="7390435" y="3680868"/>
            <a:chExt cx="372073" cy="355243"/>
          </a:xfrm>
        </p:grpSpPr>
        <p:sp>
          <p:nvSpPr>
            <p:cNvPr id="9537" name="Google Shape;9537;p5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50"/>
          <p:cNvGrpSpPr/>
          <p:nvPr/>
        </p:nvGrpSpPr>
        <p:grpSpPr>
          <a:xfrm>
            <a:off x="1392301" y="4119346"/>
            <a:ext cx="374709" cy="374010"/>
            <a:chOff x="1421638" y="4125629"/>
            <a:chExt cx="374709" cy="374010"/>
          </a:xfrm>
        </p:grpSpPr>
        <p:sp>
          <p:nvSpPr>
            <p:cNvPr id="9544" name="Google Shape;9544;p5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50"/>
          <p:cNvGrpSpPr/>
          <p:nvPr/>
        </p:nvGrpSpPr>
        <p:grpSpPr>
          <a:xfrm>
            <a:off x="1943917" y="4135255"/>
            <a:ext cx="357720" cy="342192"/>
            <a:chOff x="1973254" y="4156304"/>
            <a:chExt cx="357720" cy="342192"/>
          </a:xfrm>
        </p:grpSpPr>
        <p:sp>
          <p:nvSpPr>
            <p:cNvPr id="9547" name="Google Shape;9547;p5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50"/>
          <p:cNvGrpSpPr/>
          <p:nvPr/>
        </p:nvGrpSpPr>
        <p:grpSpPr>
          <a:xfrm>
            <a:off x="2494422" y="4136192"/>
            <a:ext cx="341049" cy="340318"/>
            <a:chOff x="2523759" y="4135505"/>
            <a:chExt cx="341049" cy="340318"/>
          </a:xfrm>
        </p:grpSpPr>
        <p:sp>
          <p:nvSpPr>
            <p:cNvPr id="9554" name="Google Shape;9554;p5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50"/>
          <p:cNvGrpSpPr/>
          <p:nvPr/>
        </p:nvGrpSpPr>
        <p:grpSpPr>
          <a:xfrm>
            <a:off x="3011266" y="4131175"/>
            <a:ext cx="392079" cy="350353"/>
            <a:chOff x="3040603" y="4130360"/>
            <a:chExt cx="392079" cy="350353"/>
          </a:xfrm>
        </p:grpSpPr>
        <p:sp>
          <p:nvSpPr>
            <p:cNvPr id="9557" name="Google Shape;9557;p5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50"/>
          <p:cNvGrpSpPr/>
          <p:nvPr/>
        </p:nvGrpSpPr>
        <p:grpSpPr>
          <a:xfrm>
            <a:off x="3632807" y="4136192"/>
            <a:ext cx="232955" cy="340318"/>
            <a:chOff x="3662144" y="4135505"/>
            <a:chExt cx="232955" cy="340318"/>
          </a:xfrm>
        </p:grpSpPr>
        <p:sp>
          <p:nvSpPr>
            <p:cNvPr id="9568" name="Google Shape;9568;p5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50"/>
          <p:cNvGrpSpPr/>
          <p:nvPr/>
        </p:nvGrpSpPr>
        <p:grpSpPr>
          <a:xfrm>
            <a:off x="4119801" y="4122029"/>
            <a:ext cx="344065" cy="368644"/>
            <a:chOff x="4149138" y="4121151"/>
            <a:chExt cx="344065" cy="368644"/>
          </a:xfrm>
        </p:grpSpPr>
        <p:sp>
          <p:nvSpPr>
            <p:cNvPr id="9573" name="Google Shape;9573;p5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5" name="Google Shape;9585;p50"/>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6" name="Google Shape;9586;p50"/>
          <p:cNvGrpSpPr/>
          <p:nvPr/>
        </p:nvGrpSpPr>
        <p:grpSpPr>
          <a:xfrm>
            <a:off x="5176925" y="4174949"/>
            <a:ext cx="397763" cy="262804"/>
            <a:chOff x="5206262" y="4174817"/>
            <a:chExt cx="397763" cy="262804"/>
          </a:xfrm>
        </p:grpSpPr>
        <p:sp>
          <p:nvSpPr>
            <p:cNvPr id="9587" name="Google Shape;9587;p5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50"/>
          <p:cNvGrpSpPr/>
          <p:nvPr/>
        </p:nvGrpSpPr>
        <p:grpSpPr>
          <a:xfrm>
            <a:off x="5698279" y="4161342"/>
            <a:ext cx="440505" cy="290018"/>
            <a:chOff x="5727616" y="4204699"/>
            <a:chExt cx="440505" cy="290018"/>
          </a:xfrm>
        </p:grpSpPr>
        <p:sp>
          <p:nvSpPr>
            <p:cNvPr id="9595" name="Google Shape;9595;p5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0"/>
          <p:cNvGrpSpPr/>
          <p:nvPr/>
        </p:nvGrpSpPr>
        <p:grpSpPr>
          <a:xfrm>
            <a:off x="6380726" y="4124093"/>
            <a:ext cx="159950" cy="364516"/>
            <a:chOff x="6410063" y="4135124"/>
            <a:chExt cx="159950" cy="364516"/>
          </a:xfrm>
        </p:grpSpPr>
        <p:sp>
          <p:nvSpPr>
            <p:cNvPr id="9604" name="Google Shape;9604;p5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50"/>
          <p:cNvGrpSpPr/>
          <p:nvPr/>
        </p:nvGrpSpPr>
        <p:grpSpPr>
          <a:xfrm>
            <a:off x="6641065" y="4124284"/>
            <a:ext cx="214378" cy="364135"/>
            <a:chOff x="6924652" y="4135505"/>
            <a:chExt cx="214378" cy="364135"/>
          </a:xfrm>
        </p:grpSpPr>
        <p:sp>
          <p:nvSpPr>
            <p:cNvPr id="9609" name="Google Shape;9609;p5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3" name="Google Shape;9613;p5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614" name="Google Shape;9614;p5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615" name="Google Shape;9615;p50"/>
          <p:cNvGrpSpPr/>
          <p:nvPr/>
        </p:nvGrpSpPr>
        <p:grpSpPr>
          <a:xfrm>
            <a:off x="841240" y="4119220"/>
            <a:ext cx="374177" cy="374263"/>
            <a:chOff x="775325" y="4143525"/>
            <a:chExt cx="468776" cy="468884"/>
          </a:xfrm>
        </p:grpSpPr>
        <p:sp>
          <p:nvSpPr>
            <p:cNvPr id="9616" name="Google Shape;9616;p5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50"/>
          <p:cNvGrpSpPr/>
          <p:nvPr/>
        </p:nvGrpSpPr>
        <p:grpSpPr>
          <a:xfrm>
            <a:off x="7015917" y="4114633"/>
            <a:ext cx="219464" cy="383437"/>
            <a:chOff x="1426400" y="1814750"/>
            <a:chExt cx="407850" cy="712575"/>
          </a:xfrm>
        </p:grpSpPr>
        <p:sp>
          <p:nvSpPr>
            <p:cNvPr id="9621" name="Google Shape;9621;p5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50"/>
          <p:cNvGrpSpPr/>
          <p:nvPr/>
        </p:nvGrpSpPr>
        <p:grpSpPr>
          <a:xfrm>
            <a:off x="7391519" y="4149408"/>
            <a:ext cx="313833" cy="313887"/>
            <a:chOff x="1910075" y="2021700"/>
            <a:chExt cx="583225" cy="583325"/>
          </a:xfrm>
        </p:grpSpPr>
        <p:sp>
          <p:nvSpPr>
            <p:cNvPr id="9625" name="Google Shape;9625;p5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50"/>
          <p:cNvGrpSpPr/>
          <p:nvPr/>
        </p:nvGrpSpPr>
        <p:grpSpPr>
          <a:xfrm>
            <a:off x="7861486" y="4189187"/>
            <a:ext cx="441255" cy="234329"/>
            <a:chOff x="2749275" y="2099575"/>
            <a:chExt cx="820025" cy="435475"/>
          </a:xfrm>
        </p:grpSpPr>
        <p:sp>
          <p:nvSpPr>
            <p:cNvPr id="9629" name="Google Shape;9629;p5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24"/>
          <p:cNvSpPr/>
          <p:nvPr/>
        </p:nvSpPr>
        <p:spPr>
          <a:xfrm rot="10800000">
            <a:off x="6585075" y="1857875"/>
            <a:ext cx="1837200" cy="2592000"/>
          </a:xfrm>
          <a:prstGeom prst="round2SameRect">
            <a:avLst>
              <a:gd name="adj1" fmla="val 7721"/>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489" name="Google Shape;489;p24"/>
          <p:cNvSpPr/>
          <p:nvPr/>
        </p:nvSpPr>
        <p:spPr>
          <a:xfrm>
            <a:off x="6583538" y="1281900"/>
            <a:ext cx="1839900" cy="572700"/>
          </a:xfrm>
          <a:prstGeom prst="round2Same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490" name="Google Shape;490;p24"/>
          <p:cNvSpPr/>
          <p:nvPr/>
        </p:nvSpPr>
        <p:spPr>
          <a:xfrm>
            <a:off x="7344488" y="1698550"/>
            <a:ext cx="318000" cy="318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491" name="Google Shape;491;p24"/>
          <p:cNvSpPr/>
          <p:nvPr/>
        </p:nvSpPr>
        <p:spPr>
          <a:xfrm rot="10800000">
            <a:off x="4626446" y="1857875"/>
            <a:ext cx="1837200" cy="2592000"/>
          </a:xfrm>
          <a:prstGeom prst="round2SameRect">
            <a:avLst>
              <a:gd name="adj1" fmla="val 7721"/>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492" name="Google Shape;492;p24"/>
          <p:cNvSpPr/>
          <p:nvPr/>
        </p:nvSpPr>
        <p:spPr>
          <a:xfrm>
            <a:off x="4625088" y="1281900"/>
            <a:ext cx="1839900" cy="572700"/>
          </a:xfrm>
          <a:prstGeom prst="round2Same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493" name="Google Shape;493;p24"/>
          <p:cNvSpPr/>
          <p:nvPr/>
        </p:nvSpPr>
        <p:spPr>
          <a:xfrm>
            <a:off x="5386038" y="1698550"/>
            <a:ext cx="318000" cy="318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494" name="Google Shape;494;p24"/>
          <p:cNvSpPr/>
          <p:nvPr/>
        </p:nvSpPr>
        <p:spPr>
          <a:xfrm rot="10800000">
            <a:off x="2667830" y="1857875"/>
            <a:ext cx="1837200" cy="2592000"/>
          </a:xfrm>
          <a:prstGeom prst="round2SameRect">
            <a:avLst>
              <a:gd name="adj1" fmla="val 7721"/>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495" name="Google Shape;495;p24"/>
          <p:cNvSpPr/>
          <p:nvPr/>
        </p:nvSpPr>
        <p:spPr>
          <a:xfrm>
            <a:off x="2666475" y="1281900"/>
            <a:ext cx="1839900" cy="572700"/>
          </a:xfrm>
          <a:prstGeom prst="round2Same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496" name="Google Shape;496;p24"/>
          <p:cNvSpPr/>
          <p:nvPr/>
        </p:nvSpPr>
        <p:spPr>
          <a:xfrm>
            <a:off x="3427425" y="1698550"/>
            <a:ext cx="318000" cy="318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497" name="Google Shape;497;p24"/>
          <p:cNvSpPr/>
          <p:nvPr/>
        </p:nvSpPr>
        <p:spPr>
          <a:xfrm rot="10800000">
            <a:off x="717851" y="1854675"/>
            <a:ext cx="1837200" cy="2592000"/>
          </a:xfrm>
          <a:prstGeom prst="round2SameRect">
            <a:avLst>
              <a:gd name="adj1" fmla="val 7721"/>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498" name="Google Shape;498;p24"/>
          <p:cNvSpPr/>
          <p:nvPr/>
        </p:nvSpPr>
        <p:spPr>
          <a:xfrm>
            <a:off x="716500" y="1278700"/>
            <a:ext cx="1839900" cy="572700"/>
          </a:xfrm>
          <a:prstGeom prst="round2Same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499" name="Google Shape;49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4 blocker template for a project proposal</a:t>
            </a:r>
            <a:endParaRPr sz="2600"/>
          </a:p>
        </p:txBody>
      </p:sp>
      <p:sp>
        <p:nvSpPr>
          <p:cNvPr id="500" name="Google Shape;500;p24"/>
          <p:cNvSpPr txBox="1">
            <a:spLocks noGrp="1"/>
          </p:cNvSpPr>
          <p:nvPr>
            <p:ph type="title"/>
          </p:nvPr>
        </p:nvSpPr>
        <p:spPr>
          <a:xfrm>
            <a:off x="3192975" y="1281909"/>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02</a:t>
            </a:r>
            <a:endParaRPr sz="2400"/>
          </a:p>
        </p:txBody>
      </p:sp>
      <p:sp>
        <p:nvSpPr>
          <p:cNvPr id="501" name="Google Shape;501;p24"/>
          <p:cNvSpPr txBox="1">
            <a:spLocks noGrp="1"/>
          </p:cNvSpPr>
          <p:nvPr>
            <p:ph type="title"/>
          </p:nvPr>
        </p:nvSpPr>
        <p:spPr>
          <a:xfrm>
            <a:off x="7110038" y="1281909"/>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04</a:t>
            </a:r>
            <a:endParaRPr sz="2400"/>
          </a:p>
        </p:txBody>
      </p:sp>
      <p:sp>
        <p:nvSpPr>
          <p:cNvPr id="502" name="Google Shape;502;p24"/>
          <p:cNvSpPr txBox="1">
            <a:spLocks noGrp="1"/>
          </p:cNvSpPr>
          <p:nvPr>
            <p:ph type="body" idx="4294967295"/>
          </p:nvPr>
        </p:nvSpPr>
        <p:spPr>
          <a:xfrm>
            <a:off x="716500" y="3397375"/>
            <a:ext cx="18399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03" name="Google Shape;503;p24"/>
          <p:cNvSpPr txBox="1">
            <a:spLocks noGrp="1"/>
          </p:cNvSpPr>
          <p:nvPr>
            <p:ph type="title"/>
          </p:nvPr>
        </p:nvSpPr>
        <p:spPr>
          <a:xfrm>
            <a:off x="716500" y="2974025"/>
            <a:ext cx="18399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Mars</a:t>
            </a:r>
            <a:endParaRPr sz="1800"/>
          </a:p>
        </p:txBody>
      </p:sp>
      <p:sp>
        <p:nvSpPr>
          <p:cNvPr id="504" name="Google Shape;504;p24"/>
          <p:cNvSpPr txBox="1">
            <a:spLocks noGrp="1"/>
          </p:cNvSpPr>
          <p:nvPr>
            <p:ph type="body" idx="4294967295"/>
          </p:nvPr>
        </p:nvSpPr>
        <p:spPr>
          <a:xfrm>
            <a:off x="2666475" y="3397375"/>
            <a:ext cx="18399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05" name="Google Shape;505;p24"/>
          <p:cNvSpPr txBox="1">
            <a:spLocks noGrp="1"/>
          </p:cNvSpPr>
          <p:nvPr>
            <p:ph type="title"/>
          </p:nvPr>
        </p:nvSpPr>
        <p:spPr>
          <a:xfrm>
            <a:off x="2666475" y="2974025"/>
            <a:ext cx="18399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Venus</a:t>
            </a:r>
            <a:endParaRPr sz="1800"/>
          </a:p>
        </p:txBody>
      </p:sp>
      <p:sp>
        <p:nvSpPr>
          <p:cNvPr id="506" name="Google Shape;506;p24"/>
          <p:cNvSpPr txBox="1">
            <a:spLocks noGrp="1"/>
          </p:cNvSpPr>
          <p:nvPr>
            <p:ph type="body" idx="4294967295"/>
          </p:nvPr>
        </p:nvSpPr>
        <p:spPr>
          <a:xfrm>
            <a:off x="4625088" y="3397375"/>
            <a:ext cx="18399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a:t>
            </a:r>
            <a:endParaRPr/>
          </a:p>
        </p:txBody>
      </p:sp>
      <p:sp>
        <p:nvSpPr>
          <p:cNvPr id="507" name="Google Shape;507;p24"/>
          <p:cNvSpPr txBox="1">
            <a:spLocks noGrp="1"/>
          </p:cNvSpPr>
          <p:nvPr>
            <p:ph type="title"/>
          </p:nvPr>
        </p:nvSpPr>
        <p:spPr>
          <a:xfrm>
            <a:off x="4625088" y="2974025"/>
            <a:ext cx="18399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Earth</a:t>
            </a:r>
            <a:endParaRPr sz="1800"/>
          </a:p>
        </p:txBody>
      </p:sp>
      <p:sp>
        <p:nvSpPr>
          <p:cNvPr id="508" name="Google Shape;508;p24"/>
          <p:cNvSpPr txBox="1">
            <a:spLocks noGrp="1"/>
          </p:cNvSpPr>
          <p:nvPr>
            <p:ph type="body" idx="4294967295"/>
          </p:nvPr>
        </p:nvSpPr>
        <p:spPr>
          <a:xfrm>
            <a:off x="6583538" y="3397375"/>
            <a:ext cx="18399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of them all </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509" name="Google Shape;509;p24"/>
          <p:cNvSpPr txBox="1">
            <a:spLocks noGrp="1"/>
          </p:cNvSpPr>
          <p:nvPr>
            <p:ph type="title"/>
          </p:nvPr>
        </p:nvSpPr>
        <p:spPr>
          <a:xfrm>
            <a:off x="6583538" y="2974025"/>
            <a:ext cx="18399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sp>
        <p:nvSpPr>
          <p:cNvPr id="510" name="Google Shape;510;p24"/>
          <p:cNvSpPr/>
          <p:nvPr/>
        </p:nvSpPr>
        <p:spPr>
          <a:xfrm>
            <a:off x="1477450" y="1695350"/>
            <a:ext cx="318000" cy="3180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511" name="Google Shape;511;p24"/>
          <p:cNvSpPr txBox="1">
            <a:spLocks noGrp="1"/>
          </p:cNvSpPr>
          <p:nvPr>
            <p:ph type="title"/>
          </p:nvPr>
        </p:nvSpPr>
        <p:spPr>
          <a:xfrm>
            <a:off x="1243000" y="1281909"/>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01</a:t>
            </a:r>
            <a:endParaRPr sz="2400"/>
          </a:p>
        </p:txBody>
      </p:sp>
      <p:sp>
        <p:nvSpPr>
          <p:cNvPr id="512" name="Google Shape;512;p24"/>
          <p:cNvSpPr txBox="1">
            <a:spLocks noGrp="1"/>
          </p:cNvSpPr>
          <p:nvPr>
            <p:ph type="title"/>
          </p:nvPr>
        </p:nvSpPr>
        <p:spPr>
          <a:xfrm>
            <a:off x="5151513" y="1278709"/>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03</a:t>
            </a:r>
            <a:endParaRPr sz="2400"/>
          </a:p>
        </p:txBody>
      </p:sp>
      <p:sp>
        <p:nvSpPr>
          <p:cNvPr id="513" name="Google Shape;513;p24"/>
          <p:cNvSpPr/>
          <p:nvPr/>
        </p:nvSpPr>
        <p:spPr>
          <a:xfrm>
            <a:off x="5309449" y="2355889"/>
            <a:ext cx="471203" cy="446081"/>
          </a:xfrm>
          <a:custGeom>
            <a:avLst/>
            <a:gdLst/>
            <a:ahLst/>
            <a:cxnLst/>
            <a:rect l="l" t="t" r="r" b="b"/>
            <a:pathLst>
              <a:path w="602176" h="570071" extrusionOk="0">
                <a:moveTo>
                  <a:pt x="574050" y="513473"/>
                </a:moveTo>
                <a:lnTo>
                  <a:pt x="531928" y="513473"/>
                </a:lnTo>
                <a:lnTo>
                  <a:pt x="531928" y="286528"/>
                </a:lnTo>
                <a:cubicBezTo>
                  <a:pt x="531928" y="281634"/>
                  <a:pt x="527998" y="277704"/>
                  <a:pt x="523104" y="277704"/>
                </a:cubicBezTo>
                <a:cubicBezTo>
                  <a:pt x="518210" y="277704"/>
                  <a:pt x="514280" y="281634"/>
                  <a:pt x="514280" y="286528"/>
                </a:cubicBezTo>
                <a:lnTo>
                  <a:pt x="514280" y="513473"/>
                </a:lnTo>
                <a:lnTo>
                  <a:pt x="384745" y="513473"/>
                </a:lnTo>
                <a:lnTo>
                  <a:pt x="384745" y="217521"/>
                </a:lnTo>
                <a:cubicBezTo>
                  <a:pt x="384745" y="215246"/>
                  <a:pt x="386606" y="213385"/>
                  <a:pt x="388881" y="213385"/>
                </a:cubicBezTo>
                <a:lnTo>
                  <a:pt x="510144" y="213385"/>
                </a:lnTo>
                <a:cubicBezTo>
                  <a:pt x="512418" y="213385"/>
                  <a:pt x="514280" y="215246"/>
                  <a:pt x="514280" y="217521"/>
                </a:cubicBezTo>
                <a:lnTo>
                  <a:pt x="514280" y="245303"/>
                </a:lnTo>
                <a:cubicBezTo>
                  <a:pt x="514280" y="250198"/>
                  <a:pt x="518210" y="254127"/>
                  <a:pt x="523104" y="254127"/>
                </a:cubicBezTo>
                <a:cubicBezTo>
                  <a:pt x="527998" y="254127"/>
                  <a:pt x="531928" y="250198"/>
                  <a:pt x="531928" y="245303"/>
                </a:cubicBezTo>
                <a:lnTo>
                  <a:pt x="531928" y="217521"/>
                </a:lnTo>
                <a:cubicBezTo>
                  <a:pt x="531928" y="205526"/>
                  <a:pt x="522139" y="195737"/>
                  <a:pt x="510144" y="195737"/>
                </a:cubicBezTo>
                <a:lnTo>
                  <a:pt x="458302" y="195737"/>
                </a:lnTo>
                <a:lnTo>
                  <a:pt x="458302" y="130314"/>
                </a:lnTo>
                <a:lnTo>
                  <a:pt x="563020" y="79369"/>
                </a:lnTo>
                <a:cubicBezTo>
                  <a:pt x="568741" y="76542"/>
                  <a:pt x="572326" y="70889"/>
                  <a:pt x="572326" y="64478"/>
                </a:cubicBezTo>
                <a:cubicBezTo>
                  <a:pt x="572326" y="58067"/>
                  <a:pt x="568741" y="52414"/>
                  <a:pt x="563020" y="49587"/>
                </a:cubicBezTo>
                <a:lnTo>
                  <a:pt x="464437" y="1675"/>
                </a:lnTo>
                <a:cubicBezTo>
                  <a:pt x="459267" y="-807"/>
                  <a:pt x="453269" y="-531"/>
                  <a:pt x="448444" y="2503"/>
                </a:cubicBezTo>
                <a:cubicBezTo>
                  <a:pt x="443549" y="5536"/>
                  <a:pt x="440654" y="10775"/>
                  <a:pt x="440654" y="16566"/>
                </a:cubicBezTo>
                <a:lnTo>
                  <a:pt x="440654" y="195737"/>
                </a:lnTo>
                <a:lnTo>
                  <a:pt x="388812" y="195737"/>
                </a:lnTo>
                <a:cubicBezTo>
                  <a:pt x="376817" y="195737"/>
                  <a:pt x="367028" y="205526"/>
                  <a:pt x="367028" y="217521"/>
                </a:cubicBezTo>
                <a:lnTo>
                  <a:pt x="367028" y="312311"/>
                </a:lnTo>
                <a:lnTo>
                  <a:pt x="241629" y="312311"/>
                </a:lnTo>
                <a:cubicBezTo>
                  <a:pt x="229634" y="312311"/>
                  <a:pt x="219844" y="322101"/>
                  <a:pt x="219844" y="334096"/>
                </a:cubicBezTo>
                <a:lnTo>
                  <a:pt x="219844" y="412134"/>
                </a:lnTo>
                <a:lnTo>
                  <a:pt x="94446" y="412134"/>
                </a:lnTo>
                <a:cubicBezTo>
                  <a:pt x="82450" y="412134"/>
                  <a:pt x="72661" y="421923"/>
                  <a:pt x="72661" y="433918"/>
                </a:cubicBezTo>
                <a:lnTo>
                  <a:pt x="72661" y="513542"/>
                </a:lnTo>
                <a:lnTo>
                  <a:pt x="28265" y="513542"/>
                </a:lnTo>
                <a:cubicBezTo>
                  <a:pt x="12685" y="513542"/>
                  <a:pt x="0" y="526227"/>
                  <a:pt x="0" y="541807"/>
                </a:cubicBezTo>
                <a:cubicBezTo>
                  <a:pt x="0" y="557387"/>
                  <a:pt x="12685" y="570072"/>
                  <a:pt x="28265" y="570072"/>
                </a:cubicBezTo>
                <a:lnTo>
                  <a:pt x="573912" y="570072"/>
                </a:lnTo>
                <a:cubicBezTo>
                  <a:pt x="589492" y="570072"/>
                  <a:pt x="602176" y="557387"/>
                  <a:pt x="602176" y="541807"/>
                </a:cubicBezTo>
                <a:cubicBezTo>
                  <a:pt x="602176" y="526227"/>
                  <a:pt x="589492" y="513542"/>
                  <a:pt x="573912" y="513542"/>
                </a:cubicBezTo>
                <a:lnTo>
                  <a:pt x="573912" y="513542"/>
                </a:lnTo>
                <a:close/>
                <a:moveTo>
                  <a:pt x="458371" y="18358"/>
                </a:moveTo>
                <a:lnTo>
                  <a:pt x="553368" y="64547"/>
                </a:lnTo>
                <a:lnTo>
                  <a:pt x="458371" y="110736"/>
                </a:lnTo>
                <a:lnTo>
                  <a:pt x="458371" y="18358"/>
                </a:lnTo>
                <a:close/>
                <a:moveTo>
                  <a:pt x="90447" y="433918"/>
                </a:moveTo>
                <a:cubicBezTo>
                  <a:pt x="90447" y="431644"/>
                  <a:pt x="92309" y="429782"/>
                  <a:pt x="94584" y="429782"/>
                </a:cubicBezTo>
                <a:lnTo>
                  <a:pt x="219982" y="429782"/>
                </a:lnTo>
                <a:lnTo>
                  <a:pt x="219982" y="453152"/>
                </a:lnTo>
                <a:cubicBezTo>
                  <a:pt x="219982" y="458047"/>
                  <a:pt x="223912" y="461976"/>
                  <a:pt x="228807" y="461976"/>
                </a:cubicBezTo>
                <a:cubicBezTo>
                  <a:pt x="233701" y="461976"/>
                  <a:pt x="237630" y="458047"/>
                  <a:pt x="237630" y="453152"/>
                </a:cubicBezTo>
                <a:lnTo>
                  <a:pt x="237630" y="334096"/>
                </a:lnTo>
                <a:cubicBezTo>
                  <a:pt x="237630" y="331821"/>
                  <a:pt x="239492" y="329960"/>
                  <a:pt x="241766" y="329960"/>
                </a:cubicBezTo>
                <a:lnTo>
                  <a:pt x="367166" y="329960"/>
                </a:lnTo>
                <a:lnTo>
                  <a:pt x="367166" y="513473"/>
                </a:lnTo>
                <a:lnTo>
                  <a:pt x="237630" y="513473"/>
                </a:lnTo>
                <a:lnTo>
                  <a:pt x="237630" y="494377"/>
                </a:lnTo>
                <a:cubicBezTo>
                  <a:pt x="237630" y="489483"/>
                  <a:pt x="233701" y="485553"/>
                  <a:pt x="228807" y="485553"/>
                </a:cubicBezTo>
                <a:cubicBezTo>
                  <a:pt x="223912" y="485553"/>
                  <a:pt x="219982" y="489483"/>
                  <a:pt x="219982" y="494377"/>
                </a:cubicBezTo>
                <a:lnTo>
                  <a:pt x="219982" y="513473"/>
                </a:lnTo>
                <a:lnTo>
                  <a:pt x="90447" y="513473"/>
                </a:lnTo>
                <a:lnTo>
                  <a:pt x="90447" y="433850"/>
                </a:lnTo>
                <a:close/>
                <a:moveTo>
                  <a:pt x="574050" y="552354"/>
                </a:moveTo>
                <a:lnTo>
                  <a:pt x="28403" y="552354"/>
                </a:lnTo>
                <a:cubicBezTo>
                  <a:pt x="22543" y="552354"/>
                  <a:pt x="17786" y="547598"/>
                  <a:pt x="17786" y="541738"/>
                </a:cubicBezTo>
                <a:cubicBezTo>
                  <a:pt x="17786" y="535878"/>
                  <a:pt x="22543" y="531122"/>
                  <a:pt x="28403" y="531122"/>
                </a:cubicBezTo>
                <a:lnTo>
                  <a:pt x="574050" y="531122"/>
                </a:lnTo>
                <a:cubicBezTo>
                  <a:pt x="579909" y="531122"/>
                  <a:pt x="584666" y="535878"/>
                  <a:pt x="584666" y="541738"/>
                </a:cubicBezTo>
                <a:cubicBezTo>
                  <a:pt x="584666" y="547598"/>
                  <a:pt x="579909" y="552354"/>
                  <a:pt x="574050" y="552354"/>
                </a:cubicBezTo>
                <a:lnTo>
                  <a:pt x="574050" y="55235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14" name="Google Shape;514;p24"/>
          <p:cNvGrpSpPr/>
          <p:nvPr/>
        </p:nvGrpSpPr>
        <p:grpSpPr>
          <a:xfrm>
            <a:off x="3354746" y="2342923"/>
            <a:ext cx="472012" cy="472012"/>
            <a:chOff x="6468636" y="1878990"/>
            <a:chExt cx="602210" cy="602210"/>
          </a:xfrm>
        </p:grpSpPr>
        <p:sp>
          <p:nvSpPr>
            <p:cNvPr id="515" name="Google Shape;515;p24"/>
            <p:cNvSpPr/>
            <p:nvPr/>
          </p:nvSpPr>
          <p:spPr>
            <a:xfrm>
              <a:off x="6468636" y="1878990"/>
              <a:ext cx="602210" cy="602210"/>
            </a:xfrm>
            <a:custGeom>
              <a:avLst/>
              <a:gdLst/>
              <a:ahLst/>
              <a:cxnLst/>
              <a:rect l="l" t="t" r="r" b="b"/>
              <a:pathLst>
                <a:path w="602210" h="602210" extrusionOk="0">
                  <a:moveTo>
                    <a:pt x="588044" y="519519"/>
                  </a:moveTo>
                  <a:lnTo>
                    <a:pt x="466023" y="397498"/>
                  </a:lnTo>
                  <a:cubicBezTo>
                    <a:pt x="457888" y="389364"/>
                    <a:pt x="445617" y="387778"/>
                    <a:pt x="435828" y="392742"/>
                  </a:cubicBezTo>
                  <a:lnTo>
                    <a:pt x="417490" y="374404"/>
                  </a:lnTo>
                  <a:cubicBezTo>
                    <a:pt x="534548" y="221981"/>
                    <a:pt x="425694" y="0"/>
                    <a:pt x="232736" y="0"/>
                  </a:cubicBezTo>
                  <a:cubicBezTo>
                    <a:pt x="103959" y="0"/>
                    <a:pt x="0" y="103890"/>
                    <a:pt x="0" y="232736"/>
                  </a:cubicBezTo>
                  <a:cubicBezTo>
                    <a:pt x="0" y="361581"/>
                    <a:pt x="103890" y="465471"/>
                    <a:pt x="232736" y="465471"/>
                  </a:cubicBezTo>
                  <a:cubicBezTo>
                    <a:pt x="284715" y="465471"/>
                    <a:pt x="334006" y="448582"/>
                    <a:pt x="374473" y="417490"/>
                  </a:cubicBezTo>
                  <a:lnTo>
                    <a:pt x="392810" y="435828"/>
                  </a:lnTo>
                  <a:cubicBezTo>
                    <a:pt x="387847" y="445479"/>
                    <a:pt x="389294" y="457750"/>
                    <a:pt x="397567" y="466023"/>
                  </a:cubicBezTo>
                  <a:lnTo>
                    <a:pt x="519588" y="588044"/>
                  </a:lnTo>
                  <a:cubicBezTo>
                    <a:pt x="538477" y="606933"/>
                    <a:pt x="569155" y="606933"/>
                    <a:pt x="588044" y="588044"/>
                  </a:cubicBezTo>
                  <a:lnTo>
                    <a:pt x="588044" y="588044"/>
                  </a:lnTo>
                  <a:cubicBezTo>
                    <a:pt x="606933" y="569155"/>
                    <a:pt x="606933" y="538477"/>
                    <a:pt x="588044" y="519588"/>
                  </a:cubicBezTo>
                  <a:lnTo>
                    <a:pt x="588044" y="519588"/>
                  </a:lnTo>
                  <a:close/>
                  <a:moveTo>
                    <a:pt x="232736" y="447754"/>
                  </a:moveTo>
                  <a:cubicBezTo>
                    <a:pt x="113679" y="447754"/>
                    <a:pt x="17648" y="351792"/>
                    <a:pt x="17648" y="232667"/>
                  </a:cubicBezTo>
                  <a:cubicBezTo>
                    <a:pt x="17648" y="113541"/>
                    <a:pt x="113610" y="17579"/>
                    <a:pt x="232736" y="17579"/>
                  </a:cubicBezTo>
                  <a:cubicBezTo>
                    <a:pt x="414733" y="17579"/>
                    <a:pt x="513728" y="230116"/>
                    <a:pt x="398808" y="369440"/>
                  </a:cubicBezTo>
                  <a:cubicBezTo>
                    <a:pt x="398808" y="369440"/>
                    <a:pt x="398808" y="369440"/>
                    <a:pt x="398808" y="369440"/>
                  </a:cubicBezTo>
                  <a:cubicBezTo>
                    <a:pt x="390122" y="379988"/>
                    <a:pt x="380540" y="389570"/>
                    <a:pt x="369716" y="398601"/>
                  </a:cubicBezTo>
                  <a:cubicBezTo>
                    <a:pt x="369578" y="398739"/>
                    <a:pt x="369441" y="398808"/>
                    <a:pt x="369303" y="398946"/>
                  </a:cubicBezTo>
                  <a:cubicBezTo>
                    <a:pt x="330973" y="430520"/>
                    <a:pt x="283199" y="447685"/>
                    <a:pt x="232736" y="447685"/>
                  </a:cubicBezTo>
                  <a:lnTo>
                    <a:pt x="232736" y="447685"/>
                  </a:lnTo>
                  <a:close/>
                  <a:moveTo>
                    <a:pt x="406115" y="388054"/>
                  </a:moveTo>
                  <a:lnTo>
                    <a:pt x="422385" y="404323"/>
                  </a:lnTo>
                  <a:lnTo>
                    <a:pt x="404323" y="422385"/>
                  </a:lnTo>
                  <a:lnTo>
                    <a:pt x="388054" y="406116"/>
                  </a:lnTo>
                  <a:cubicBezTo>
                    <a:pt x="394465" y="400394"/>
                    <a:pt x="400187" y="394672"/>
                    <a:pt x="406115" y="388054"/>
                  </a:cubicBezTo>
                  <a:lnTo>
                    <a:pt x="406115" y="388054"/>
                  </a:lnTo>
                  <a:close/>
                  <a:moveTo>
                    <a:pt x="575497" y="575497"/>
                  </a:moveTo>
                  <a:cubicBezTo>
                    <a:pt x="563502" y="587492"/>
                    <a:pt x="543992" y="587492"/>
                    <a:pt x="531997" y="575497"/>
                  </a:cubicBezTo>
                  <a:lnTo>
                    <a:pt x="409976" y="453476"/>
                  </a:lnTo>
                  <a:cubicBezTo>
                    <a:pt x="406736" y="450236"/>
                    <a:pt x="406736" y="444928"/>
                    <a:pt x="409976" y="441688"/>
                  </a:cubicBezTo>
                  <a:cubicBezTo>
                    <a:pt x="410114" y="441550"/>
                    <a:pt x="443273" y="408391"/>
                    <a:pt x="441688" y="409976"/>
                  </a:cubicBezTo>
                  <a:cubicBezTo>
                    <a:pt x="444928" y="406736"/>
                    <a:pt x="450236" y="406736"/>
                    <a:pt x="453476" y="409976"/>
                  </a:cubicBezTo>
                  <a:lnTo>
                    <a:pt x="575497" y="531997"/>
                  </a:lnTo>
                  <a:cubicBezTo>
                    <a:pt x="587492" y="543992"/>
                    <a:pt x="587492" y="563502"/>
                    <a:pt x="575497" y="5754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24"/>
            <p:cNvSpPr/>
            <p:nvPr/>
          </p:nvSpPr>
          <p:spPr>
            <a:xfrm>
              <a:off x="6511238" y="1967162"/>
              <a:ext cx="380323" cy="335729"/>
            </a:xfrm>
            <a:custGeom>
              <a:avLst/>
              <a:gdLst/>
              <a:ahLst/>
              <a:cxnLst/>
              <a:rect l="l" t="t" r="r" b="b"/>
              <a:pathLst>
                <a:path w="380323" h="335729" extrusionOk="0">
                  <a:moveTo>
                    <a:pt x="380266" y="166900"/>
                  </a:moveTo>
                  <a:cubicBezTo>
                    <a:pt x="380817" y="162074"/>
                    <a:pt x="377370" y="157662"/>
                    <a:pt x="372545" y="157111"/>
                  </a:cubicBezTo>
                  <a:cubicBezTo>
                    <a:pt x="367719" y="156559"/>
                    <a:pt x="363307" y="160006"/>
                    <a:pt x="362755" y="164832"/>
                  </a:cubicBezTo>
                  <a:cubicBezTo>
                    <a:pt x="359102" y="196405"/>
                    <a:pt x="347038" y="225153"/>
                    <a:pt x="329045" y="249005"/>
                  </a:cubicBezTo>
                  <a:cubicBezTo>
                    <a:pt x="322702" y="239699"/>
                    <a:pt x="313809" y="232184"/>
                    <a:pt x="303469" y="227634"/>
                  </a:cubicBezTo>
                  <a:cubicBezTo>
                    <a:pt x="285682" y="219776"/>
                    <a:pt x="253626" y="214950"/>
                    <a:pt x="236116" y="212744"/>
                  </a:cubicBezTo>
                  <a:lnTo>
                    <a:pt x="236116" y="212744"/>
                  </a:lnTo>
                  <a:cubicBezTo>
                    <a:pt x="235220" y="212606"/>
                    <a:pt x="234530" y="211848"/>
                    <a:pt x="234530" y="210951"/>
                  </a:cubicBezTo>
                  <a:lnTo>
                    <a:pt x="234530" y="187443"/>
                  </a:lnTo>
                  <a:cubicBezTo>
                    <a:pt x="236047" y="186203"/>
                    <a:pt x="237701" y="184893"/>
                    <a:pt x="239287" y="183514"/>
                  </a:cubicBezTo>
                  <a:cubicBezTo>
                    <a:pt x="251903" y="172553"/>
                    <a:pt x="260038" y="156973"/>
                    <a:pt x="262312" y="139945"/>
                  </a:cubicBezTo>
                  <a:cubicBezTo>
                    <a:pt x="266449" y="139187"/>
                    <a:pt x="270240" y="137187"/>
                    <a:pt x="273274" y="134154"/>
                  </a:cubicBezTo>
                  <a:cubicBezTo>
                    <a:pt x="277203" y="130225"/>
                    <a:pt x="279340" y="124985"/>
                    <a:pt x="279271" y="119470"/>
                  </a:cubicBezTo>
                  <a:lnTo>
                    <a:pt x="279271" y="106234"/>
                  </a:lnTo>
                  <a:cubicBezTo>
                    <a:pt x="279202" y="100443"/>
                    <a:pt x="276790" y="95066"/>
                    <a:pt x="272722" y="91275"/>
                  </a:cubicBezTo>
                  <a:lnTo>
                    <a:pt x="272584" y="58805"/>
                  </a:lnTo>
                  <a:cubicBezTo>
                    <a:pt x="272446" y="26266"/>
                    <a:pt x="245836" y="-69"/>
                    <a:pt x="213297" y="0"/>
                  </a:cubicBezTo>
                  <a:lnTo>
                    <a:pt x="161525" y="207"/>
                  </a:lnTo>
                  <a:cubicBezTo>
                    <a:pt x="148840" y="207"/>
                    <a:pt x="137465" y="8204"/>
                    <a:pt x="133053" y="20061"/>
                  </a:cubicBezTo>
                  <a:cubicBezTo>
                    <a:pt x="116439" y="20475"/>
                    <a:pt x="103065" y="34125"/>
                    <a:pt x="103134" y="50808"/>
                  </a:cubicBezTo>
                  <a:lnTo>
                    <a:pt x="103341" y="91895"/>
                  </a:lnTo>
                  <a:cubicBezTo>
                    <a:pt x="99273" y="95755"/>
                    <a:pt x="96929" y="101133"/>
                    <a:pt x="96998" y="106924"/>
                  </a:cubicBezTo>
                  <a:lnTo>
                    <a:pt x="96998" y="120160"/>
                  </a:lnTo>
                  <a:cubicBezTo>
                    <a:pt x="97067" y="130363"/>
                    <a:pt x="104513" y="138842"/>
                    <a:pt x="114233" y="140496"/>
                  </a:cubicBezTo>
                  <a:cubicBezTo>
                    <a:pt x="116646" y="157524"/>
                    <a:pt x="124849" y="172966"/>
                    <a:pt x="137603" y="183859"/>
                  </a:cubicBezTo>
                  <a:cubicBezTo>
                    <a:pt x="139189" y="185237"/>
                    <a:pt x="140843" y="186547"/>
                    <a:pt x="142497" y="187719"/>
                  </a:cubicBezTo>
                  <a:lnTo>
                    <a:pt x="142497" y="211227"/>
                  </a:lnTo>
                  <a:cubicBezTo>
                    <a:pt x="142635" y="212123"/>
                    <a:pt x="141946" y="212882"/>
                    <a:pt x="141050" y="213020"/>
                  </a:cubicBezTo>
                  <a:cubicBezTo>
                    <a:pt x="123539" y="215363"/>
                    <a:pt x="91483" y="220465"/>
                    <a:pt x="73766" y="228462"/>
                  </a:cubicBezTo>
                  <a:cubicBezTo>
                    <a:pt x="64322" y="232667"/>
                    <a:pt x="56256" y="239216"/>
                    <a:pt x="50189" y="247351"/>
                  </a:cubicBezTo>
                  <a:cubicBezTo>
                    <a:pt x="32817" y="223774"/>
                    <a:pt x="21166" y="195509"/>
                    <a:pt x="17581" y="164556"/>
                  </a:cubicBezTo>
                  <a:cubicBezTo>
                    <a:pt x="17030" y="159730"/>
                    <a:pt x="12687" y="156214"/>
                    <a:pt x="7792" y="156835"/>
                  </a:cubicBezTo>
                  <a:cubicBezTo>
                    <a:pt x="2966" y="157386"/>
                    <a:pt x="-550" y="161798"/>
                    <a:pt x="71" y="166624"/>
                  </a:cubicBezTo>
                  <a:cubicBezTo>
                    <a:pt x="11239" y="263069"/>
                    <a:pt x="92931" y="335730"/>
                    <a:pt x="190134" y="335730"/>
                  </a:cubicBezTo>
                  <a:cubicBezTo>
                    <a:pt x="287268" y="335730"/>
                    <a:pt x="368960" y="263069"/>
                    <a:pt x="380197" y="166762"/>
                  </a:cubicBezTo>
                  <a:lnTo>
                    <a:pt x="380197" y="166762"/>
                  </a:lnTo>
                  <a:close/>
                  <a:moveTo>
                    <a:pt x="219088" y="256244"/>
                  </a:moveTo>
                  <a:cubicBezTo>
                    <a:pt x="219088" y="256244"/>
                    <a:pt x="219088" y="256244"/>
                    <a:pt x="219088" y="256244"/>
                  </a:cubicBezTo>
                  <a:cubicBezTo>
                    <a:pt x="219019" y="256244"/>
                    <a:pt x="218950" y="256175"/>
                    <a:pt x="218812" y="256106"/>
                  </a:cubicBezTo>
                  <a:lnTo>
                    <a:pt x="206541" y="249902"/>
                  </a:lnTo>
                  <a:lnTo>
                    <a:pt x="236943" y="230668"/>
                  </a:lnTo>
                  <a:cubicBezTo>
                    <a:pt x="240528" y="231150"/>
                    <a:pt x="244940" y="231771"/>
                    <a:pt x="249834" y="232529"/>
                  </a:cubicBezTo>
                  <a:lnTo>
                    <a:pt x="230601" y="253969"/>
                  </a:lnTo>
                  <a:cubicBezTo>
                    <a:pt x="227706" y="257209"/>
                    <a:pt x="222949" y="258105"/>
                    <a:pt x="219088" y="256175"/>
                  </a:cubicBezTo>
                  <a:lnTo>
                    <a:pt x="219088" y="256175"/>
                  </a:lnTo>
                  <a:close/>
                  <a:moveTo>
                    <a:pt x="146841" y="254314"/>
                  </a:moveTo>
                  <a:lnTo>
                    <a:pt x="127400" y="233081"/>
                  </a:lnTo>
                  <a:cubicBezTo>
                    <a:pt x="132226" y="232253"/>
                    <a:pt x="136707" y="231633"/>
                    <a:pt x="140223" y="231150"/>
                  </a:cubicBezTo>
                  <a:lnTo>
                    <a:pt x="170762" y="250108"/>
                  </a:lnTo>
                  <a:lnTo>
                    <a:pt x="158560" y="256382"/>
                  </a:lnTo>
                  <a:cubicBezTo>
                    <a:pt x="158560" y="256382"/>
                    <a:pt x="158422" y="256382"/>
                    <a:pt x="158422" y="256451"/>
                  </a:cubicBezTo>
                  <a:cubicBezTo>
                    <a:pt x="158422" y="256451"/>
                    <a:pt x="158422" y="256451"/>
                    <a:pt x="158422" y="256451"/>
                  </a:cubicBezTo>
                  <a:cubicBezTo>
                    <a:pt x="154562" y="258381"/>
                    <a:pt x="149805" y="257554"/>
                    <a:pt x="146841" y="254314"/>
                  </a:cubicBezTo>
                  <a:lnTo>
                    <a:pt x="146841" y="254314"/>
                  </a:lnTo>
                  <a:close/>
                  <a:moveTo>
                    <a:pt x="179311" y="276994"/>
                  </a:moveTo>
                  <a:lnTo>
                    <a:pt x="174416" y="268032"/>
                  </a:lnTo>
                  <a:lnTo>
                    <a:pt x="188686" y="260656"/>
                  </a:lnTo>
                  <a:lnTo>
                    <a:pt x="203026" y="267894"/>
                  </a:lnTo>
                  <a:lnTo>
                    <a:pt x="198200" y="276856"/>
                  </a:lnTo>
                  <a:lnTo>
                    <a:pt x="179242" y="276856"/>
                  </a:lnTo>
                  <a:close/>
                  <a:moveTo>
                    <a:pt x="133743" y="38054"/>
                  </a:moveTo>
                  <a:cubicBezTo>
                    <a:pt x="140843" y="38054"/>
                    <a:pt x="147186" y="33504"/>
                    <a:pt x="149529" y="26817"/>
                  </a:cubicBezTo>
                  <a:cubicBezTo>
                    <a:pt x="151322" y="21647"/>
                    <a:pt x="156148" y="18200"/>
                    <a:pt x="161594" y="18200"/>
                  </a:cubicBezTo>
                  <a:lnTo>
                    <a:pt x="213366" y="17993"/>
                  </a:lnTo>
                  <a:cubicBezTo>
                    <a:pt x="224396" y="17924"/>
                    <a:pt x="234806" y="22198"/>
                    <a:pt x="242665" y="29988"/>
                  </a:cubicBezTo>
                  <a:cubicBezTo>
                    <a:pt x="250524" y="37778"/>
                    <a:pt x="254867" y="48119"/>
                    <a:pt x="254936" y="59218"/>
                  </a:cubicBezTo>
                  <a:lnTo>
                    <a:pt x="255074" y="88379"/>
                  </a:lnTo>
                  <a:cubicBezTo>
                    <a:pt x="251420" y="89344"/>
                    <a:pt x="247215" y="90999"/>
                    <a:pt x="243492" y="93963"/>
                  </a:cubicBezTo>
                  <a:lnTo>
                    <a:pt x="243492" y="70800"/>
                  </a:lnTo>
                  <a:cubicBezTo>
                    <a:pt x="243285" y="52807"/>
                    <a:pt x="226258" y="37916"/>
                    <a:pt x="203646" y="45155"/>
                  </a:cubicBezTo>
                  <a:cubicBezTo>
                    <a:pt x="198544" y="46809"/>
                    <a:pt x="193650" y="47637"/>
                    <a:pt x="189031" y="47637"/>
                  </a:cubicBezTo>
                  <a:lnTo>
                    <a:pt x="186687" y="47637"/>
                  </a:lnTo>
                  <a:cubicBezTo>
                    <a:pt x="182068" y="47637"/>
                    <a:pt x="177174" y="46878"/>
                    <a:pt x="172072" y="45293"/>
                  </a:cubicBezTo>
                  <a:cubicBezTo>
                    <a:pt x="149874" y="38399"/>
                    <a:pt x="132502" y="52807"/>
                    <a:pt x="132570" y="71282"/>
                  </a:cubicBezTo>
                  <a:lnTo>
                    <a:pt x="132570" y="90309"/>
                  </a:lnTo>
                  <a:cubicBezTo>
                    <a:pt x="128710" y="89137"/>
                    <a:pt x="124574" y="88517"/>
                    <a:pt x="120989" y="88172"/>
                  </a:cubicBezTo>
                  <a:lnTo>
                    <a:pt x="120851" y="51083"/>
                  </a:lnTo>
                  <a:cubicBezTo>
                    <a:pt x="120851" y="43914"/>
                    <a:pt x="126642" y="38054"/>
                    <a:pt x="133812" y="38054"/>
                  </a:cubicBezTo>
                  <a:lnTo>
                    <a:pt x="133812" y="38054"/>
                  </a:lnTo>
                  <a:close/>
                  <a:moveTo>
                    <a:pt x="131123" y="132086"/>
                  </a:moveTo>
                  <a:cubicBezTo>
                    <a:pt x="130985" y="127329"/>
                    <a:pt x="127055" y="123469"/>
                    <a:pt x="122299" y="123469"/>
                  </a:cubicBezTo>
                  <a:lnTo>
                    <a:pt x="117749" y="123469"/>
                  </a:lnTo>
                  <a:cubicBezTo>
                    <a:pt x="117749" y="123469"/>
                    <a:pt x="117749" y="123469"/>
                    <a:pt x="117749" y="123469"/>
                  </a:cubicBezTo>
                  <a:cubicBezTo>
                    <a:pt x="116025" y="123469"/>
                    <a:pt x="114647" y="122090"/>
                    <a:pt x="114647" y="120366"/>
                  </a:cubicBezTo>
                  <a:lnTo>
                    <a:pt x="114647" y="107130"/>
                  </a:lnTo>
                  <a:cubicBezTo>
                    <a:pt x="114647" y="106441"/>
                    <a:pt x="114785" y="105889"/>
                    <a:pt x="115129" y="105407"/>
                  </a:cubicBezTo>
                  <a:cubicBezTo>
                    <a:pt x="122368" y="105683"/>
                    <a:pt x="129882" y="107199"/>
                    <a:pt x="131675" y="108923"/>
                  </a:cubicBezTo>
                  <a:cubicBezTo>
                    <a:pt x="138637" y="115679"/>
                    <a:pt x="150357" y="110784"/>
                    <a:pt x="150288" y="101064"/>
                  </a:cubicBezTo>
                  <a:lnTo>
                    <a:pt x="150150" y="71145"/>
                  </a:lnTo>
                  <a:cubicBezTo>
                    <a:pt x="150150" y="63975"/>
                    <a:pt x="156561" y="58942"/>
                    <a:pt x="166764" y="62114"/>
                  </a:cubicBezTo>
                  <a:cubicBezTo>
                    <a:pt x="173589" y="64251"/>
                    <a:pt x="180345" y="65285"/>
                    <a:pt x="186687" y="65285"/>
                  </a:cubicBezTo>
                  <a:lnTo>
                    <a:pt x="189031" y="65285"/>
                  </a:lnTo>
                  <a:cubicBezTo>
                    <a:pt x="195442" y="65285"/>
                    <a:pt x="202129" y="64113"/>
                    <a:pt x="208954" y="61976"/>
                  </a:cubicBezTo>
                  <a:cubicBezTo>
                    <a:pt x="218743" y="58805"/>
                    <a:pt x="225637" y="63423"/>
                    <a:pt x="225637" y="70869"/>
                  </a:cubicBezTo>
                  <a:lnTo>
                    <a:pt x="225775" y="100788"/>
                  </a:lnTo>
                  <a:cubicBezTo>
                    <a:pt x="225775" y="102305"/>
                    <a:pt x="226258" y="107406"/>
                    <a:pt x="232324" y="109888"/>
                  </a:cubicBezTo>
                  <a:cubicBezTo>
                    <a:pt x="234048" y="110577"/>
                    <a:pt x="247766" y="114231"/>
                    <a:pt x="253557" y="108509"/>
                  </a:cubicBezTo>
                  <a:cubicBezTo>
                    <a:pt x="255625" y="106441"/>
                    <a:pt x="258728" y="105545"/>
                    <a:pt x="261071" y="105131"/>
                  </a:cubicBezTo>
                  <a:cubicBezTo>
                    <a:pt x="261347" y="105545"/>
                    <a:pt x="261485" y="106027"/>
                    <a:pt x="261485" y="106648"/>
                  </a:cubicBezTo>
                  <a:lnTo>
                    <a:pt x="261485" y="119884"/>
                  </a:lnTo>
                  <a:cubicBezTo>
                    <a:pt x="261485" y="121607"/>
                    <a:pt x="260175" y="122986"/>
                    <a:pt x="258452" y="122986"/>
                  </a:cubicBezTo>
                  <a:lnTo>
                    <a:pt x="253971" y="122986"/>
                  </a:lnTo>
                  <a:cubicBezTo>
                    <a:pt x="249145" y="122986"/>
                    <a:pt x="245285" y="126847"/>
                    <a:pt x="245216" y="131672"/>
                  </a:cubicBezTo>
                  <a:cubicBezTo>
                    <a:pt x="244940" y="146908"/>
                    <a:pt x="238529" y="161040"/>
                    <a:pt x="227637" y="170485"/>
                  </a:cubicBezTo>
                  <a:cubicBezTo>
                    <a:pt x="204266" y="190752"/>
                    <a:pt x="172417" y="190821"/>
                    <a:pt x="148978" y="170829"/>
                  </a:cubicBezTo>
                  <a:cubicBezTo>
                    <a:pt x="138017" y="161454"/>
                    <a:pt x="131468" y="147390"/>
                    <a:pt x="131123" y="132155"/>
                  </a:cubicBezTo>
                  <a:lnTo>
                    <a:pt x="131123" y="132155"/>
                  </a:lnTo>
                  <a:close/>
                  <a:moveTo>
                    <a:pt x="216744" y="197715"/>
                  </a:moveTo>
                  <a:lnTo>
                    <a:pt x="216744" y="211227"/>
                  </a:lnTo>
                  <a:cubicBezTo>
                    <a:pt x="216813" y="214743"/>
                    <a:pt x="217778" y="218121"/>
                    <a:pt x="219502" y="221016"/>
                  </a:cubicBezTo>
                  <a:lnTo>
                    <a:pt x="188617" y="240526"/>
                  </a:lnTo>
                  <a:lnTo>
                    <a:pt x="157595" y="221292"/>
                  </a:lnTo>
                  <a:cubicBezTo>
                    <a:pt x="159250" y="218397"/>
                    <a:pt x="160215" y="215019"/>
                    <a:pt x="160215" y="211503"/>
                  </a:cubicBezTo>
                  <a:lnTo>
                    <a:pt x="160215" y="197991"/>
                  </a:lnTo>
                  <a:cubicBezTo>
                    <a:pt x="178345" y="205230"/>
                    <a:pt x="198269" y="205298"/>
                    <a:pt x="216744" y="197784"/>
                  </a:cubicBezTo>
                  <a:lnTo>
                    <a:pt x="216744" y="197784"/>
                  </a:lnTo>
                  <a:close/>
                  <a:moveTo>
                    <a:pt x="61840" y="261897"/>
                  </a:moveTo>
                  <a:cubicBezTo>
                    <a:pt x="66321" y="254451"/>
                    <a:pt x="72939" y="248454"/>
                    <a:pt x="81005" y="244869"/>
                  </a:cubicBezTo>
                  <a:cubicBezTo>
                    <a:pt x="87692" y="241836"/>
                    <a:pt x="97205" y="239216"/>
                    <a:pt x="106994" y="237079"/>
                  </a:cubicBezTo>
                  <a:lnTo>
                    <a:pt x="133812" y="266378"/>
                  </a:lnTo>
                  <a:cubicBezTo>
                    <a:pt x="139809" y="272927"/>
                    <a:pt x="148840" y="276305"/>
                    <a:pt x="158078" y="274926"/>
                  </a:cubicBezTo>
                  <a:lnTo>
                    <a:pt x="164765" y="287197"/>
                  </a:lnTo>
                  <a:lnTo>
                    <a:pt x="158216" y="315462"/>
                  </a:lnTo>
                  <a:cubicBezTo>
                    <a:pt x="120506" y="308430"/>
                    <a:pt x="86933" y="289265"/>
                    <a:pt x="61909" y="261897"/>
                  </a:cubicBezTo>
                  <a:close/>
                  <a:moveTo>
                    <a:pt x="175726" y="317806"/>
                  </a:moveTo>
                  <a:lnTo>
                    <a:pt x="181103" y="294711"/>
                  </a:lnTo>
                  <a:lnTo>
                    <a:pt x="196614" y="294711"/>
                  </a:lnTo>
                  <a:cubicBezTo>
                    <a:pt x="196614" y="294711"/>
                    <a:pt x="202267" y="317944"/>
                    <a:pt x="202267" y="317944"/>
                  </a:cubicBezTo>
                  <a:cubicBezTo>
                    <a:pt x="193098" y="318564"/>
                    <a:pt x="184412" y="318495"/>
                    <a:pt x="175795" y="317737"/>
                  </a:cubicBezTo>
                  <a:lnTo>
                    <a:pt x="175795" y="317737"/>
                  </a:lnTo>
                  <a:close/>
                  <a:moveTo>
                    <a:pt x="219846" y="315876"/>
                  </a:moveTo>
                  <a:lnTo>
                    <a:pt x="212884" y="287059"/>
                  </a:lnTo>
                  <a:lnTo>
                    <a:pt x="219502" y="274788"/>
                  </a:lnTo>
                  <a:cubicBezTo>
                    <a:pt x="228670" y="276098"/>
                    <a:pt x="237701" y="272651"/>
                    <a:pt x="243699" y="265964"/>
                  </a:cubicBezTo>
                  <a:lnTo>
                    <a:pt x="270240" y="236459"/>
                  </a:lnTo>
                  <a:cubicBezTo>
                    <a:pt x="280029" y="238527"/>
                    <a:pt x="289612" y="241077"/>
                    <a:pt x="296299" y="244042"/>
                  </a:cubicBezTo>
                  <a:cubicBezTo>
                    <a:pt x="305192" y="247971"/>
                    <a:pt x="312500" y="254934"/>
                    <a:pt x="316980" y="263482"/>
                  </a:cubicBezTo>
                  <a:cubicBezTo>
                    <a:pt x="291611" y="290575"/>
                    <a:pt x="257694" y="309395"/>
                    <a:pt x="219846" y="315876"/>
                  </a:cubicBezTo>
                  <a:lnTo>
                    <a:pt x="219846" y="3158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24"/>
            <p:cNvSpPr/>
            <p:nvPr/>
          </p:nvSpPr>
          <p:spPr>
            <a:xfrm>
              <a:off x="6511183" y="1920353"/>
              <a:ext cx="380515" cy="180135"/>
            </a:xfrm>
            <a:custGeom>
              <a:avLst/>
              <a:gdLst/>
              <a:ahLst/>
              <a:cxnLst/>
              <a:rect l="l" t="t" r="r" b="b"/>
              <a:pathLst>
                <a:path w="380515" h="180135" extrusionOk="0">
                  <a:moveTo>
                    <a:pt x="7847" y="180067"/>
                  </a:moveTo>
                  <a:cubicBezTo>
                    <a:pt x="12673" y="180618"/>
                    <a:pt x="17016" y="177103"/>
                    <a:pt x="17567" y="172277"/>
                  </a:cubicBezTo>
                  <a:cubicBezTo>
                    <a:pt x="27150" y="84380"/>
                    <a:pt x="101672" y="17648"/>
                    <a:pt x="190258" y="17648"/>
                  </a:cubicBezTo>
                  <a:cubicBezTo>
                    <a:pt x="278844" y="17648"/>
                    <a:pt x="353366" y="84312"/>
                    <a:pt x="362948" y="172277"/>
                  </a:cubicBezTo>
                  <a:cubicBezTo>
                    <a:pt x="363431" y="176827"/>
                    <a:pt x="367292" y="180136"/>
                    <a:pt x="371704" y="180136"/>
                  </a:cubicBezTo>
                  <a:cubicBezTo>
                    <a:pt x="372048" y="180136"/>
                    <a:pt x="372324" y="180136"/>
                    <a:pt x="372669" y="180136"/>
                  </a:cubicBezTo>
                  <a:cubicBezTo>
                    <a:pt x="377494" y="179584"/>
                    <a:pt x="381010" y="175241"/>
                    <a:pt x="380459" y="170416"/>
                  </a:cubicBezTo>
                  <a:cubicBezTo>
                    <a:pt x="369911" y="73557"/>
                    <a:pt x="287805" y="0"/>
                    <a:pt x="190258" y="0"/>
                  </a:cubicBezTo>
                  <a:cubicBezTo>
                    <a:pt x="92710" y="0"/>
                    <a:pt x="10605" y="73488"/>
                    <a:pt x="57" y="170347"/>
                  </a:cubicBezTo>
                  <a:cubicBezTo>
                    <a:pt x="-495" y="175172"/>
                    <a:pt x="3021" y="179515"/>
                    <a:pt x="7847" y="180067"/>
                  </a:cubicBezTo>
                  <a:lnTo>
                    <a:pt x="7847" y="1800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18" name="Google Shape;518;p24"/>
          <p:cNvSpPr/>
          <p:nvPr/>
        </p:nvSpPr>
        <p:spPr>
          <a:xfrm>
            <a:off x="1401560" y="2343328"/>
            <a:ext cx="469788" cy="471203"/>
          </a:xfrm>
          <a:custGeom>
            <a:avLst/>
            <a:gdLst/>
            <a:ahLst/>
            <a:cxnLst/>
            <a:rect l="l" t="t" r="r" b="b"/>
            <a:pathLst>
              <a:path w="600368" h="602176" extrusionOk="0">
                <a:moveTo>
                  <a:pt x="593628" y="525930"/>
                </a:moveTo>
                <a:cubicBezTo>
                  <a:pt x="588871" y="524759"/>
                  <a:pt x="584114" y="527654"/>
                  <a:pt x="582942" y="532342"/>
                </a:cubicBezTo>
                <a:cubicBezTo>
                  <a:pt x="580599" y="541717"/>
                  <a:pt x="576393" y="550266"/>
                  <a:pt x="570809" y="557573"/>
                </a:cubicBezTo>
                <a:cubicBezTo>
                  <a:pt x="567707" y="542820"/>
                  <a:pt x="559090" y="529929"/>
                  <a:pt x="546750" y="521656"/>
                </a:cubicBezTo>
                <a:cubicBezTo>
                  <a:pt x="549025" y="516968"/>
                  <a:pt x="550335" y="511729"/>
                  <a:pt x="550335" y="506145"/>
                </a:cubicBezTo>
                <a:cubicBezTo>
                  <a:pt x="550335" y="486842"/>
                  <a:pt x="535030" y="471125"/>
                  <a:pt x="516210" y="471125"/>
                </a:cubicBezTo>
                <a:cubicBezTo>
                  <a:pt x="497390" y="471125"/>
                  <a:pt x="482086" y="486842"/>
                  <a:pt x="482086" y="506145"/>
                </a:cubicBezTo>
                <a:cubicBezTo>
                  <a:pt x="482086" y="511729"/>
                  <a:pt x="483396" y="516968"/>
                  <a:pt x="485671" y="521656"/>
                </a:cubicBezTo>
                <a:cubicBezTo>
                  <a:pt x="473399" y="529929"/>
                  <a:pt x="464782" y="542751"/>
                  <a:pt x="461680" y="557435"/>
                </a:cubicBezTo>
                <a:cubicBezTo>
                  <a:pt x="452787" y="545854"/>
                  <a:pt x="447479" y="531308"/>
                  <a:pt x="447479" y="515590"/>
                </a:cubicBezTo>
                <a:cubicBezTo>
                  <a:pt x="447479" y="477605"/>
                  <a:pt x="478363" y="446789"/>
                  <a:pt x="516279" y="446789"/>
                </a:cubicBezTo>
                <a:cubicBezTo>
                  <a:pt x="546405" y="446789"/>
                  <a:pt x="573498" y="466919"/>
                  <a:pt x="582184" y="495735"/>
                </a:cubicBezTo>
                <a:cubicBezTo>
                  <a:pt x="583563" y="500423"/>
                  <a:pt x="588527" y="503043"/>
                  <a:pt x="593214" y="501664"/>
                </a:cubicBezTo>
                <a:cubicBezTo>
                  <a:pt x="597902" y="500285"/>
                  <a:pt x="600522" y="495322"/>
                  <a:pt x="599143" y="490634"/>
                </a:cubicBezTo>
                <a:cubicBezTo>
                  <a:pt x="593904" y="473193"/>
                  <a:pt x="582942" y="457544"/>
                  <a:pt x="568397" y="446583"/>
                </a:cubicBezTo>
                <a:cubicBezTo>
                  <a:pt x="555643" y="437000"/>
                  <a:pt x="540890" y="431209"/>
                  <a:pt x="525172" y="429624"/>
                </a:cubicBezTo>
                <a:lnTo>
                  <a:pt x="525172" y="383849"/>
                </a:lnTo>
                <a:cubicBezTo>
                  <a:pt x="525172" y="371922"/>
                  <a:pt x="515452" y="362271"/>
                  <a:pt x="503594" y="362271"/>
                </a:cubicBezTo>
                <a:lnTo>
                  <a:pt x="310222" y="362271"/>
                </a:lnTo>
                <a:lnTo>
                  <a:pt x="310222" y="330559"/>
                </a:lnTo>
                <a:cubicBezTo>
                  <a:pt x="397429" y="325940"/>
                  <a:pt x="466781" y="253555"/>
                  <a:pt x="466781" y="165383"/>
                </a:cubicBezTo>
                <a:cubicBezTo>
                  <a:pt x="466781" y="77211"/>
                  <a:pt x="392604" y="0"/>
                  <a:pt x="301398" y="0"/>
                </a:cubicBezTo>
                <a:cubicBezTo>
                  <a:pt x="219844" y="0"/>
                  <a:pt x="150079" y="59701"/>
                  <a:pt x="137877" y="140427"/>
                </a:cubicBezTo>
                <a:cubicBezTo>
                  <a:pt x="137118" y="145253"/>
                  <a:pt x="140427" y="149734"/>
                  <a:pt x="145253" y="150492"/>
                </a:cubicBezTo>
                <a:cubicBezTo>
                  <a:pt x="150079" y="151251"/>
                  <a:pt x="154560" y="147873"/>
                  <a:pt x="155318" y="143116"/>
                </a:cubicBezTo>
                <a:cubicBezTo>
                  <a:pt x="166141" y="71834"/>
                  <a:pt x="227703" y="17717"/>
                  <a:pt x="301398" y="17717"/>
                </a:cubicBezTo>
                <a:cubicBezTo>
                  <a:pt x="382883" y="17717"/>
                  <a:pt x="449133" y="83967"/>
                  <a:pt x="449133" y="165452"/>
                </a:cubicBezTo>
                <a:cubicBezTo>
                  <a:pt x="449133" y="199301"/>
                  <a:pt x="437689" y="230530"/>
                  <a:pt x="418456" y="255485"/>
                </a:cubicBezTo>
                <a:cubicBezTo>
                  <a:pt x="416181" y="249281"/>
                  <a:pt x="412665" y="243628"/>
                  <a:pt x="408046" y="239009"/>
                </a:cubicBezTo>
                <a:cubicBezTo>
                  <a:pt x="397360" y="228186"/>
                  <a:pt x="382401" y="221981"/>
                  <a:pt x="338487" y="216397"/>
                </a:cubicBezTo>
                <a:lnTo>
                  <a:pt x="338487" y="198749"/>
                </a:lnTo>
                <a:cubicBezTo>
                  <a:pt x="351241" y="188891"/>
                  <a:pt x="358341" y="175655"/>
                  <a:pt x="360547" y="161385"/>
                </a:cubicBezTo>
                <a:cubicBezTo>
                  <a:pt x="363719" y="160557"/>
                  <a:pt x="366614" y="158903"/>
                  <a:pt x="369027" y="156490"/>
                </a:cubicBezTo>
                <a:cubicBezTo>
                  <a:pt x="372474" y="152974"/>
                  <a:pt x="374404" y="148355"/>
                  <a:pt x="374335" y="143461"/>
                </a:cubicBezTo>
                <a:lnTo>
                  <a:pt x="374335" y="132913"/>
                </a:lnTo>
                <a:cubicBezTo>
                  <a:pt x="374335" y="128087"/>
                  <a:pt x="372336" y="123537"/>
                  <a:pt x="369096" y="120228"/>
                </a:cubicBezTo>
                <a:lnTo>
                  <a:pt x="368958" y="94997"/>
                </a:lnTo>
                <a:cubicBezTo>
                  <a:pt x="368820" y="68042"/>
                  <a:pt x="346898" y="46189"/>
                  <a:pt x="319943" y="46189"/>
                </a:cubicBezTo>
                <a:lnTo>
                  <a:pt x="319736" y="46189"/>
                </a:lnTo>
                <a:lnTo>
                  <a:pt x="278304" y="46395"/>
                </a:lnTo>
                <a:cubicBezTo>
                  <a:pt x="267825" y="46395"/>
                  <a:pt x="258381" y="52807"/>
                  <a:pt x="254313" y="62389"/>
                </a:cubicBezTo>
                <a:cubicBezTo>
                  <a:pt x="240664" y="63285"/>
                  <a:pt x="229771" y="74729"/>
                  <a:pt x="229840" y="88724"/>
                </a:cubicBezTo>
                <a:lnTo>
                  <a:pt x="229978" y="120849"/>
                </a:lnTo>
                <a:cubicBezTo>
                  <a:pt x="226738" y="124227"/>
                  <a:pt x="224877" y="128777"/>
                  <a:pt x="224877" y="133603"/>
                </a:cubicBezTo>
                <a:lnTo>
                  <a:pt x="224877" y="144150"/>
                </a:lnTo>
                <a:cubicBezTo>
                  <a:pt x="224946" y="152698"/>
                  <a:pt x="230874" y="159937"/>
                  <a:pt x="238871" y="161867"/>
                </a:cubicBezTo>
                <a:cubicBezTo>
                  <a:pt x="241146" y="176000"/>
                  <a:pt x="248316" y="189236"/>
                  <a:pt x="261276" y="199094"/>
                </a:cubicBezTo>
                <a:lnTo>
                  <a:pt x="261276" y="216742"/>
                </a:lnTo>
                <a:cubicBezTo>
                  <a:pt x="246110" y="218810"/>
                  <a:pt x="219017" y="223222"/>
                  <a:pt x="205298" y="230185"/>
                </a:cubicBezTo>
                <a:cubicBezTo>
                  <a:pt x="195164" y="235287"/>
                  <a:pt x="187374" y="244042"/>
                  <a:pt x="183169" y="254451"/>
                </a:cubicBezTo>
                <a:cubicBezTo>
                  <a:pt x="167727" y="233977"/>
                  <a:pt x="157455" y="209228"/>
                  <a:pt x="154422" y="182066"/>
                </a:cubicBezTo>
                <a:cubicBezTo>
                  <a:pt x="153870" y="177240"/>
                  <a:pt x="149527" y="173725"/>
                  <a:pt x="144702" y="174276"/>
                </a:cubicBezTo>
                <a:cubicBezTo>
                  <a:pt x="139876" y="174828"/>
                  <a:pt x="136360" y="179171"/>
                  <a:pt x="136912" y="183996"/>
                </a:cubicBezTo>
                <a:cubicBezTo>
                  <a:pt x="145942" y="264861"/>
                  <a:pt x="212192" y="326354"/>
                  <a:pt x="292436" y="330559"/>
                </a:cubicBezTo>
                <a:lnTo>
                  <a:pt x="292436" y="362271"/>
                </a:lnTo>
                <a:lnTo>
                  <a:pt x="99271" y="362271"/>
                </a:lnTo>
                <a:cubicBezTo>
                  <a:pt x="87345" y="362271"/>
                  <a:pt x="77694" y="371991"/>
                  <a:pt x="77694" y="383849"/>
                </a:cubicBezTo>
                <a:lnTo>
                  <a:pt x="77694" y="429624"/>
                </a:lnTo>
                <a:cubicBezTo>
                  <a:pt x="34125" y="434036"/>
                  <a:pt x="0" y="470987"/>
                  <a:pt x="0" y="515659"/>
                </a:cubicBezTo>
                <a:cubicBezTo>
                  <a:pt x="0" y="563295"/>
                  <a:pt x="38812" y="602176"/>
                  <a:pt x="86518" y="602176"/>
                </a:cubicBezTo>
                <a:cubicBezTo>
                  <a:pt x="134223" y="602176"/>
                  <a:pt x="173035" y="563502"/>
                  <a:pt x="173035" y="515659"/>
                </a:cubicBezTo>
                <a:cubicBezTo>
                  <a:pt x="173035" y="470918"/>
                  <a:pt x="138911" y="434036"/>
                  <a:pt x="95342" y="429624"/>
                </a:cubicBezTo>
                <a:lnTo>
                  <a:pt x="95342" y="383849"/>
                </a:lnTo>
                <a:cubicBezTo>
                  <a:pt x="95342" y="381643"/>
                  <a:pt x="97134" y="379919"/>
                  <a:pt x="99271" y="379919"/>
                </a:cubicBezTo>
                <a:lnTo>
                  <a:pt x="292436" y="379919"/>
                </a:lnTo>
                <a:lnTo>
                  <a:pt x="292436" y="429624"/>
                </a:lnTo>
                <a:cubicBezTo>
                  <a:pt x="248867" y="434036"/>
                  <a:pt x="214743" y="470987"/>
                  <a:pt x="214743" y="515659"/>
                </a:cubicBezTo>
                <a:cubicBezTo>
                  <a:pt x="214743" y="563295"/>
                  <a:pt x="253555" y="602176"/>
                  <a:pt x="301261" y="602176"/>
                </a:cubicBezTo>
                <a:cubicBezTo>
                  <a:pt x="348966" y="602176"/>
                  <a:pt x="387778" y="563502"/>
                  <a:pt x="387778" y="515659"/>
                </a:cubicBezTo>
                <a:cubicBezTo>
                  <a:pt x="387778" y="470918"/>
                  <a:pt x="353654" y="434036"/>
                  <a:pt x="310085" y="429624"/>
                </a:cubicBezTo>
                <a:lnTo>
                  <a:pt x="310085" y="379919"/>
                </a:lnTo>
                <a:lnTo>
                  <a:pt x="503457" y="379919"/>
                </a:lnTo>
                <a:cubicBezTo>
                  <a:pt x="505663" y="379919"/>
                  <a:pt x="507386" y="381711"/>
                  <a:pt x="507386" y="383849"/>
                </a:cubicBezTo>
                <a:lnTo>
                  <a:pt x="507386" y="429624"/>
                </a:lnTo>
                <a:cubicBezTo>
                  <a:pt x="463817" y="434036"/>
                  <a:pt x="429693" y="470987"/>
                  <a:pt x="429693" y="515659"/>
                </a:cubicBezTo>
                <a:cubicBezTo>
                  <a:pt x="429693" y="563364"/>
                  <a:pt x="468574" y="602176"/>
                  <a:pt x="516210" y="602176"/>
                </a:cubicBezTo>
                <a:cubicBezTo>
                  <a:pt x="555988" y="602176"/>
                  <a:pt x="590457" y="575290"/>
                  <a:pt x="600108" y="536754"/>
                </a:cubicBezTo>
                <a:cubicBezTo>
                  <a:pt x="601280" y="531997"/>
                  <a:pt x="598385" y="527240"/>
                  <a:pt x="593697" y="526068"/>
                </a:cubicBezTo>
                <a:lnTo>
                  <a:pt x="593697" y="526068"/>
                </a:lnTo>
                <a:close/>
                <a:moveTo>
                  <a:pt x="275753" y="257829"/>
                </a:moveTo>
                <a:lnTo>
                  <a:pt x="275409" y="258105"/>
                </a:lnTo>
                <a:cubicBezTo>
                  <a:pt x="273685" y="259622"/>
                  <a:pt x="271824" y="259622"/>
                  <a:pt x="270859" y="259484"/>
                </a:cubicBezTo>
                <a:cubicBezTo>
                  <a:pt x="269894" y="259346"/>
                  <a:pt x="268032" y="258863"/>
                  <a:pt x="266791" y="257002"/>
                </a:cubicBezTo>
                <a:lnTo>
                  <a:pt x="252107" y="235700"/>
                </a:lnTo>
                <a:cubicBezTo>
                  <a:pt x="254934" y="235218"/>
                  <a:pt x="257829" y="234804"/>
                  <a:pt x="260794" y="234390"/>
                </a:cubicBezTo>
                <a:lnTo>
                  <a:pt x="285198" y="249488"/>
                </a:lnTo>
                <a:lnTo>
                  <a:pt x="275891" y="257622"/>
                </a:lnTo>
                <a:cubicBezTo>
                  <a:pt x="275891" y="257622"/>
                  <a:pt x="275822" y="257691"/>
                  <a:pt x="275753" y="257760"/>
                </a:cubicBezTo>
                <a:lnTo>
                  <a:pt x="275753" y="257760"/>
                </a:lnTo>
                <a:close/>
                <a:moveTo>
                  <a:pt x="338970" y="234115"/>
                </a:moveTo>
                <a:cubicBezTo>
                  <a:pt x="341934" y="234528"/>
                  <a:pt x="344830" y="234942"/>
                  <a:pt x="347656" y="235355"/>
                </a:cubicBezTo>
                <a:lnTo>
                  <a:pt x="333110" y="256795"/>
                </a:lnTo>
                <a:cubicBezTo>
                  <a:pt x="331800" y="258657"/>
                  <a:pt x="330008" y="259208"/>
                  <a:pt x="329043" y="259277"/>
                </a:cubicBezTo>
                <a:cubicBezTo>
                  <a:pt x="328078" y="259415"/>
                  <a:pt x="326216" y="259415"/>
                  <a:pt x="324493" y="257898"/>
                </a:cubicBezTo>
                <a:lnTo>
                  <a:pt x="314772" y="249419"/>
                </a:lnTo>
                <a:lnTo>
                  <a:pt x="339039" y="234115"/>
                </a:lnTo>
                <a:close/>
                <a:moveTo>
                  <a:pt x="294574" y="274650"/>
                </a:moveTo>
                <a:lnTo>
                  <a:pt x="291954" y="267067"/>
                </a:lnTo>
                <a:lnTo>
                  <a:pt x="299951" y="260035"/>
                </a:lnTo>
                <a:lnTo>
                  <a:pt x="308016" y="267067"/>
                </a:lnTo>
                <a:cubicBezTo>
                  <a:pt x="307258" y="269273"/>
                  <a:pt x="306362" y="271962"/>
                  <a:pt x="305466" y="274581"/>
                </a:cubicBezTo>
                <a:lnTo>
                  <a:pt x="294505" y="274581"/>
                </a:lnTo>
                <a:close/>
                <a:moveTo>
                  <a:pt x="294780" y="292367"/>
                </a:moveTo>
                <a:lnTo>
                  <a:pt x="305466" y="292367"/>
                </a:lnTo>
                <a:cubicBezTo>
                  <a:pt x="305466" y="292367"/>
                  <a:pt x="312015" y="312704"/>
                  <a:pt x="312015" y="312704"/>
                </a:cubicBezTo>
                <a:cubicBezTo>
                  <a:pt x="304294" y="313256"/>
                  <a:pt x="296573" y="313256"/>
                  <a:pt x="288438" y="312566"/>
                </a:cubicBezTo>
                <a:lnTo>
                  <a:pt x="294849" y="292367"/>
                </a:lnTo>
                <a:close/>
                <a:moveTo>
                  <a:pt x="395361" y="251349"/>
                </a:moveTo>
                <a:cubicBezTo>
                  <a:pt x="400532" y="256588"/>
                  <a:pt x="403496" y="263965"/>
                  <a:pt x="403634" y="271755"/>
                </a:cubicBezTo>
                <a:cubicBezTo>
                  <a:pt x="383573" y="291058"/>
                  <a:pt x="358135" y="304776"/>
                  <a:pt x="329801" y="310360"/>
                </a:cubicBezTo>
                <a:lnTo>
                  <a:pt x="321184" y="283612"/>
                </a:lnTo>
                <a:cubicBezTo>
                  <a:pt x="321873" y="281544"/>
                  <a:pt x="323459" y="276994"/>
                  <a:pt x="323528" y="276650"/>
                </a:cubicBezTo>
                <a:cubicBezTo>
                  <a:pt x="326078" y="277201"/>
                  <a:pt x="328629" y="277339"/>
                  <a:pt x="331318" y="276994"/>
                </a:cubicBezTo>
                <a:cubicBezTo>
                  <a:pt x="338005" y="276098"/>
                  <a:pt x="343933" y="272444"/>
                  <a:pt x="347725" y="266929"/>
                </a:cubicBezTo>
                <a:lnTo>
                  <a:pt x="366683" y="239078"/>
                </a:lnTo>
                <a:cubicBezTo>
                  <a:pt x="378127" y="241629"/>
                  <a:pt x="388054" y="244111"/>
                  <a:pt x="395361" y="251487"/>
                </a:cubicBezTo>
                <a:lnTo>
                  <a:pt x="395361" y="251487"/>
                </a:lnTo>
                <a:close/>
                <a:moveTo>
                  <a:pt x="256037" y="79899"/>
                </a:moveTo>
                <a:lnTo>
                  <a:pt x="256244" y="79899"/>
                </a:lnTo>
                <a:cubicBezTo>
                  <a:pt x="262586" y="79899"/>
                  <a:pt x="268239" y="75763"/>
                  <a:pt x="270307" y="69697"/>
                </a:cubicBezTo>
                <a:cubicBezTo>
                  <a:pt x="271479" y="66319"/>
                  <a:pt x="274719" y="63975"/>
                  <a:pt x="278304" y="63975"/>
                </a:cubicBezTo>
                <a:lnTo>
                  <a:pt x="319736" y="63768"/>
                </a:lnTo>
                <a:lnTo>
                  <a:pt x="319874" y="63768"/>
                </a:lnTo>
                <a:cubicBezTo>
                  <a:pt x="337108" y="63768"/>
                  <a:pt x="351172" y="77762"/>
                  <a:pt x="351241" y="94997"/>
                </a:cubicBezTo>
                <a:lnTo>
                  <a:pt x="351241" y="116161"/>
                </a:lnTo>
                <a:cubicBezTo>
                  <a:pt x="348345" y="116506"/>
                  <a:pt x="345036" y="117126"/>
                  <a:pt x="341934" y="118229"/>
                </a:cubicBezTo>
                <a:lnTo>
                  <a:pt x="341934" y="100857"/>
                </a:lnTo>
                <a:cubicBezTo>
                  <a:pt x="341796" y="89620"/>
                  <a:pt x="332696" y="80589"/>
                  <a:pt x="321459" y="80589"/>
                </a:cubicBezTo>
                <a:lnTo>
                  <a:pt x="321322" y="80589"/>
                </a:lnTo>
                <a:cubicBezTo>
                  <a:pt x="311877" y="80589"/>
                  <a:pt x="310291" y="84036"/>
                  <a:pt x="299192" y="84036"/>
                </a:cubicBezTo>
                <a:lnTo>
                  <a:pt x="297124" y="84036"/>
                </a:lnTo>
                <a:cubicBezTo>
                  <a:pt x="297124" y="84036"/>
                  <a:pt x="297124" y="84036"/>
                  <a:pt x="297055" y="84036"/>
                </a:cubicBezTo>
                <a:cubicBezTo>
                  <a:pt x="289127" y="84036"/>
                  <a:pt x="286783" y="80796"/>
                  <a:pt x="277201" y="80727"/>
                </a:cubicBezTo>
                <a:lnTo>
                  <a:pt x="277063" y="80727"/>
                </a:lnTo>
                <a:cubicBezTo>
                  <a:pt x="265826" y="80727"/>
                  <a:pt x="256726" y="89965"/>
                  <a:pt x="256795" y="101202"/>
                </a:cubicBezTo>
                <a:lnTo>
                  <a:pt x="256795" y="118643"/>
                </a:lnTo>
                <a:cubicBezTo>
                  <a:pt x="253762" y="117609"/>
                  <a:pt x="250522" y="116988"/>
                  <a:pt x="247558" y="116644"/>
                </a:cubicBezTo>
                <a:lnTo>
                  <a:pt x="247420" y="88517"/>
                </a:lnTo>
                <a:cubicBezTo>
                  <a:pt x="247420" y="83760"/>
                  <a:pt x="251211" y="79899"/>
                  <a:pt x="256037" y="79831"/>
                </a:cubicBezTo>
                <a:close/>
                <a:moveTo>
                  <a:pt x="255692" y="153319"/>
                </a:moveTo>
                <a:cubicBezTo>
                  <a:pt x="255554" y="148562"/>
                  <a:pt x="251625" y="144702"/>
                  <a:pt x="246868" y="144702"/>
                </a:cubicBezTo>
                <a:lnTo>
                  <a:pt x="243214" y="144702"/>
                </a:lnTo>
                <a:cubicBezTo>
                  <a:pt x="243214" y="144702"/>
                  <a:pt x="243214" y="144702"/>
                  <a:pt x="243214" y="144702"/>
                </a:cubicBezTo>
                <a:cubicBezTo>
                  <a:pt x="242801" y="144702"/>
                  <a:pt x="242525" y="144357"/>
                  <a:pt x="242525" y="144012"/>
                </a:cubicBezTo>
                <a:lnTo>
                  <a:pt x="242525" y="133947"/>
                </a:lnTo>
                <a:cubicBezTo>
                  <a:pt x="246523" y="134223"/>
                  <a:pt x="251211" y="134981"/>
                  <a:pt x="253073" y="136153"/>
                </a:cubicBezTo>
                <a:cubicBezTo>
                  <a:pt x="262035" y="141944"/>
                  <a:pt x="274581" y="135602"/>
                  <a:pt x="274512" y="124365"/>
                </a:cubicBezTo>
                <a:lnTo>
                  <a:pt x="274512" y="101133"/>
                </a:lnTo>
                <a:cubicBezTo>
                  <a:pt x="274375" y="99616"/>
                  <a:pt x="275615" y="98375"/>
                  <a:pt x="277132" y="98375"/>
                </a:cubicBezTo>
                <a:lnTo>
                  <a:pt x="277270" y="98375"/>
                </a:lnTo>
                <a:cubicBezTo>
                  <a:pt x="277270" y="98375"/>
                  <a:pt x="277270" y="98375"/>
                  <a:pt x="277270" y="98375"/>
                </a:cubicBezTo>
                <a:cubicBezTo>
                  <a:pt x="282440" y="98375"/>
                  <a:pt x="286646" y="101684"/>
                  <a:pt x="296986" y="101684"/>
                </a:cubicBezTo>
                <a:lnTo>
                  <a:pt x="299192" y="101684"/>
                </a:lnTo>
                <a:cubicBezTo>
                  <a:pt x="312635" y="101684"/>
                  <a:pt x="315806" y="98237"/>
                  <a:pt x="321322" y="98168"/>
                </a:cubicBezTo>
                <a:lnTo>
                  <a:pt x="321322" y="98168"/>
                </a:lnTo>
                <a:cubicBezTo>
                  <a:pt x="322838" y="98168"/>
                  <a:pt x="324079" y="99340"/>
                  <a:pt x="324079" y="100857"/>
                </a:cubicBezTo>
                <a:lnTo>
                  <a:pt x="324079" y="124020"/>
                </a:lnTo>
                <a:cubicBezTo>
                  <a:pt x="324217" y="130707"/>
                  <a:pt x="328974" y="136429"/>
                  <a:pt x="335592" y="137670"/>
                </a:cubicBezTo>
                <a:cubicBezTo>
                  <a:pt x="339039" y="138290"/>
                  <a:pt x="342624" y="137601"/>
                  <a:pt x="345657" y="135671"/>
                </a:cubicBezTo>
                <a:cubicBezTo>
                  <a:pt x="347449" y="134499"/>
                  <a:pt x="352068" y="133671"/>
                  <a:pt x="356480" y="133396"/>
                </a:cubicBezTo>
                <a:lnTo>
                  <a:pt x="356480" y="143530"/>
                </a:lnTo>
                <a:cubicBezTo>
                  <a:pt x="356480" y="143943"/>
                  <a:pt x="356204" y="144219"/>
                  <a:pt x="355791" y="144219"/>
                </a:cubicBezTo>
                <a:lnTo>
                  <a:pt x="352206" y="144219"/>
                </a:lnTo>
                <a:cubicBezTo>
                  <a:pt x="347380" y="144219"/>
                  <a:pt x="343520" y="148079"/>
                  <a:pt x="343451" y="152905"/>
                </a:cubicBezTo>
                <a:cubicBezTo>
                  <a:pt x="343037" y="177861"/>
                  <a:pt x="321942" y="194130"/>
                  <a:pt x="299744" y="194475"/>
                </a:cubicBezTo>
                <a:cubicBezTo>
                  <a:pt x="277684" y="194268"/>
                  <a:pt x="256313" y="178343"/>
                  <a:pt x="255692" y="153250"/>
                </a:cubicBezTo>
                <a:lnTo>
                  <a:pt x="255692" y="153250"/>
                </a:lnTo>
                <a:close/>
                <a:moveTo>
                  <a:pt x="299744" y="212192"/>
                </a:moveTo>
                <a:lnTo>
                  <a:pt x="299744" y="212192"/>
                </a:lnTo>
                <a:cubicBezTo>
                  <a:pt x="299744" y="212192"/>
                  <a:pt x="299813" y="212192"/>
                  <a:pt x="299882" y="212192"/>
                </a:cubicBezTo>
                <a:cubicBezTo>
                  <a:pt x="307051" y="212054"/>
                  <a:pt x="314014" y="210813"/>
                  <a:pt x="320632" y="208401"/>
                </a:cubicBezTo>
                <a:lnTo>
                  <a:pt x="320632" y="216742"/>
                </a:lnTo>
                <a:cubicBezTo>
                  <a:pt x="320632" y="219293"/>
                  <a:pt x="321253" y="221706"/>
                  <a:pt x="322287" y="223912"/>
                </a:cubicBezTo>
                <a:lnTo>
                  <a:pt x="299882" y="238044"/>
                </a:lnTo>
                <a:lnTo>
                  <a:pt x="277339" y="224118"/>
                </a:lnTo>
                <a:cubicBezTo>
                  <a:pt x="278373" y="221912"/>
                  <a:pt x="278924" y="219500"/>
                  <a:pt x="278924" y="216949"/>
                </a:cubicBezTo>
                <a:lnTo>
                  <a:pt x="278924" y="208607"/>
                </a:lnTo>
                <a:cubicBezTo>
                  <a:pt x="285543" y="210951"/>
                  <a:pt x="292505" y="212192"/>
                  <a:pt x="299675" y="212192"/>
                </a:cubicBezTo>
                <a:lnTo>
                  <a:pt x="299675" y="212192"/>
                </a:lnTo>
                <a:close/>
                <a:moveTo>
                  <a:pt x="213226" y="245834"/>
                </a:moveTo>
                <a:cubicBezTo>
                  <a:pt x="218603" y="243145"/>
                  <a:pt x="227290" y="240871"/>
                  <a:pt x="233218" y="239492"/>
                </a:cubicBezTo>
                <a:lnTo>
                  <a:pt x="252314" y="267136"/>
                </a:lnTo>
                <a:cubicBezTo>
                  <a:pt x="256106" y="272651"/>
                  <a:pt x="262104" y="276305"/>
                  <a:pt x="268791" y="277063"/>
                </a:cubicBezTo>
                <a:cubicBezTo>
                  <a:pt x="271548" y="277408"/>
                  <a:pt x="274099" y="277270"/>
                  <a:pt x="276650" y="276650"/>
                </a:cubicBezTo>
                <a:lnTo>
                  <a:pt x="279062" y="283612"/>
                </a:lnTo>
                <a:lnTo>
                  <a:pt x="270721" y="309878"/>
                </a:lnTo>
                <a:cubicBezTo>
                  <a:pt x="242525" y="303949"/>
                  <a:pt x="217225" y="290024"/>
                  <a:pt x="197370" y="270445"/>
                </a:cubicBezTo>
                <a:cubicBezTo>
                  <a:pt x="198129" y="259829"/>
                  <a:pt x="204126" y="250384"/>
                  <a:pt x="213295" y="245765"/>
                </a:cubicBezTo>
                <a:lnTo>
                  <a:pt x="213295" y="245765"/>
                </a:lnTo>
                <a:close/>
                <a:moveTo>
                  <a:pt x="48119" y="572809"/>
                </a:moveTo>
                <a:cubicBezTo>
                  <a:pt x="48257" y="572188"/>
                  <a:pt x="45637" y="548198"/>
                  <a:pt x="67422" y="535237"/>
                </a:cubicBezTo>
                <a:cubicBezTo>
                  <a:pt x="72868" y="538960"/>
                  <a:pt x="79417" y="541166"/>
                  <a:pt x="86380" y="541166"/>
                </a:cubicBezTo>
                <a:cubicBezTo>
                  <a:pt x="93343" y="541166"/>
                  <a:pt x="99961" y="538960"/>
                  <a:pt x="105338" y="535237"/>
                </a:cubicBezTo>
                <a:cubicBezTo>
                  <a:pt x="126640" y="547922"/>
                  <a:pt x="124503" y="572533"/>
                  <a:pt x="124640" y="572809"/>
                </a:cubicBezTo>
                <a:cubicBezTo>
                  <a:pt x="113679" y="580185"/>
                  <a:pt x="100512" y="584459"/>
                  <a:pt x="86380" y="584459"/>
                </a:cubicBezTo>
                <a:cubicBezTo>
                  <a:pt x="72247" y="584459"/>
                  <a:pt x="59080" y="580185"/>
                  <a:pt x="48119" y="572809"/>
                </a:cubicBezTo>
                <a:lnTo>
                  <a:pt x="48119" y="572809"/>
                </a:lnTo>
                <a:close/>
                <a:moveTo>
                  <a:pt x="86380" y="523518"/>
                </a:moveTo>
                <a:cubicBezTo>
                  <a:pt x="77280" y="523518"/>
                  <a:pt x="69903" y="515728"/>
                  <a:pt x="69903" y="506145"/>
                </a:cubicBezTo>
                <a:cubicBezTo>
                  <a:pt x="69903" y="496563"/>
                  <a:pt x="77280" y="488773"/>
                  <a:pt x="86380" y="488773"/>
                </a:cubicBezTo>
                <a:cubicBezTo>
                  <a:pt x="95480" y="488773"/>
                  <a:pt x="102856" y="496563"/>
                  <a:pt x="102856" y="506145"/>
                </a:cubicBezTo>
                <a:cubicBezTo>
                  <a:pt x="102856" y="515728"/>
                  <a:pt x="95480" y="523518"/>
                  <a:pt x="86380" y="523518"/>
                </a:cubicBezTo>
                <a:close/>
                <a:moveTo>
                  <a:pt x="155180" y="515659"/>
                </a:moveTo>
                <a:cubicBezTo>
                  <a:pt x="155180" y="531377"/>
                  <a:pt x="149872" y="545922"/>
                  <a:pt x="140979" y="557504"/>
                </a:cubicBezTo>
                <a:cubicBezTo>
                  <a:pt x="137808" y="542820"/>
                  <a:pt x="129190" y="529929"/>
                  <a:pt x="116988" y="521725"/>
                </a:cubicBezTo>
                <a:cubicBezTo>
                  <a:pt x="119263" y="517038"/>
                  <a:pt x="120573" y="511798"/>
                  <a:pt x="120573" y="506214"/>
                </a:cubicBezTo>
                <a:cubicBezTo>
                  <a:pt x="120573" y="486911"/>
                  <a:pt x="105269" y="471193"/>
                  <a:pt x="86449" y="471193"/>
                </a:cubicBezTo>
                <a:cubicBezTo>
                  <a:pt x="67628" y="471193"/>
                  <a:pt x="52324" y="486911"/>
                  <a:pt x="52324" y="506214"/>
                </a:cubicBezTo>
                <a:cubicBezTo>
                  <a:pt x="52324" y="511798"/>
                  <a:pt x="53634" y="517038"/>
                  <a:pt x="55909" y="521725"/>
                </a:cubicBezTo>
                <a:cubicBezTo>
                  <a:pt x="43638" y="529998"/>
                  <a:pt x="35021" y="542820"/>
                  <a:pt x="31918" y="557504"/>
                </a:cubicBezTo>
                <a:cubicBezTo>
                  <a:pt x="23025" y="545922"/>
                  <a:pt x="17717" y="531377"/>
                  <a:pt x="17717" y="515659"/>
                </a:cubicBezTo>
                <a:cubicBezTo>
                  <a:pt x="17717" y="477674"/>
                  <a:pt x="48602" y="446858"/>
                  <a:pt x="86518" y="446858"/>
                </a:cubicBezTo>
                <a:cubicBezTo>
                  <a:pt x="124434" y="446858"/>
                  <a:pt x="155387" y="477743"/>
                  <a:pt x="155387" y="515659"/>
                </a:cubicBezTo>
                <a:lnTo>
                  <a:pt x="155387" y="515659"/>
                </a:lnTo>
                <a:close/>
                <a:moveTo>
                  <a:pt x="262862" y="572877"/>
                </a:moveTo>
                <a:cubicBezTo>
                  <a:pt x="263000" y="572257"/>
                  <a:pt x="260380" y="548267"/>
                  <a:pt x="282165" y="535306"/>
                </a:cubicBezTo>
                <a:cubicBezTo>
                  <a:pt x="287611" y="539029"/>
                  <a:pt x="294160" y="541235"/>
                  <a:pt x="301123" y="541235"/>
                </a:cubicBezTo>
                <a:cubicBezTo>
                  <a:pt x="308085" y="541235"/>
                  <a:pt x="314703" y="539029"/>
                  <a:pt x="320081" y="535306"/>
                </a:cubicBezTo>
                <a:cubicBezTo>
                  <a:pt x="341383" y="547991"/>
                  <a:pt x="339246" y="572602"/>
                  <a:pt x="339383" y="572877"/>
                </a:cubicBezTo>
                <a:cubicBezTo>
                  <a:pt x="328422" y="580254"/>
                  <a:pt x="315255" y="584528"/>
                  <a:pt x="301123" y="584528"/>
                </a:cubicBezTo>
                <a:cubicBezTo>
                  <a:pt x="286990" y="584528"/>
                  <a:pt x="273823" y="580254"/>
                  <a:pt x="262862" y="572877"/>
                </a:cubicBezTo>
                <a:lnTo>
                  <a:pt x="262862" y="572877"/>
                </a:lnTo>
                <a:close/>
                <a:moveTo>
                  <a:pt x="301123" y="523587"/>
                </a:moveTo>
                <a:cubicBezTo>
                  <a:pt x="292023" y="523587"/>
                  <a:pt x="284646" y="515796"/>
                  <a:pt x="284646" y="506214"/>
                </a:cubicBezTo>
                <a:cubicBezTo>
                  <a:pt x="284646" y="496632"/>
                  <a:pt x="292023" y="488842"/>
                  <a:pt x="301123" y="488842"/>
                </a:cubicBezTo>
                <a:cubicBezTo>
                  <a:pt x="310222" y="488842"/>
                  <a:pt x="317599" y="496632"/>
                  <a:pt x="317599" y="506214"/>
                </a:cubicBezTo>
                <a:cubicBezTo>
                  <a:pt x="317599" y="515796"/>
                  <a:pt x="310222" y="523587"/>
                  <a:pt x="301123" y="523587"/>
                </a:cubicBezTo>
                <a:close/>
                <a:moveTo>
                  <a:pt x="369992" y="515728"/>
                </a:moveTo>
                <a:cubicBezTo>
                  <a:pt x="369992" y="531446"/>
                  <a:pt x="364684" y="545991"/>
                  <a:pt x="355791" y="557573"/>
                </a:cubicBezTo>
                <a:cubicBezTo>
                  <a:pt x="352620" y="542889"/>
                  <a:pt x="344002" y="529998"/>
                  <a:pt x="331800" y="521794"/>
                </a:cubicBezTo>
                <a:cubicBezTo>
                  <a:pt x="334075" y="517106"/>
                  <a:pt x="335385" y="511867"/>
                  <a:pt x="335385" y="506283"/>
                </a:cubicBezTo>
                <a:cubicBezTo>
                  <a:pt x="335385" y="486980"/>
                  <a:pt x="320081" y="471262"/>
                  <a:pt x="301261" y="471262"/>
                </a:cubicBezTo>
                <a:cubicBezTo>
                  <a:pt x="282440" y="471262"/>
                  <a:pt x="267136" y="486980"/>
                  <a:pt x="267136" y="506283"/>
                </a:cubicBezTo>
                <a:cubicBezTo>
                  <a:pt x="267136" y="511867"/>
                  <a:pt x="268446" y="517106"/>
                  <a:pt x="270721" y="521794"/>
                </a:cubicBezTo>
                <a:cubicBezTo>
                  <a:pt x="258450" y="530067"/>
                  <a:pt x="249833" y="542889"/>
                  <a:pt x="246730" y="557573"/>
                </a:cubicBezTo>
                <a:cubicBezTo>
                  <a:pt x="237837" y="545991"/>
                  <a:pt x="232529" y="531446"/>
                  <a:pt x="232529" y="515728"/>
                </a:cubicBezTo>
                <a:cubicBezTo>
                  <a:pt x="232529" y="477743"/>
                  <a:pt x="263413" y="446927"/>
                  <a:pt x="301329" y="446927"/>
                </a:cubicBezTo>
                <a:cubicBezTo>
                  <a:pt x="339246" y="446927"/>
                  <a:pt x="370199" y="477812"/>
                  <a:pt x="370199" y="515728"/>
                </a:cubicBezTo>
                <a:lnTo>
                  <a:pt x="370199" y="515728"/>
                </a:lnTo>
                <a:close/>
                <a:moveTo>
                  <a:pt x="516141" y="488911"/>
                </a:moveTo>
                <a:cubicBezTo>
                  <a:pt x="525241" y="488911"/>
                  <a:pt x="532618" y="496701"/>
                  <a:pt x="532618" y="506283"/>
                </a:cubicBezTo>
                <a:cubicBezTo>
                  <a:pt x="532618" y="515865"/>
                  <a:pt x="525241" y="523656"/>
                  <a:pt x="516141" y="523656"/>
                </a:cubicBezTo>
                <a:cubicBezTo>
                  <a:pt x="507041" y="523656"/>
                  <a:pt x="499665" y="515865"/>
                  <a:pt x="499665" y="506283"/>
                </a:cubicBezTo>
                <a:cubicBezTo>
                  <a:pt x="499665" y="496701"/>
                  <a:pt x="507041" y="488911"/>
                  <a:pt x="516141" y="488911"/>
                </a:cubicBezTo>
                <a:close/>
                <a:moveTo>
                  <a:pt x="477880" y="572946"/>
                </a:moveTo>
                <a:cubicBezTo>
                  <a:pt x="478018" y="572326"/>
                  <a:pt x="475399" y="548335"/>
                  <a:pt x="497183" y="535375"/>
                </a:cubicBezTo>
                <a:cubicBezTo>
                  <a:pt x="502629" y="539098"/>
                  <a:pt x="509178" y="541304"/>
                  <a:pt x="516141" y="541304"/>
                </a:cubicBezTo>
                <a:cubicBezTo>
                  <a:pt x="523104" y="541304"/>
                  <a:pt x="529722" y="539098"/>
                  <a:pt x="535099" y="535375"/>
                </a:cubicBezTo>
                <a:cubicBezTo>
                  <a:pt x="556470" y="548129"/>
                  <a:pt x="554264" y="572740"/>
                  <a:pt x="554402" y="573015"/>
                </a:cubicBezTo>
                <a:cubicBezTo>
                  <a:pt x="543372" y="580392"/>
                  <a:pt x="530205" y="584597"/>
                  <a:pt x="516141" y="584597"/>
                </a:cubicBezTo>
                <a:cubicBezTo>
                  <a:pt x="502078" y="584597"/>
                  <a:pt x="488842" y="580323"/>
                  <a:pt x="477880" y="572946"/>
                </a:cubicBezTo>
                <a:lnTo>
                  <a:pt x="477880" y="57294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19" name="Google Shape;519;p24"/>
          <p:cNvGrpSpPr/>
          <p:nvPr/>
        </p:nvGrpSpPr>
        <p:grpSpPr>
          <a:xfrm>
            <a:off x="7292920" y="2342896"/>
            <a:ext cx="421507" cy="472066"/>
            <a:chOff x="8811022" y="519768"/>
            <a:chExt cx="537774" cy="602279"/>
          </a:xfrm>
        </p:grpSpPr>
        <p:sp>
          <p:nvSpPr>
            <p:cNvPr id="520" name="Google Shape;520;p24"/>
            <p:cNvSpPr/>
            <p:nvPr/>
          </p:nvSpPr>
          <p:spPr>
            <a:xfrm>
              <a:off x="8811022" y="888416"/>
              <a:ext cx="537774" cy="233631"/>
            </a:xfrm>
            <a:custGeom>
              <a:avLst/>
              <a:gdLst/>
              <a:ahLst/>
              <a:cxnLst/>
              <a:rect l="l" t="t" r="r" b="b"/>
              <a:pathLst>
                <a:path w="537774" h="233631" extrusionOk="0">
                  <a:moveTo>
                    <a:pt x="531790" y="84794"/>
                  </a:moveTo>
                  <a:cubicBezTo>
                    <a:pt x="521174" y="69214"/>
                    <a:pt x="503250" y="65422"/>
                    <a:pt x="483809" y="74591"/>
                  </a:cubicBezTo>
                  <a:lnTo>
                    <a:pt x="348070" y="134361"/>
                  </a:lnTo>
                  <a:lnTo>
                    <a:pt x="348070" y="133947"/>
                  </a:lnTo>
                  <a:cubicBezTo>
                    <a:pt x="348070" y="133947"/>
                    <a:pt x="348070" y="133258"/>
                    <a:pt x="348070" y="132982"/>
                  </a:cubicBezTo>
                  <a:cubicBezTo>
                    <a:pt x="345726" y="109129"/>
                    <a:pt x="327457" y="90102"/>
                    <a:pt x="303673" y="86724"/>
                  </a:cubicBezTo>
                  <a:cubicBezTo>
                    <a:pt x="303604" y="86724"/>
                    <a:pt x="303536" y="86724"/>
                    <a:pt x="303467" y="86724"/>
                  </a:cubicBezTo>
                  <a:lnTo>
                    <a:pt x="213226" y="76315"/>
                  </a:lnTo>
                  <a:cubicBezTo>
                    <a:pt x="194199" y="73626"/>
                    <a:pt x="184754" y="67215"/>
                    <a:pt x="167106" y="56874"/>
                  </a:cubicBezTo>
                  <a:cubicBezTo>
                    <a:pt x="140979" y="41570"/>
                    <a:pt x="111129" y="33504"/>
                    <a:pt x="80865" y="33504"/>
                  </a:cubicBezTo>
                  <a:lnTo>
                    <a:pt x="75211" y="33504"/>
                  </a:lnTo>
                  <a:lnTo>
                    <a:pt x="75211" y="24404"/>
                  </a:lnTo>
                  <a:cubicBezTo>
                    <a:pt x="75211" y="10961"/>
                    <a:pt x="64250" y="0"/>
                    <a:pt x="50808" y="0"/>
                  </a:cubicBezTo>
                  <a:lnTo>
                    <a:pt x="24404" y="0"/>
                  </a:lnTo>
                  <a:cubicBezTo>
                    <a:pt x="10961" y="0"/>
                    <a:pt x="0" y="10961"/>
                    <a:pt x="0" y="24404"/>
                  </a:cubicBezTo>
                  <a:lnTo>
                    <a:pt x="0" y="193096"/>
                  </a:lnTo>
                  <a:cubicBezTo>
                    <a:pt x="0" y="206539"/>
                    <a:pt x="10961" y="217500"/>
                    <a:pt x="24404" y="217500"/>
                  </a:cubicBezTo>
                  <a:lnTo>
                    <a:pt x="50808" y="217500"/>
                  </a:lnTo>
                  <a:cubicBezTo>
                    <a:pt x="63768" y="217500"/>
                    <a:pt x="74384" y="207298"/>
                    <a:pt x="75143" y="194544"/>
                  </a:cubicBezTo>
                  <a:lnTo>
                    <a:pt x="163452" y="227428"/>
                  </a:lnTo>
                  <a:cubicBezTo>
                    <a:pt x="174482" y="231564"/>
                    <a:pt x="186064" y="233632"/>
                    <a:pt x="197853" y="233632"/>
                  </a:cubicBezTo>
                  <a:lnTo>
                    <a:pt x="319529" y="233632"/>
                  </a:lnTo>
                  <a:cubicBezTo>
                    <a:pt x="338211" y="233632"/>
                    <a:pt x="356411" y="228393"/>
                    <a:pt x="372129" y="218397"/>
                  </a:cubicBezTo>
                  <a:lnTo>
                    <a:pt x="524344" y="132499"/>
                  </a:lnTo>
                  <a:cubicBezTo>
                    <a:pt x="535030" y="126502"/>
                    <a:pt x="544337" y="103407"/>
                    <a:pt x="531652" y="84794"/>
                  </a:cubicBezTo>
                  <a:lnTo>
                    <a:pt x="531652" y="84794"/>
                  </a:lnTo>
                  <a:close/>
                  <a:moveTo>
                    <a:pt x="514900" y="117609"/>
                  </a:moveTo>
                  <a:lnTo>
                    <a:pt x="363443" y="203092"/>
                  </a:lnTo>
                  <a:cubicBezTo>
                    <a:pt x="363443" y="203092"/>
                    <a:pt x="363167" y="203230"/>
                    <a:pt x="363029" y="203299"/>
                  </a:cubicBezTo>
                  <a:cubicBezTo>
                    <a:pt x="350069" y="211503"/>
                    <a:pt x="335040" y="215915"/>
                    <a:pt x="319667" y="215915"/>
                  </a:cubicBezTo>
                  <a:lnTo>
                    <a:pt x="197991" y="215915"/>
                  </a:lnTo>
                  <a:cubicBezTo>
                    <a:pt x="188339" y="215915"/>
                    <a:pt x="178826" y="214191"/>
                    <a:pt x="169726" y="210813"/>
                  </a:cubicBezTo>
                  <a:lnTo>
                    <a:pt x="75349" y="175655"/>
                  </a:lnTo>
                  <a:lnTo>
                    <a:pt x="75349" y="111680"/>
                  </a:lnTo>
                  <a:cubicBezTo>
                    <a:pt x="75349" y="106785"/>
                    <a:pt x="71420" y="102856"/>
                    <a:pt x="66526" y="102856"/>
                  </a:cubicBezTo>
                  <a:cubicBezTo>
                    <a:pt x="61630" y="102856"/>
                    <a:pt x="57701" y="106785"/>
                    <a:pt x="57701" y="111680"/>
                  </a:cubicBezTo>
                  <a:lnTo>
                    <a:pt x="57701" y="193027"/>
                  </a:lnTo>
                  <a:cubicBezTo>
                    <a:pt x="57701" y="196750"/>
                    <a:pt x="54668" y="199783"/>
                    <a:pt x="50946" y="199783"/>
                  </a:cubicBezTo>
                  <a:lnTo>
                    <a:pt x="24542" y="199783"/>
                  </a:lnTo>
                  <a:cubicBezTo>
                    <a:pt x="20820" y="199783"/>
                    <a:pt x="17786" y="196750"/>
                    <a:pt x="17786" y="193027"/>
                  </a:cubicBezTo>
                  <a:lnTo>
                    <a:pt x="17786" y="24335"/>
                  </a:lnTo>
                  <a:cubicBezTo>
                    <a:pt x="17786" y="20613"/>
                    <a:pt x="20820" y="17579"/>
                    <a:pt x="24542" y="17579"/>
                  </a:cubicBezTo>
                  <a:lnTo>
                    <a:pt x="50946" y="17579"/>
                  </a:lnTo>
                  <a:cubicBezTo>
                    <a:pt x="54668" y="17579"/>
                    <a:pt x="57701" y="20613"/>
                    <a:pt x="57701" y="24335"/>
                  </a:cubicBezTo>
                  <a:lnTo>
                    <a:pt x="57701" y="70455"/>
                  </a:lnTo>
                  <a:cubicBezTo>
                    <a:pt x="57701" y="75350"/>
                    <a:pt x="61630" y="79279"/>
                    <a:pt x="66526" y="79279"/>
                  </a:cubicBezTo>
                  <a:cubicBezTo>
                    <a:pt x="71420" y="79279"/>
                    <a:pt x="75349" y="75350"/>
                    <a:pt x="75349" y="70455"/>
                  </a:cubicBezTo>
                  <a:lnTo>
                    <a:pt x="75349" y="51152"/>
                  </a:lnTo>
                  <a:lnTo>
                    <a:pt x="81003" y="51152"/>
                  </a:lnTo>
                  <a:cubicBezTo>
                    <a:pt x="108164" y="51152"/>
                    <a:pt x="134912" y="58391"/>
                    <a:pt x="158282" y="72109"/>
                  </a:cubicBezTo>
                  <a:cubicBezTo>
                    <a:pt x="177033" y="83071"/>
                    <a:pt x="188408" y="90585"/>
                    <a:pt x="210951" y="93825"/>
                  </a:cubicBezTo>
                  <a:cubicBezTo>
                    <a:pt x="211020" y="93825"/>
                    <a:pt x="211089" y="93825"/>
                    <a:pt x="211158" y="93825"/>
                  </a:cubicBezTo>
                  <a:lnTo>
                    <a:pt x="301398" y="104235"/>
                  </a:lnTo>
                  <a:cubicBezTo>
                    <a:pt x="316840" y="106441"/>
                    <a:pt x="328766" y="118781"/>
                    <a:pt x="330559" y="134292"/>
                  </a:cubicBezTo>
                  <a:lnTo>
                    <a:pt x="330559" y="139186"/>
                  </a:lnTo>
                  <a:cubicBezTo>
                    <a:pt x="278097" y="138566"/>
                    <a:pt x="258105" y="140910"/>
                    <a:pt x="224601" y="136015"/>
                  </a:cubicBezTo>
                  <a:lnTo>
                    <a:pt x="208952" y="133740"/>
                  </a:lnTo>
                  <a:cubicBezTo>
                    <a:pt x="204126" y="133051"/>
                    <a:pt x="199645" y="136360"/>
                    <a:pt x="198956" y="141186"/>
                  </a:cubicBezTo>
                  <a:cubicBezTo>
                    <a:pt x="198267" y="146011"/>
                    <a:pt x="201576" y="150492"/>
                    <a:pt x="206401" y="151182"/>
                  </a:cubicBezTo>
                  <a:lnTo>
                    <a:pt x="222050" y="153457"/>
                  </a:lnTo>
                  <a:cubicBezTo>
                    <a:pt x="257691" y="158696"/>
                    <a:pt x="278235" y="156145"/>
                    <a:pt x="339245" y="156766"/>
                  </a:cubicBezTo>
                  <a:cubicBezTo>
                    <a:pt x="340486" y="156766"/>
                    <a:pt x="341727" y="156490"/>
                    <a:pt x="342830" y="156007"/>
                  </a:cubicBezTo>
                  <a:lnTo>
                    <a:pt x="491186" y="90654"/>
                  </a:lnTo>
                  <a:cubicBezTo>
                    <a:pt x="491186" y="90654"/>
                    <a:pt x="491324" y="90654"/>
                    <a:pt x="491393" y="90585"/>
                  </a:cubicBezTo>
                  <a:cubicBezTo>
                    <a:pt x="499389" y="86793"/>
                    <a:pt x="510351" y="84449"/>
                    <a:pt x="517382" y="94721"/>
                  </a:cubicBezTo>
                  <a:cubicBezTo>
                    <a:pt x="522277" y="101891"/>
                    <a:pt x="521243" y="111611"/>
                    <a:pt x="515107" y="117609"/>
                  </a:cubicBezTo>
                  <a:lnTo>
                    <a:pt x="515107" y="1176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24"/>
            <p:cNvSpPr/>
            <p:nvPr/>
          </p:nvSpPr>
          <p:spPr>
            <a:xfrm>
              <a:off x="8905984" y="519768"/>
              <a:ext cx="348138" cy="429382"/>
            </a:xfrm>
            <a:custGeom>
              <a:avLst/>
              <a:gdLst/>
              <a:ahLst/>
              <a:cxnLst/>
              <a:rect l="l" t="t" r="r" b="b"/>
              <a:pathLst>
                <a:path w="348138" h="429382" extrusionOk="0">
                  <a:moveTo>
                    <a:pt x="14374" y="204092"/>
                  </a:moveTo>
                  <a:cubicBezTo>
                    <a:pt x="21475" y="209814"/>
                    <a:pt x="24025" y="219396"/>
                    <a:pt x="20785" y="227945"/>
                  </a:cubicBezTo>
                  <a:cubicBezTo>
                    <a:pt x="11892" y="250901"/>
                    <a:pt x="26507" y="276201"/>
                    <a:pt x="50773" y="279924"/>
                  </a:cubicBezTo>
                  <a:cubicBezTo>
                    <a:pt x="56702" y="280820"/>
                    <a:pt x="61803" y="284198"/>
                    <a:pt x="64974" y="288955"/>
                  </a:cubicBezTo>
                  <a:lnTo>
                    <a:pt x="23680" y="369061"/>
                  </a:lnTo>
                  <a:cubicBezTo>
                    <a:pt x="21199" y="373887"/>
                    <a:pt x="21750" y="379540"/>
                    <a:pt x="25059" y="383745"/>
                  </a:cubicBezTo>
                  <a:cubicBezTo>
                    <a:pt x="28368" y="388019"/>
                    <a:pt x="33745" y="389881"/>
                    <a:pt x="38984" y="388640"/>
                  </a:cubicBezTo>
                  <a:lnTo>
                    <a:pt x="84070" y="378023"/>
                  </a:lnTo>
                  <a:lnTo>
                    <a:pt x="101512" y="420903"/>
                  </a:lnTo>
                  <a:cubicBezTo>
                    <a:pt x="103580" y="425935"/>
                    <a:pt x="108199" y="429176"/>
                    <a:pt x="113576" y="429382"/>
                  </a:cubicBezTo>
                  <a:cubicBezTo>
                    <a:pt x="113783" y="429382"/>
                    <a:pt x="113989" y="429382"/>
                    <a:pt x="114196" y="429382"/>
                  </a:cubicBezTo>
                  <a:cubicBezTo>
                    <a:pt x="119367" y="429382"/>
                    <a:pt x="123986" y="426556"/>
                    <a:pt x="126330" y="421937"/>
                  </a:cubicBezTo>
                  <a:lnTo>
                    <a:pt x="165004" y="347001"/>
                  </a:lnTo>
                  <a:cubicBezTo>
                    <a:pt x="171001" y="348449"/>
                    <a:pt x="177137" y="348449"/>
                    <a:pt x="183135" y="347001"/>
                  </a:cubicBezTo>
                  <a:lnTo>
                    <a:pt x="221809" y="421937"/>
                  </a:lnTo>
                  <a:cubicBezTo>
                    <a:pt x="224222" y="426556"/>
                    <a:pt x="228772" y="429382"/>
                    <a:pt x="233942" y="429382"/>
                  </a:cubicBezTo>
                  <a:cubicBezTo>
                    <a:pt x="234149" y="429382"/>
                    <a:pt x="234356" y="429382"/>
                    <a:pt x="234562" y="429382"/>
                  </a:cubicBezTo>
                  <a:cubicBezTo>
                    <a:pt x="239940" y="429176"/>
                    <a:pt x="244628" y="425866"/>
                    <a:pt x="246627" y="420903"/>
                  </a:cubicBezTo>
                  <a:lnTo>
                    <a:pt x="264068" y="378023"/>
                  </a:lnTo>
                  <a:lnTo>
                    <a:pt x="309154" y="388640"/>
                  </a:lnTo>
                  <a:cubicBezTo>
                    <a:pt x="314393" y="389881"/>
                    <a:pt x="319770" y="388019"/>
                    <a:pt x="323080" y="383745"/>
                  </a:cubicBezTo>
                  <a:cubicBezTo>
                    <a:pt x="326389" y="379471"/>
                    <a:pt x="326940" y="373818"/>
                    <a:pt x="324458" y="369061"/>
                  </a:cubicBezTo>
                  <a:lnTo>
                    <a:pt x="283164" y="288955"/>
                  </a:lnTo>
                  <a:cubicBezTo>
                    <a:pt x="286335" y="284198"/>
                    <a:pt x="291367" y="280820"/>
                    <a:pt x="297365" y="279924"/>
                  </a:cubicBezTo>
                  <a:cubicBezTo>
                    <a:pt x="321701" y="276132"/>
                    <a:pt x="336246" y="250832"/>
                    <a:pt x="327354" y="227945"/>
                  </a:cubicBezTo>
                  <a:cubicBezTo>
                    <a:pt x="324045" y="219396"/>
                    <a:pt x="326596" y="209814"/>
                    <a:pt x="333765" y="204092"/>
                  </a:cubicBezTo>
                  <a:cubicBezTo>
                    <a:pt x="352930" y="188650"/>
                    <a:pt x="352930" y="159489"/>
                    <a:pt x="333765" y="144047"/>
                  </a:cubicBezTo>
                  <a:cubicBezTo>
                    <a:pt x="326664" y="138325"/>
                    <a:pt x="324113" y="128742"/>
                    <a:pt x="327354" y="120194"/>
                  </a:cubicBezTo>
                  <a:cubicBezTo>
                    <a:pt x="336246" y="97238"/>
                    <a:pt x="321632" y="71937"/>
                    <a:pt x="297365" y="68214"/>
                  </a:cubicBezTo>
                  <a:cubicBezTo>
                    <a:pt x="288335" y="66836"/>
                    <a:pt x="281303" y="59804"/>
                    <a:pt x="279924" y="50773"/>
                  </a:cubicBezTo>
                  <a:cubicBezTo>
                    <a:pt x="276132" y="26438"/>
                    <a:pt x="250832" y="11892"/>
                    <a:pt x="227945" y="20785"/>
                  </a:cubicBezTo>
                  <a:cubicBezTo>
                    <a:pt x="219396" y="24094"/>
                    <a:pt x="209814" y="21543"/>
                    <a:pt x="204092" y="14374"/>
                  </a:cubicBezTo>
                  <a:cubicBezTo>
                    <a:pt x="188650" y="-4791"/>
                    <a:pt x="159488" y="-4791"/>
                    <a:pt x="144046" y="14374"/>
                  </a:cubicBezTo>
                  <a:cubicBezTo>
                    <a:pt x="138325" y="21474"/>
                    <a:pt x="128742" y="24025"/>
                    <a:pt x="120194" y="20785"/>
                  </a:cubicBezTo>
                  <a:cubicBezTo>
                    <a:pt x="97238" y="11892"/>
                    <a:pt x="71937" y="26507"/>
                    <a:pt x="68214" y="50773"/>
                  </a:cubicBezTo>
                  <a:cubicBezTo>
                    <a:pt x="66836" y="59804"/>
                    <a:pt x="59804" y="66836"/>
                    <a:pt x="50773" y="68214"/>
                  </a:cubicBezTo>
                  <a:cubicBezTo>
                    <a:pt x="26438" y="72006"/>
                    <a:pt x="11892" y="97306"/>
                    <a:pt x="20785" y="120194"/>
                  </a:cubicBezTo>
                  <a:cubicBezTo>
                    <a:pt x="24094" y="128742"/>
                    <a:pt x="21544" y="138325"/>
                    <a:pt x="14374" y="144047"/>
                  </a:cubicBezTo>
                  <a:cubicBezTo>
                    <a:pt x="-4791" y="159489"/>
                    <a:pt x="-4791" y="188650"/>
                    <a:pt x="14374" y="204092"/>
                  </a:cubicBezTo>
                  <a:lnTo>
                    <a:pt x="14374" y="204092"/>
                  </a:lnTo>
                  <a:close/>
                  <a:moveTo>
                    <a:pt x="114610" y="406288"/>
                  </a:moveTo>
                  <a:lnTo>
                    <a:pt x="99099" y="368234"/>
                  </a:lnTo>
                  <a:cubicBezTo>
                    <a:pt x="96549" y="361961"/>
                    <a:pt x="89861" y="358514"/>
                    <a:pt x="83243" y="360099"/>
                  </a:cubicBezTo>
                  <a:lnTo>
                    <a:pt x="43259" y="369544"/>
                  </a:lnTo>
                  <a:lnTo>
                    <a:pt x="73247" y="311360"/>
                  </a:lnTo>
                  <a:cubicBezTo>
                    <a:pt x="82692" y="327078"/>
                    <a:pt x="102408" y="334316"/>
                    <a:pt x="120194" y="327423"/>
                  </a:cubicBezTo>
                  <a:cubicBezTo>
                    <a:pt x="128742" y="324114"/>
                    <a:pt x="138256" y="326664"/>
                    <a:pt x="144046" y="333834"/>
                  </a:cubicBezTo>
                  <a:cubicBezTo>
                    <a:pt x="145633" y="335764"/>
                    <a:pt x="147356" y="337556"/>
                    <a:pt x="149286" y="339142"/>
                  </a:cubicBezTo>
                  <a:lnTo>
                    <a:pt x="114610" y="406357"/>
                  </a:lnTo>
                  <a:close/>
                  <a:moveTo>
                    <a:pt x="264895" y="360099"/>
                  </a:moveTo>
                  <a:cubicBezTo>
                    <a:pt x="258278" y="358583"/>
                    <a:pt x="251660" y="361961"/>
                    <a:pt x="249040" y="368234"/>
                  </a:cubicBezTo>
                  <a:lnTo>
                    <a:pt x="233529" y="406288"/>
                  </a:lnTo>
                  <a:lnTo>
                    <a:pt x="198853" y="339073"/>
                  </a:lnTo>
                  <a:cubicBezTo>
                    <a:pt x="200714" y="337488"/>
                    <a:pt x="202507" y="335695"/>
                    <a:pt x="204092" y="333765"/>
                  </a:cubicBezTo>
                  <a:cubicBezTo>
                    <a:pt x="209814" y="326664"/>
                    <a:pt x="219396" y="324114"/>
                    <a:pt x="227945" y="327354"/>
                  </a:cubicBezTo>
                  <a:cubicBezTo>
                    <a:pt x="245730" y="334247"/>
                    <a:pt x="265447" y="327009"/>
                    <a:pt x="274892" y="311291"/>
                  </a:cubicBezTo>
                  <a:lnTo>
                    <a:pt x="304880" y="369475"/>
                  </a:lnTo>
                  <a:lnTo>
                    <a:pt x="264895" y="360030"/>
                  </a:lnTo>
                  <a:close/>
                  <a:moveTo>
                    <a:pt x="25473" y="157765"/>
                  </a:moveTo>
                  <a:cubicBezTo>
                    <a:pt x="38571" y="147218"/>
                    <a:pt x="43328" y="129570"/>
                    <a:pt x="37261" y="113852"/>
                  </a:cubicBezTo>
                  <a:cubicBezTo>
                    <a:pt x="32436" y="101374"/>
                    <a:pt x="40364" y="87724"/>
                    <a:pt x="53530" y="85656"/>
                  </a:cubicBezTo>
                  <a:cubicBezTo>
                    <a:pt x="70214" y="83036"/>
                    <a:pt x="83105" y="70145"/>
                    <a:pt x="85725" y="53462"/>
                  </a:cubicBezTo>
                  <a:cubicBezTo>
                    <a:pt x="87793" y="40294"/>
                    <a:pt x="101512" y="32367"/>
                    <a:pt x="113920" y="37192"/>
                  </a:cubicBezTo>
                  <a:cubicBezTo>
                    <a:pt x="129638" y="43259"/>
                    <a:pt x="147287" y="38571"/>
                    <a:pt x="157834" y="25404"/>
                  </a:cubicBezTo>
                  <a:cubicBezTo>
                    <a:pt x="166176" y="14994"/>
                    <a:pt x="182031" y="14994"/>
                    <a:pt x="190374" y="25404"/>
                  </a:cubicBezTo>
                  <a:cubicBezTo>
                    <a:pt x="200920" y="38502"/>
                    <a:pt x="218569" y="43259"/>
                    <a:pt x="234287" y="37192"/>
                  </a:cubicBezTo>
                  <a:cubicBezTo>
                    <a:pt x="246765" y="32367"/>
                    <a:pt x="260414" y="40294"/>
                    <a:pt x="262483" y="53462"/>
                  </a:cubicBezTo>
                  <a:cubicBezTo>
                    <a:pt x="265102" y="70145"/>
                    <a:pt x="277994" y="83036"/>
                    <a:pt x="294677" y="85656"/>
                  </a:cubicBezTo>
                  <a:cubicBezTo>
                    <a:pt x="307844" y="87724"/>
                    <a:pt x="315772" y="101443"/>
                    <a:pt x="310947" y="113852"/>
                  </a:cubicBezTo>
                  <a:cubicBezTo>
                    <a:pt x="304880" y="129570"/>
                    <a:pt x="309567" y="147218"/>
                    <a:pt x="322735" y="157765"/>
                  </a:cubicBezTo>
                  <a:cubicBezTo>
                    <a:pt x="333145" y="166107"/>
                    <a:pt x="333145" y="181963"/>
                    <a:pt x="322735" y="190304"/>
                  </a:cubicBezTo>
                  <a:cubicBezTo>
                    <a:pt x="309636" y="200852"/>
                    <a:pt x="304880" y="218500"/>
                    <a:pt x="310947" y="234218"/>
                  </a:cubicBezTo>
                  <a:cubicBezTo>
                    <a:pt x="315772" y="246696"/>
                    <a:pt x="307844" y="260346"/>
                    <a:pt x="294677" y="262414"/>
                  </a:cubicBezTo>
                  <a:cubicBezTo>
                    <a:pt x="277994" y="265033"/>
                    <a:pt x="265102" y="277925"/>
                    <a:pt x="262483" y="294608"/>
                  </a:cubicBezTo>
                  <a:cubicBezTo>
                    <a:pt x="260414" y="307775"/>
                    <a:pt x="246765" y="315703"/>
                    <a:pt x="234287" y="310877"/>
                  </a:cubicBezTo>
                  <a:cubicBezTo>
                    <a:pt x="218569" y="304811"/>
                    <a:pt x="200920" y="309499"/>
                    <a:pt x="190374" y="322666"/>
                  </a:cubicBezTo>
                  <a:cubicBezTo>
                    <a:pt x="182031" y="333076"/>
                    <a:pt x="166176" y="333076"/>
                    <a:pt x="157834" y="322666"/>
                  </a:cubicBezTo>
                  <a:cubicBezTo>
                    <a:pt x="147287" y="309568"/>
                    <a:pt x="129638" y="304811"/>
                    <a:pt x="113920" y="310877"/>
                  </a:cubicBezTo>
                  <a:cubicBezTo>
                    <a:pt x="101443" y="315703"/>
                    <a:pt x="87793" y="307775"/>
                    <a:pt x="85725" y="294608"/>
                  </a:cubicBezTo>
                  <a:cubicBezTo>
                    <a:pt x="83105" y="277925"/>
                    <a:pt x="70214" y="265033"/>
                    <a:pt x="53530" y="262414"/>
                  </a:cubicBezTo>
                  <a:cubicBezTo>
                    <a:pt x="40364" y="260346"/>
                    <a:pt x="32436" y="246627"/>
                    <a:pt x="37261" y="234218"/>
                  </a:cubicBezTo>
                  <a:cubicBezTo>
                    <a:pt x="43328" y="218500"/>
                    <a:pt x="38640" y="200852"/>
                    <a:pt x="25473" y="190304"/>
                  </a:cubicBezTo>
                  <a:cubicBezTo>
                    <a:pt x="15063" y="181963"/>
                    <a:pt x="15063" y="166107"/>
                    <a:pt x="25473" y="157765"/>
                  </a:cubicBezTo>
                  <a:lnTo>
                    <a:pt x="25473" y="15776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24"/>
            <p:cNvSpPr/>
            <p:nvPr/>
          </p:nvSpPr>
          <p:spPr>
            <a:xfrm>
              <a:off x="8961708" y="573505"/>
              <a:ext cx="238678" cy="240594"/>
            </a:xfrm>
            <a:custGeom>
              <a:avLst/>
              <a:gdLst/>
              <a:ahLst/>
              <a:cxnLst/>
              <a:rect l="l" t="t" r="r" b="b"/>
              <a:pathLst>
                <a:path w="238678" h="240594" extrusionOk="0">
                  <a:moveTo>
                    <a:pt x="7183" y="132293"/>
                  </a:moveTo>
                  <a:cubicBezTo>
                    <a:pt x="2426" y="133189"/>
                    <a:pt x="-745" y="137808"/>
                    <a:pt x="152" y="142564"/>
                  </a:cubicBezTo>
                  <a:cubicBezTo>
                    <a:pt x="10768" y="199370"/>
                    <a:pt x="60473" y="240595"/>
                    <a:pt x="118381" y="240595"/>
                  </a:cubicBezTo>
                  <a:cubicBezTo>
                    <a:pt x="184700" y="240595"/>
                    <a:pt x="238678" y="186616"/>
                    <a:pt x="238678" y="120297"/>
                  </a:cubicBezTo>
                  <a:cubicBezTo>
                    <a:pt x="238678" y="53979"/>
                    <a:pt x="184700" y="0"/>
                    <a:pt x="118381" y="0"/>
                  </a:cubicBezTo>
                  <a:cubicBezTo>
                    <a:pt x="60542" y="0"/>
                    <a:pt x="10768" y="41225"/>
                    <a:pt x="152" y="98030"/>
                  </a:cubicBezTo>
                  <a:cubicBezTo>
                    <a:pt x="-745" y="102787"/>
                    <a:pt x="2426" y="107406"/>
                    <a:pt x="7183" y="108302"/>
                  </a:cubicBezTo>
                  <a:cubicBezTo>
                    <a:pt x="12009" y="109198"/>
                    <a:pt x="16559" y="106027"/>
                    <a:pt x="17455" y="101270"/>
                  </a:cubicBezTo>
                  <a:cubicBezTo>
                    <a:pt x="26555" y="52807"/>
                    <a:pt x="68952" y="17648"/>
                    <a:pt x="118312" y="17648"/>
                  </a:cubicBezTo>
                  <a:cubicBezTo>
                    <a:pt x="174910" y="17648"/>
                    <a:pt x="220960" y="63699"/>
                    <a:pt x="220960" y="120297"/>
                  </a:cubicBezTo>
                  <a:cubicBezTo>
                    <a:pt x="220960" y="176896"/>
                    <a:pt x="174910" y="222947"/>
                    <a:pt x="118312" y="222947"/>
                  </a:cubicBezTo>
                  <a:cubicBezTo>
                    <a:pt x="68952" y="222947"/>
                    <a:pt x="26486" y="187788"/>
                    <a:pt x="17455" y="139324"/>
                  </a:cubicBezTo>
                  <a:cubicBezTo>
                    <a:pt x="16559" y="134568"/>
                    <a:pt x="11940" y="131396"/>
                    <a:pt x="7183" y="132293"/>
                  </a:cubicBezTo>
                  <a:lnTo>
                    <a:pt x="7183" y="1322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24"/>
            <p:cNvSpPr/>
            <p:nvPr/>
          </p:nvSpPr>
          <p:spPr>
            <a:xfrm>
              <a:off x="9002880" y="614317"/>
              <a:ext cx="154295" cy="147964"/>
            </a:xfrm>
            <a:custGeom>
              <a:avLst/>
              <a:gdLst/>
              <a:ahLst/>
              <a:cxnLst/>
              <a:rect l="l" t="t" r="r" b="b"/>
              <a:pathLst>
                <a:path w="154295" h="147964" extrusionOk="0">
                  <a:moveTo>
                    <a:pt x="142079" y="46740"/>
                  </a:moveTo>
                  <a:lnTo>
                    <a:pt x="102853" y="45017"/>
                  </a:lnTo>
                  <a:lnTo>
                    <a:pt x="89066" y="8273"/>
                  </a:lnTo>
                  <a:cubicBezTo>
                    <a:pt x="84930" y="-2758"/>
                    <a:pt x="69280" y="-2758"/>
                    <a:pt x="65213" y="8273"/>
                  </a:cubicBezTo>
                  <a:lnTo>
                    <a:pt x="51425" y="45017"/>
                  </a:lnTo>
                  <a:lnTo>
                    <a:pt x="12199" y="46740"/>
                  </a:lnTo>
                  <a:cubicBezTo>
                    <a:pt x="480" y="47292"/>
                    <a:pt x="-4415" y="62113"/>
                    <a:pt x="4823" y="69421"/>
                  </a:cubicBezTo>
                  <a:lnTo>
                    <a:pt x="35570" y="93894"/>
                  </a:lnTo>
                  <a:lnTo>
                    <a:pt x="25091" y="131741"/>
                  </a:lnTo>
                  <a:cubicBezTo>
                    <a:pt x="21920" y="143116"/>
                    <a:pt x="34604" y="152285"/>
                    <a:pt x="44394" y="145805"/>
                  </a:cubicBezTo>
                  <a:lnTo>
                    <a:pt x="77140" y="124158"/>
                  </a:lnTo>
                  <a:lnTo>
                    <a:pt x="109885" y="145805"/>
                  </a:lnTo>
                  <a:cubicBezTo>
                    <a:pt x="119674" y="152285"/>
                    <a:pt x="132359" y="143185"/>
                    <a:pt x="129187" y="131741"/>
                  </a:cubicBezTo>
                  <a:lnTo>
                    <a:pt x="118709" y="93894"/>
                  </a:lnTo>
                  <a:lnTo>
                    <a:pt x="149456" y="69421"/>
                  </a:lnTo>
                  <a:cubicBezTo>
                    <a:pt x="158693" y="62044"/>
                    <a:pt x="153868" y="47223"/>
                    <a:pt x="142079" y="46740"/>
                  </a:cubicBezTo>
                  <a:lnTo>
                    <a:pt x="142079" y="46740"/>
                  </a:lnTo>
                  <a:close/>
                  <a:moveTo>
                    <a:pt x="105197" y="82106"/>
                  </a:moveTo>
                  <a:cubicBezTo>
                    <a:pt x="101199" y="85277"/>
                    <a:pt x="99476" y="90516"/>
                    <a:pt x="100854" y="95480"/>
                  </a:cubicBezTo>
                  <a:lnTo>
                    <a:pt x="108713" y="123882"/>
                  </a:lnTo>
                  <a:lnTo>
                    <a:pt x="84171" y="107613"/>
                  </a:lnTo>
                  <a:cubicBezTo>
                    <a:pt x="84171" y="107613"/>
                    <a:pt x="84171" y="107613"/>
                    <a:pt x="84171" y="107613"/>
                  </a:cubicBezTo>
                  <a:cubicBezTo>
                    <a:pt x="82034" y="106234"/>
                    <a:pt x="79621" y="105476"/>
                    <a:pt x="77140" y="105476"/>
                  </a:cubicBezTo>
                  <a:cubicBezTo>
                    <a:pt x="74657" y="105476"/>
                    <a:pt x="72244" y="106165"/>
                    <a:pt x="70108" y="107613"/>
                  </a:cubicBezTo>
                  <a:lnTo>
                    <a:pt x="45565" y="123882"/>
                  </a:lnTo>
                  <a:lnTo>
                    <a:pt x="53424" y="95480"/>
                  </a:lnTo>
                  <a:cubicBezTo>
                    <a:pt x="54804" y="90516"/>
                    <a:pt x="53080" y="85277"/>
                    <a:pt x="49081" y="82106"/>
                  </a:cubicBezTo>
                  <a:lnTo>
                    <a:pt x="26056" y="63768"/>
                  </a:lnTo>
                  <a:lnTo>
                    <a:pt x="55493" y="62458"/>
                  </a:lnTo>
                  <a:cubicBezTo>
                    <a:pt x="60594" y="62251"/>
                    <a:pt x="65075" y="59011"/>
                    <a:pt x="66868" y="54186"/>
                  </a:cubicBezTo>
                  <a:lnTo>
                    <a:pt x="77209" y="26610"/>
                  </a:lnTo>
                  <a:lnTo>
                    <a:pt x="87549" y="54186"/>
                  </a:lnTo>
                  <a:cubicBezTo>
                    <a:pt x="89341" y="59011"/>
                    <a:pt x="93822" y="62251"/>
                    <a:pt x="98923" y="62458"/>
                  </a:cubicBezTo>
                  <a:lnTo>
                    <a:pt x="128360" y="63768"/>
                  </a:lnTo>
                  <a:lnTo>
                    <a:pt x="105335" y="8210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636"/>
        <p:cNvGrpSpPr/>
        <p:nvPr/>
      </p:nvGrpSpPr>
      <p:grpSpPr>
        <a:xfrm>
          <a:off x="0" y="0"/>
          <a:ext cx="0" cy="0"/>
          <a:chOff x="0" y="0"/>
          <a:chExt cx="0" cy="0"/>
        </a:xfrm>
      </p:grpSpPr>
      <p:grpSp>
        <p:nvGrpSpPr>
          <p:cNvPr id="9637" name="Google Shape;9637;p51"/>
          <p:cNvGrpSpPr/>
          <p:nvPr/>
        </p:nvGrpSpPr>
        <p:grpSpPr>
          <a:xfrm>
            <a:off x="1989449" y="4101269"/>
            <a:ext cx="374774" cy="346073"/>
            <a:chOff x="1989449" y="4282269"/>
            <a:chExt cx="374774" cy="346073"/>
          </a:xfrm>
        </p:grpSpPr>
        <p:sp>
          <p:nvSpPr>
            <p:cNvPr id="9638" name="Google Shape;9638;p5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51"/>
          <p:cNvGrpSpPr/>
          <p:nvPr/>
        </p:nvGrpSpPr>
        <p:grpSpPr>
          <a:xfrm>
            <a:off x="2487439" y="4099740"/>
            <a:ext cx="198775" cy="348972"/>
            <a:chOff x="2487439" y="4280740"/>
            <a:chExt cx="198775" cy="348972"/>
          </a:xfrm>
        </p:grpSpPr>
        <p:sp>
          <p:nvSpPr>
            <p:cNvPr id="9644" name="Google Shape;9644;p5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51"/>
          <p:cNvGrpSpPr/>
          <p:nvPr/>
        </p:nvGrpSpPr>
        <p:grpSpPr>
          <a:xfrm>
            <a:off x="2810958" y="4092923"/>
            <a:ext cx="353145" cy="361873"/>
            <a:chOff x="2810958" y="4273923"/>
            <a:chExt cx="353145" cy="361873"/>
          </a:xfrm>
        </p:grpSpPr>
        <p:sp>
          <p:nvSpPr>
            <p:cNvPr id="9649" name="Google Shape;9649;p5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51"/>
          <p:cNvGrpSpPr/>
          <p:nvPr/>
        </p:nvGrpSpPr>
        <p:grpSpPr>
          <a:xfrm>
            <a:off x="6275635" y="4101651"/>
            <a:ext cx="209383" cy="366778"/>
            <a:chOff x="6275635" y="4282651"/>
            <a:chExt cx="209383" cy="366778"/>
          </a:xfrm>
        </p:grpSpPr>
        <p:sp>
          <p:nvSpPr>
            <p:cNvPr id="9657" name="Google Shape;9657;p5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51"/>
          <p:cNvGrpSpPr/>
          <p:nvPr/>
        </p:nvGrpSpPr>
        <p:grpSpPr>
          <a:xfrm>
            <a:off x="6701186" y="4102033"/>
            <a:ext cx="280292" cy="366396"/>
            <a:chOff x="6701186" y="4283033"/>
            <a:chExt cx="280292" cy="366396"/>
          </a:xfrm>
        </p:grpSpPr>
        <p:sp>
          <p:nvSpPr>
            <p:cNvPr id="9660" name="Google Shape;9660;p5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51"/>
          <p:cNvGrpSpPr/>
          <p:nvPr/>
        </p:nvGrpSpPr>
        <p:grpSpPr>
          <a:xfrm>
            <a:off x="2609571" y="3643958"/>
            <a:ext cx="373627" cy="347347"/>
            <a:chOff x="2609571" y="3824958"/>
            <a:chExt cx="373627" cy="347347"/>
          </a:xfrm>
        </p:grpSpPr>
        <p:sp>
          <p:nvSpPr>
            <p:cNvPr id="9663" name="Google Shape;9663;p5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5" name="Google Shape;9665;p51"/>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6" name="Google Shape;9666;p51"/>
          <p:cNvGrpSpPr/>
          <p:nvPr/>
        </p:nvGrpSpPr>
        <p:grpSpPr>
          <a:xfrm>
            <a:off x="916127" y="3626056"/>
            <a:ext cx="221902" cy="380795"/>
            <a:chOff x="916127" y="3807056"/>
            <a:chExt cx="221902" cy="380795"/>
          </a:xfrm>
        </p:grpSpPr>
        <p:sp>
          <p:nvSpPr>
            <p:cNvPr id="9667" name="Google Shape;9667;p5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1" name="Google Shape;9671;p51"/>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1"/>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3" name="Google Shape;9673;p51"/>
          <p:cNvGrpSpPr/>
          <p:nvPr/>
        </p:nvGrpSpPr>
        <p:grpSpPr>
          <a:xfrm>
            <a:off x="3513010" y="3635134"/>
            <a:ext cx="362223" cy="361108"/>
            <a:chOff x="3513010" y="3816134"/>
            <a:chExt cx="362223" cy="361108"/>
          </a:xfrm>
        </p:grpSpPr>
        <p:sp>
          <p:nvSpPr>
            <p:cNvPr id="9674" name="Google Shape;9674;p5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51"/>
          <p:cNvGrpSpPr/>
          <p:nvPr/>
        </p:nvGrpSpPr>
        <p:grpSpPr>
          <a:xfrm>
            <a:off x="3950316" y="3639307"/>
            <a:ext cx="369805" cy="353782"/>
            <a:chOff x="3950316" y="3820307"/>
            <a:chExt cx="369805" cy="353782"/>
          </a:xfrm>
        </p:grpSpPr>
        <p:sp>
          <p:nvSpPr>
            <p:cNvPr id="9679" name="Google Shape;9679;p5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51"/>
          <p:cNvGrpSpPr/>
          <p:nvPr/>
        </p:nvGrpSpPr>
        <p:grpSpPr>
          <a:xfrm>
            <a:off x="1761909" y="3630961"/>
            <a:ext cx="307974" cy="371716"/>
            <a:chOff x="1761909" y="3811961"/>
            <a:chExt cx="307974" cy="371716"/>
          </a:xfrm>
        </p:grpSpPr>
        <p:sp>
          <p:nvSpPr>
            <p:cNvPr id="9684" name="Google Shape;9684;p5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51"/>
          <p:cNvGrpSpPr/>
          <p:nvPr/>
        </p:nvGrpSpPr>
        <p:grpSpPr>
          <a:xfrm>
            <a:off x="5373342" y="3627935"/>
            <a:ext cx="231395" cy="353145"/>
            <a:chOff x="5373342" y="3808935"/>
            <a:chExt cx="231395" cy="353145"/>
          </a:xfrm>
        </p:grpSpPr>
        <p:sp>
          <p:nvSpPr>
            <p:cNvPr id="9695" name="Google Shape;9695;p5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4" name="Google Shape;9704;p51"/>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51"/>
          <p:cNvGrpSpPr/>
          <p:nvPr/>
        </p:nvGrpSpPr>
        <p:grpSpPr>
          <a:xfrm>
            <a:off x="5833775" y="3628445"/>
            <a:ext cx="235185" cy="352253"/>
            <a:chOff x="5833775" y="3809445"/>
            <a:chExt cx="235185" cy="352253"/>
          </a:xfrm>
        </p:grpSpPr>
        <p:sp>
          <p:nvSpPr>
            <p:cNvPr id="9706" name="Google Shape;9706;p5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51"/>
          <p:cNvGrpSpPr/>
          <p:nvPr/>
        </p:nvGrpSpPr>
        <p:grpSpPr>
          <a:xfrm>
            <a:off x="4942472" y="3628318"/>
            <a:ext cx="238976" cy="352762"/>
            <a:chOff x="4942472" y="3809318"/>
            <a:chExt cx="238976" cy="352762"/>
          </a:xfrm>
        </p:grpSpPr>
        <p:sp>
          <p:nvSpPr>
            <p:cNvPr id="9710" name="Google Shape;9710;p5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51"/>
          <p:cNvGrpSpPr/>
          <p:nvPr/>
        </p:nvGrpSpPr>
        <p:grpSpPr>
          <a:xfrm>
            <a:off x="6266525" y="3626788"/>
            <a:ext cx="260223" cy="353527"/>
            <a:chOff x="6266525" y="3807788"/>
            <a:chExt cx="260223" cy="353527"/>
          </a:xfrm>
        </p:grpSpPr>
        <p:sp>
          <p:nvSpPr>
            <p:cNvPr id="9718" name="Google Shape;9718;p5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2" name="Google Shape;9722;p51"/>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3" name="Google Shape;9723;p51"/>
          <p:cNvGrpSpPr/>
          <p:nvPr/>
        </p:nvGrpSpPr>
        <p:grpSpPr>
          <a:xfrm>
            <a:off x="7184363" y="3628604"/>
            <a:ext cx="202184" cy="352762"/>
            <a:chOff x="7184363" y="3809604"/>
            <a:chExt cx="202184" cy="352762"/>
          </a:xfrm>
        </p:grpSpPr>
        <p:sp>
          <p:nvSpPr>
            <p:cNvPr id="9724" name="Google Shape;9724;p5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51"/>
          <p:cNvGrpSpPr/>
          <p:nvPr/>
        </p:nvGrpSpPr>
        <p:grpSpPr>
          <a:xfrm>
            <a:off x="7571624" y="3627935"/>
            <a:ext cx="292047" cy="352762"/>
            <a:chOff x="7571624" y="3808935"/>
            <a:chExt cx="292047" cy="352762"/>
          </a:xfrm>
        </p:grpSpPr>
        <p:sp>
          <p:nvSpPr>
            <p:cNvPr id="9727" name="Google Shape;9727;p5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51"/>
          <p:cNvGrpSpPr/>
          <p:nvPr/>
        </p:nvGrpSpPr>
        <p:grpSpPr>
          <a:xfrm>
            <a:off x="2174559" y="3175116"/>
            <a:ext cx="364135" cy="359930"/>
            <a:chOff x="2174559" y="3356116"/>
            <a:chExt cx="364135" cy="359930"/>
          </a:xfrm>
        </p:grpSpPr>
        <p:sp>
          <p:nvSpPr>
            <p:cNvPr id="9734" name="Google Shape;9734;p5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51"/>
          <p:cNvGrpSpPr/>
          <p:nvPr/>
        </p:nvGrpSpPr>
        <p:grpSpPr>
          <a:xfrm>
            <a:off x="1731934" y="3174639"/>
            <a:ext cx="368371" cy="361554"/>
            <a:chOff x="1731934" y="3355639"/>
            <a:chExt cx="368371" cy="361554"/>
          </a:xfrm>
        </p:grpSpPr>
        <p:sp>
          <p:nvSpPr>
            <p:cNvPr id="9737" name="Google Shape;9737;p5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51"/>
          <p:cNvGrpSpPr/>
          <p:nvPr/>
        </p:nvGrpSpPr>
        <p:grpSpPr>
          <a:xfrm>
            <a:off x="3990517" y="3173173"/>
            <a:ext cx="279559" cy="363402"/>
            <a:chOff x="3990517" y="3354173"/>
            <a:chExt cx="279559" cy="363402"/>
          </a:xfrm>
        </p:grpSpPr>
        <p:sp>
          <p:nvSpPr>
            <p:cNvPr id="9740" name="Google Shape;9740;p5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51"/>
          <p:cNvGrpSpPr/>
          <p:nvPr/>
        </p:nvGrpSpPr>
        <p:grpSpPr>
          <a:xfrm>
            <a:off x="3497847" y="3236374"/>
            <a:ext cx="379680" cy="237606"/>
            <a:chOff x="3497847" y="3417374"/>
            <a:chExt cx="379680" cy="237606"/>
          </a:xfrm>
        </p:grpSpPr>
        <p:sp>
          <p:nvSpPr>
            <p:cNvPr id="9744" name="Google Shape;9744;p5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51"/>
          <p:cNvGrpSpPr/>
          <p:nvPr/>
        </p:nvGrpSpPr>
        <p:grpSpPr>
          <a:xfrm>
            <a:off x="2612597" y="3186075"/>
            <a:ext cx="376271" cy="337982"/>
            <a:chOff x="2612597" y="3367075"/>
            <a:chExt cx="376271" cy="337982"/>
          </a:xfrm>
        </p:grpSpPr>
        <p:sp>
          <p:nvSpPr>
            <p:cNvPr id="9749" name="Google Shape;9749;p5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51"/>
          <p:cNvGrpSpPr/>
          <p:nvPr/>
        </p:nvGrpSpPr>
        <p:grpSpPr>
          <a:xfrm>
            <a:off x="3071914" y="3183431"/>
            <a:ext cx="343652" cy="342505"/>
            <a:chOff x="3071914" y="3364431"/>
            <a:chExt cx="343652" cy="342505"/>
          </a:xfrm>
        </p:grpSpPr>
        <p:sp>
          <p:nvSpPr>
            <p:cNvPr id="9752" name="Google Shape;9752;p5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7" name="Google Shape;9757;p51"/>
          <p:cNvGrpSpPr/>
          <p:nvPr/>
        </p:nvGrpSpPr>
        <p:grpSpPr>
          <a:xfrm>
            <a:off x="897141" y="3178875"/>
            <a:ext cx="257962" cy="352762"/>
            <a:chOff x="897141" y="3359875"/>
            <a:chExt cx="257962" cy="352762"/>
          </a:xfrm>
        </p:grpSpPr>
        <p:sp>
          <p:nvSpPr>
            <p:cNvPr id="9758" name="Google Shape;9758;p5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51"/>
          <p:cNvGrpSpPr/>
          <p:nvPr/>
        </p:nvGrpSpPr>
        <p:grpSpPr>
          <a:xfrm>
            <a:off x="1333682" y="3163330"/>
            <a:ext cx="271213" cy="383088"/>
            <a:chOff x="1333682" y="3344330"/>
            <a:chExt cx="271213" cy="383088"/>
          </a:xfrm>
        </p:grpSpPr>
        <p:sp>
          <p:nvSpPr>
            <p:cNvPr id="9767" name="Google Shape;9767;p5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51"/>
          <p:cNvGrpSpPr/>
          <p:nvPr/>
        </p:nvGrpSpPr>
        <p:grpSpPr>
          <a:xfrm>
            <a:off x="6664394" y="3165974"/>
            <a:ext cx="353113" cy="351998"/>
            <a:chOff x="6664394" y="3346974"/>
            <a:chExt cx="353113" cy="351998"/>
          </a:xfrm>
        </p:grpSpPr>
        <p:sp>
          <p:nvSpPr>
            <p:cNvPr id="9779" name="Google Shape;9779;p5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51"/>
          <p:cNvGrpSpPr/>
          <p:nvPr/>
        </p:nvGrpSpPr>
        <p:grpSpPr>
          <a:xfrm>
            <a:off x="849741" y="1778307"/>
            <a:ext cx="399398" cy="375443"/>
            <a:chOff x="849741" y="1959307"/>
            <a:chExt cx="399398" cy="375443"/>
          </a:xfrm>
        </p:grpSpPr>
        <p:sp>
          <p:nvSpPr>
            <p:cNvPr id="9785" name="Google Shape;9785;p5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51"/>
          <p:cNvGrpSpPr/>
          <p:nvPr/>
        </p:nvGrpSpPr>
        <p:grpSpPr>
          <a:xfrm>
            <a:off x="1284212" y="1782766"/>
            <a:ext cx="379489" cy="366046"/>
            <a:chOff x="1284212" y="1963766"/>
            <a:chExt cx="379489" cy="366046"/>
          </a:xfrm>
        </p:grpSpPr>
        <p:sp>
          <p:nvSpPr>
            <p:cNvPr id="9788" name="Google Shape;9788;p5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51"/>
          <p:cNvGrpSpPr/>
          <p:nvPr/>
        </p:nvGrpSpPr>
        <p:grpSpPr>
          <a:xfrm>
            <a:off x="3037766" y="1788564"/>
            <a:ext cx="370219" cy="354928"/>
            <a:chOff x="3037766" y="1969564"/>
            <a:chExt cx="370219" cy="354928"/>
          </a:xfrm>
        </p:grpSpPr>
        <p:sp>
          <p:nvSpPr>
            <p:cNvPr id="9791" name="Google Shape;9791;p5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51"/>
          <p:cNvGrpSpPr/>
          <p:nvPr/>
        </p:nvGrpSpPr>
        <p:grpSpPr>
          <a:xfrm>
            <a:off x="3982553" y="1790730"/>
            <a:ext cx="304566" cy="350501"/>
            <a:chOff x="3982553" y="1971730"/>
            <a:chExt cx="304566" cy="350501"/>
          </a:xfrm>
        </p:grpSpPr>
        <p:sp>
          <p:nvSpPr>
            <p:cNvPr id="9796" name="Google Shape;9796;p5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51"/>
          <p:cNvGrpSpPr/>
          <p:nvPr/>
        </p:nvGrpSpPr>
        <p:grpSpPr>
          <a:xfrm>
            <a:off x="2567841" y="1813124"/>
            <a:ext cx="399812" cy="306477"/>
            <a:chOff x="2567841" y="1994124"/>
            <a:chExt cx="399812" cy="306477"/>
          </a:xfrm>
        </p:grpSpPr>
        <p:sp>
          <p:nvSpPr>
            <p:cNvPr id="9799" name="Google Shape;9799;p5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51"/>
          <p:cNvGrpSpPr/>
          <p:nvPr/>
        </p:nvGrpSpPr>
        <p:grpSpPr>
          <a:xfrm>
            <a:off x="2212084" y="1779358"/>
            <a:ext cx="324698" cy="372863"/>
            <a:chOff x="2212084" y="1960358"/>
            <a:chExt cx="324698" cy="372863"/>
          </a:xfrm>
        </p:grpSpPr>
        <p:sp>
          <p:nvSpPr>
            <p:cNvPr id="9803" name="Google Shape;9803;p5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51"/>
          <p:cNvGrpSpPr/>
          <p:nvPr/>
        </p:nvGrpSpPr>
        <p:grpSpPr>
          <a:xfrm>
            <a:off x="1805901" y="1779358"/>
            <a:ext cx="284847" cy="373627"/>
            <a:chOff x="1805901" y="1960358"/>
            <a:chExt cx="284847" cy="373627"/>
          </a:xfrm>
        </p:grpSpPr>
        <p:sp>
          <p:nvSpPr>
            <p:cNvPr id="9807" name="Google Shape;9807;p5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9" name="Google Shape;9809;p51"/>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1"/>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1"/>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2" name="Google Shape;9812;p51"/>
          <p:cNvGrpSpPr/>
          <p:nvPr/>
        </p:nvGrpSpPr>
        <p:grpSpPr>
          <a:xfrm>
            <a:off x="6656812" y="1848388"/>
            <a:ext cx="368690" cy="245793"/>
            <a:chOff x="6656812" y="2029388"/>
            <a:chExt cx="368690" cy="245793"/>
          </a:xfrm>
        </p:grpSpPr>
        <p:sp>
          <p:nvSpPr>
            <p:cNvPr id="9813" name="Google Shape;9813;p5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51"/>
          <p:cNvGrpSpPr/>
          <p:nvPr/>
        </p:nvGrpSpPr>
        <p:grpSpPr>
          <a:xfrm>
            <a:off x="4869651" y="1831218"/>
            <a:ext cx="376654" cy="281566"/>
            <a:chOff x="4869651" y="2012218"/>
            <a:chExt cx="376654" cy="281566"/>
          </a:xfrm>
        </p:grpSpPr>
        <p:sp>
          <p:nvSpPr>
            <p:cNvPr id="9824" name="Google Shape;9824;p5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51"/>
          <p:cNvGrpSpPr/>
          <p:nvPr/>
        </p:nvGrpSpPr>
        <p:grpSpPr>
          <a:xfrm>
            <a:off x="5306224" y="1831313"/>
            <a:ext cx="367925" cy="281694"/>
            <a:chOff x="5306224" y="2012313"/>
            <a:chExt cx="367925" cy="281694"/>
          </a:xfrm>
        </p:grpSpPr>
        <p:sp>
          <p:nvSpPr>
            <p:cNvPr id="9829" name="Google Shape;9829;p5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1" name="Google Shape;9831;p51"/>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2" name="Google Shape;9832;p51"/>
          <p:cNvGrpSpPr/>
          <p:nvPr/>
        </p:nvGrpSpPr>
        <p:grpSpPr>
          <a:xfrm>
            <a:off x="6195998" y="1802102"/>
            <a:ext cx="368308" cy="338746"/>
            <a:chOff x="6195998" y="1983102"/>
            <a:chExt cx="368308" cy="338746"/>
          </a:xfrm>
        </p:grpSpPr>
        <p:sp>
          <p:nvSpPr>
            <p:cNvPr id="9833" name="Google Shape;9833;p5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51"/>
          <p:cNvGrpSpPr/>
          <p:nvPr/>
        </p:nvGrpSpPr>
        <p:grpSpPr>
          <a:xfrm>
            <a:off x="7542031" y="1830835"/>
            <a:ext cx="369072" cy="280037"/>
            <a:chOff x="7542031" y="2011835"/>
            <a:chExt cx="369072" cy="280037"/>
          </a:xfrm>
        </p:grpSpPr>
        <p:sp>
          <p:nvSpPr>
            <p:cNvPr id="9837" name="Google Shape;9837;p5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51"/>
          <p:cNvGrpSpPr/>
          <p:nvPr/>
        </p:nvGrpSpPr>
        <p:grpSpPr>
          <a:xfrm>
            <a:off x="8010427" y="3167503"/>
            <a:ext cx="278795" cy="351615"/>
            <a:chOff x="8010427" y="3348503"/>
            <a:chExt cx="278795" cy="351615"/>
          </a:xfrm>
        </p:grpSpPr>
        <p:sp>
          <p:nvSpPr>
            <p:cNvPr id="9847" name="Google Shape;9847;p5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1" name="Google Shape;9851;p51"/>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2" name="Google Shape;9852;p51"/>
          <p:cNvGrpSpPr/>
          <p:nvPr/>
        </p:nvGrpSpPr>
        <p:grpSpPr>
          <a:xfrm>
            <a:off x="7141900" y="3168204"/>
            <a:ext cx="281057" cy="351010"/>
            <a:chOff x="7141900" y="3349204"/>
            <a:chExt cx="281057" cy="351010"/>
          </a:xfrm>
        </p:grpSpPr>
        <p:sp>
          <p:nvSpPr>
            <p:cNvPr id="9853" name="Google Shape;9853;p5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51"/>
          <p:cNvGrpSpPr/>
          <p:nvPr/>
        </p:nvGrpSpPr>
        <p:grpSpPr>
          <a:xfrm>
            <a:off x="5314188" y="3169032"/>
            <a:ext cx="363752" cy="353113"/>
            <a:chOff x="5314188" y="3350032"/>
            <a:chExt cx="363752" cy="353113"/>
          </a:xfrm>
        </p:grpSpPr>
        <p:sp>
          <p:nvSpPr>
            <p:cNvPr id="9857" name="Google Shape;9857;p5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51"/>
          <p:cNvGrpSpPr/>
          <p:nvPr/>
        </p:nvGrpSpPr>
        <p:grpSpPr>
          <a:xfrm>
            <a:off x="5829984" y="3169032"/>
            <a:ext cx="220755" cy="352348"/>
            <a:chOff x="5829984" y="3350032"/>
            <a:chExt cx="220755" cy="352348"/>
          </a:xfrm>
        </p:grpSpPr>
        <p:sp>
          <p:nvSpPr>
            <p:cNvPr id="9860" name="Google Shape;9860;p5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51"/>
          <p:cNvGrpSpPr/>
          <p:nvPr/>
        </p:nvGrpSpPr>
        <p:grpSpPr>
          <a:xfrm>
            <a:off x="4882170" y="3168841"/>
            <a:ext cx="358464" cy="352316"/>
            <a:chOff x="4882170" y="3349841"/>
            <a:chExt cx="358464" cy="352316"/>
          </a:xfrm>
        </p:grpSpPr>
        <p:sp>
          <p:nvSpPr>
            <p:cNvPr id="9865" name="Google Shape;9865;p5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7" name="Google Shape;9867;p51"/>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1"/>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9" name="Google Shape;9869;p51"/>
          <p:cNvGrpSpPr/>
          <p:nvPr/>
        </p:nvGrpSpPr>
        <p:grpSpPr>
          <a:xfrm>
            <a:off x="3044965" y="2254220"/>
            <a:ext cx="400194" cy="324316"/>
            <a:chOff x="3044965" y="2435220"/>
            <a:chExt cx="400194" cy="324316"/>
          </a:xfrm>
        </p:grpSpPr>
        <p:sp>
          <p:nvSpPr>
            <p:cNvPr id="9870" name="Google Shape;9870;p5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51"/>
          <p:cNvGrpSpPr/>
          <p:nvPr/>
        </p:nvGrpSpPr>
        <p:grpSpPr>
          <a:xfrm>
            <a:off x="6203579" y="3167981"/>
            <a:ext cx="351615" cy="350373"/>
            <a:chOff x="6203579" y="3348981"/>
            <a:chExt cx="351615" cy="350373"/>
          </a:xfrm>
        </p:grpSpPr>
        <p:sp>
          <p:nvSpPr>
            <p:cNvPr id="9874" name="Google Shape;9874;p5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51"/>
          <p:cNvGrpSpPr/>
          <p:nvPr/>
        </p:nvGrpSpPr>
        <p:grpSpPr>
          <a:xfrm>
            <a:off x="4878379" y="2292892"/>
            <a:ext cx="367161" cy="287523"/>
            <a:chOff x="4878379" y="2473892"/>
            <a:chExt cx="367161" cy="287523"/>
          </a:xfrm>
        </p:grpSpPr>
        <p:sp>
          <p:nvSpPr>
            <p:cNvPr id="9880" name="Google Shape;9880;p5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51"/>
          <p:cNvGrpSpPr/>
          <p:nvPr/>
        </p:nvGrpSpPr>
        <p:grpSpPr>
          <a:xfrm>
            <a:off x="1325719" y="2706689"/>
            <a:ext cx="290581" cy="372481"/>
            <a:chOff x="1325719" y="2887689"/>
            <a:chExt cx="290581" cy="372481"/>
          </a:xfrm>
        </p:grpSpPr>
        <p:sp>
          <p:nvSpPr>
            <p:cNvPr id="9886" name="Google Shape;9886;p5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8" name="Google Shape;9888;p51"/>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9" name="Google Shape;9889;p51"/>
          <p:cNvGrpSpPr/>
          <p:nvPr/>
        </p:nvGrpSpPr>
        <p:grpSpPr>
          <a:xfrm>
            <a:off x="3510335" y="2711499"/>
            <a:ext cx="360726" cy="361204"/>
            <a:chOff x="3510335" y="2892499"/>
            <a:chExt cx="360726" cy="361204"/>
          </a:xfrm>
        </p:grpSpPr>
        <p:sp>
          <p:nvSpPr>
            <p:cNvPr id="9890" name="Google Shape;9890;p5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51"/>
          <p:cNvGrpSpPr/>
          <p:nvPr/>
        </p:nvGrpSpPr>
        <p:grpSpPr>
          <a:xfrm>
            <a:off x="3086313" y="2696049"/>
            <a:ext cx="320143" cy="392581"/>
            <a:chOff x="3086313" y="2877049"/>
            <a:chExt cx="320143" cy="392581"/>
          </a:xfrm>
        </p:grpSpPr>
        <p:sp>
          <p:nvSpPr>
            <p:cNvPr id="9896" name="Google Shape;9896;p5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8" name="Google Shape;9908;p51"/>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9" name="Google Shape;9909;p51"/>
          <p:cNvGrpSpPr/>
          <p:nvPr/>
        </p:nvGrpSpPr>
        <p:grpSpPr>
          <a:xfrm>
            <a:off x="861113" y="2704746"/>
            <a:ext cx="333809" cy="373277"/>
            <a:chOff x="861113" y="2885746"/>
            <a:chExt cx="333809" cy="373277"/>
          </a:xfrm>
        </p:grpSpPr>
        <p:sp>
          <p:nvSpPr>
            <p:cNvPr id="9910" name="Google Shape;9910;p5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3" name="Google Shape;9913;p51"/>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1"/>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51"/>
          <p:cNvGrpSpPr/>
          <p:nvPr/>
        </p:nvGrpSpPr>
        <p:grpSpPr>
          <a:xfrm>
            <a:off x="1297654" y="1323481"/>
            <a:ext cx="349354" cy="362223"/>
            <a:chOff x="1297654" y="1504481"/>
            <a:chExt cx="349354" cy="362223"/>
          </a:xfrm>
        </p:grpSpPr>
        <p:sp>
          <p:nvSpPr>
            <p:cNvPr id="9916" name="Google Shape;9916;p5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51"/>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51"/>
          <p:cNvGrpSpPr/>
          <p:nvPr/>
        </p:nvGrpSpPr>
        <p:grpSpPr>
          <a:xfrm>
            <a:off x="852385" y="1329916"/>
            <a:ext cx="353145" cy="351998"/>
            <a:chOff x="852385" y="1510916"/>
            <a:chExt cx="353145" cy="351998"/>
          </a:xfrm>
        </p:grpSpPr>
        <p:sp>
          <p:nvSpPr>
            <p:cNvPr id="9921" name="Google Shape;9921;p5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51"/>
          <p:cNvGrpSpPr/>
          <p:nvPr/>
        </p:nvGrpSpPr>
        <p:grpSpPr>
          <a:xfrm>
            <a:off x="1745217" y="1334471"/>
            <a:ext cx="343269" cy="342505"/>
            <a:chOff x="1745217" y="1515471"/>
            <a:chExt cx="343269" cy="342505"/>
          </a:xfrm>
        </p:grpSpPr>
        <p:sp>
          <p:nvSpPr>
            <p:cNvPr id="9925" name="Google Shape;9925;p5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9" name="Google Shape;9929;p51"/>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0" name="Google Shape;9930;p51"/>
          <p:cNvGrpSpPr/>
          <p:nvPr/>
        </p:nvGrpSpPr>
        <p:grpSpPr>
          <a:xfrm>
            <a:off x="3042703" y="1348137"/>
            <a:ext cx="411535" cy="315587"/>
            <a:chOff x="3042703" y="1529137"/>
            <a:chExt cx="411535" cy="315587"/>
          </a:xfrm>
        </p:grpSpPr>
        <p:sp>
          <p:nvSpPr>
            <p:cNvPr id="9931" name="Google Shape;9931;p5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51"/>
          <p:cNvGrpSpPr/>
          <p:nvPr/>
        </p:nvGrpSpPr>
        <p:grpSpPr>
          <a:xfrm>
            <a:off x="2629289" y="1363682"/>
            <a:ext cx="350501" cy="284497"/>
            <a:chOff x="2629289" y="1544682"/>
            <a:chExt cx="350501" cy="284497"/>
          </a:xfrm>
        </p:grpSpPr>
        <p:sp>
          <p:nvSpPr>
            <p:cNvPr id="9942" name="Google Shape;9942;p5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51"/>
          <p:cNvGrpSpPr/>
          <p:nvPr/>
        </p:nvGrpSpPr>
        <p:grpSpPr>
          <a:xfrm>
            <a:off x="5305077" y="1321633"/>
            <a:ext cx="367893" cy="365218"/>
            <a:chOff x="5305077" y="1502633"/>
            <a:chExt cx="367893" cy="365218"/>
          </a:xfrm>
        </p:grpSpPr>
        <p:sp>
          <p:nvSpPr>
            <p:cNvPr id="9948" name="Google Shape;9948;p5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51"/>
          <p:cNvGrpSpPr/>
          <p:nvPr/>
        </p:nvGrpSpPr>
        <p:grpSpPr>
          <a:xfrm>
            <a:off x="7100170" y="1319117"/>
            <a:ext cx="368308" cy="367033"/>
            <a:chOff x="7100170" y="1500117"/>
            <a:chExt cx="368308" cy="367033"/>
          </a:xfrm>
        </p:grpSpPr>
        <p:sp>
          <p:nvSpPr>
            <p:cNvPr id="9951" name="Google Shape;9951;p5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51"/>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51"/>
          <p:cNvGrpSpPr/>
          <p:nvPr/>
        </p:nvGrpSpPr>
        <p:grpSpPr>
          <a:xfrm>
            <a:off x="6649231" y="1319021"/>
            <a:ext cx="390287" cy="367065"/>
            <a:chOff x="6649231" y="1500021"/>
            <a:chExt cx="390287" cy="367065"/>
          </a:xfrm>
        </p:grpSpPr>
        <p:sp>
          <p:nvSpPr>
            <p:cNvPr id="9966" name="Google Shape;9966;p5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51"/>
          <p:cNvGrpSpPr/>
          <p:nvPr/>
        </p:nvGrpSpPr>
        <p:grpSpPr>
          <a:xfrm>
            <a:off x="5746938" y="1362503"/>
            <a:ext cx="387261" cy="280356"/>
            <a:chOff x="5746938" y="1543503"/>
            <a:chExt cx="387261" cy="280356"/>
          </a:xfrm>
        </p:grpSpPr>
        <p:sp>
          <p:nvSpPr>
            <p:cNvPr id="9979" name="Google Shape;9979;p5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51"/>
          <p:cNvGrpSpPr/>
          <p:nvPr/>
        </p:nvGrpSpPr>
        <p:grpSpPr>
          <a:xfrm>
            <a:off x="6196730" y="1344346"/>
            <a:ext cx="369072" cy="317467"/>
            <a:chOff x="6196730" y="1525346"/>
            <a:chExt cx="369072" cy="317467"/>
          </a:xfrm>
        </p:grpSpPr>
        <p:sp>
          <p:nvSpPr>
            <p:cNvPr id="9982" name="Google Shape;9982;p5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51"/>
          <p:cNvGrpSpPr/>
          <p:nvPr/>
        </p:nvGrpSpPr>
        <p:grpSpPr>
          <a:xfrm>
            <a:off x="4940592" y="1319690"/>
            <a:ext cx="246558" cy="367161"/>
            <a:chOff x="4940592" y="1500690"/>
            <a:chExt cx="246558" cy="367161"/>
          </a:xfrm>
        </p:grpSpPr>
        <p:sp>
          <p:nvSpPr>
            <p:cNvPr id="9986" name="Google Shape;9986;p5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51"/>
          <p:cNvGrpSpPr/>
          <p:nvPr/>
        </p:nvGrpSpPr>
        <p:grpSpPr>
          <a:xfrm>
            <a:off x="7964906" y="1318894"/>
            <a:ext cx="380858" cy="367575"/>
            <a:chOff x="7964906" y="1499894"/>
            <a:chExt cx="380858" cy="367575"/>
          </a:xfrm>
        </p:grpSpPr>
        <p:sp>
          <p:nvSpPr>
            <p:cNvPr id="9991" name="Google Shape;9991;p5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4" name="Google Shape;9994;p51"/>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5" name="Google Shape;9995;p51"/>
          <p:cNvGrpSpPr/>
          <p:nvPr/>
        </p:nvGrpSpPr>
        <p:grpSpPr>
          <a:xfrm>
            <a:off x="8007400" y="2721278"/>
            <a:ext cx="285230" cy="355597"/>
            <a:chOff x="8007400" y="2902278"/>
            <a:chExt cx="285230" cy="355597"/>
          </a:xfrm>
        </p:grpSpPr>
        <p:sp>
          <p:nvSpPr>
            <p:cNvPr id="9996" name="Google Shape;9996;p5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1"/>
          <p:cNvGrpSpPr/>
          <p:nvPr/>
        </p:nvGrpSpPr>
        <p:grpSpPr>
          <a:xfrm>
            <a:off x="6219124" y="2721788"/>
            <a:ext cx="318231" cy="355470"/>
            <a:chOff x="6219124" y="2902788"/>
            <a:chExt cx="318231" cy="355470"/>
          </a:xfrm>
        </p:grpSpPr>
        <p:sp>
          <p:nvSpPr>
            <p:cNvPr id="9999" name="Google Shape;9999;p5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51"/>
          <p:cNvGrpSpPr/>
          <p:nvPr/>
        </p:nvGrpSpPr>
        <p:grpSpPr>
          <a:xfrm>
            <a:off x="4969421" y="2721852"/>
            <a:ext cx="185109" cy="355406"/>
            <a:chOff x="4969421" y="2902852"/>
            <a:chExt cx="185109" cy="355406"/>
          </a:xfrm>
        </p:grpSpPr>
        <p:sp>
          <p:nvSpPr>
            <p:cNvPr id="10003" name="Google Shape;10003;p5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9" name="Google Shape;10009;p51"/>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1"/>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1" name="Google Shape;10011;p51"/>
          <p:cNvGrpSpPr/>
          <p:nvPr/>
        </p:nvGrpSpPr>
        <p:grpSpPr>
          <a:xfrm>
            <a:off x="6685259" y="2721852"/>
            <a:ext cx="311414" cy="355406"/>
            <a:chOff x="6685259" y="2902852"/>
            <a:chExt cx="311414" cy="355406"/>
          </a:xfrm>
        </p:grpSpPr>
        <p:sp>
          <p:nvSpPr>
            <p:cNvPr id="10012" name="Google Shape;10012;p5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51"/>
          <p:cNvGrpSpPr/>
          <p:nvPr/>
        </p:nvGrpSpPr>
        <p:grpSpPr>
          <a:xfrm>
            <a:off x="5309250" y="2722170"/>
            <a:ext cx="359579" cy="355852"/>
            <a:chOff x="5309250" y="2903170"/>
            <a:chExt cx="359579" cy="355852"/>
          </a:xfrm>
        </p:grpSpPr>
        <p:sp>
          <p:nvSpPr>
            <p:cNvPr id="10016" name="Google Shape;10016;p5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51"/>
          <p:cNvGrpSpPr/>
          <p:nvPr/>
        </p:nvGrpSpPr>
        <p:grpSpPr>
          <a:xfrm>
            <a:off x="2199565" y="2240172"/>
            <a:ext cx="312179" cy="353431"/>
            <a:chOff x="2199565" y="2421172"/>
            <a:chExt cx="312179" cy="353431"/>
          </a:xfrm>
        </p:grpSpPr>
        <p:sp>
          <p:nvSpPr>
            <p:cNvPr id="10020" name="Google Shape;10020;p5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51"/>
          <p:cNvGrpSpPr/>
          <p:nvPr/>
        </p:nvGrpSpPr>
        <p:grpSpPr>
          <a:xfrm>
            <a:off x="1750887" y="2244727"/>
            <a:ext cx="320143" cy="343269"/>
            <a:chOff x="1750887" y="2425727"/>
            <a:chExt cx="320143" cy="343269"/>
          </a:xfrm>
        </p:grpSpPr>
        <p:sp>
          <p:nvSpPr>
            <p:cNvPr id="10023" name="Google Shape;10023;p5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51"/>
          <p:cNvGrpSpPr/>
          <p:nvPr/>
        </p:nvGrpSpPr>
        <p:grpSpPr>
          <a:xfrm>
            <a:off x="1298037" y="2244727"/>
            <a:ext cx="338364" cy="342887"/>
            <a:chOff x="1298037" y="2425727"/>
            <a:chExt cx="338364" cy="342887"/>
          </a:xfrm>
        </p:grpSpPr>
        <p:sp>
          <p:nvSpPr>
            <p:cNvPr id="10026" name="Google Shape;10026;p5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0" name="Google Shape;10030;p51"/>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1" name="Google Shape;10031;p51"/>
          <p:cNvGrpSpPr/>
          <p:nvPr/>
        </p:nvGrpSpPr>
        <p:grpSpPr>
          <a:xfrm>
            <a:off x="3974207" y="2248009"/>
            <a:ext cx="320143" cy="338491"/>
            <a:chOff x="3974207" y="2429009"/>
            <a:chExt cx="320143" cy="338491"/>
          </a:xfrm>
        </p:grpSpPr>
        <p:sp>
          <p:nvSpPr>
            <p:cNvPr id="10032" name="Google Shape;10032;p5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1"/>
          <p:cNvGrpSpPr/>
          <p:nvPr/>
        </p:nvGrpSpPr>
        <p:grpSpPr>
          <a:xfrm>
            <a:off x="2623237" y="2250047"/>
            <a:ext cx="355024" cy="332630"/>
            <a:chOff x="2623237" y="2431047"/>
            <a:chExt cx="355024" cy="332630"/>
          </a:xfrm>
        </p:grpSpPr>
        <p:sp>
          <p:nvSpPr>
            <p:cNvPr id="10035" name="Google Shape;10035;p5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51"/>
          <p:cNvGrpSpPr/>
          <p:nvPr/>
        </p:nvGrpSpPr>
        <p:grpSpPr>
          <a:xfrm>
            <a:off x="6657194" y="2253073"/>
            <a:ext cx="375507" cy="367925"/>
            <a:chOff x="6657194" y="2434073"/>
            <a:chExt cx="375507" cy="367925"/>
          </a:xfrm>
        </p:grpSpPr>
        <p:sp>
          <p:nvSpPr>
            <p:cNvPr id="10040" name="Google Shape;10040;p5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51"/>
          <p:cNvGrpSpPr/>
          <p:nvPr/>
        </p:nvGrpSpPr>
        <p:grpSpPr>
          <a:xfrm>
            <a:off x="7101317" y="2260655"/>
            <a:ext cx="367925" cy="352380"/>
            <a:chOff x="7101317" y="2441655"/>
            <a:chExt cx="367925" cy="352380"/>
          </a:xfrm>
        </p:grpSpPr>
        <p:sp>
          <p:nvSpPr>
            <p:cNvPr id="10044" name="Google Shape;10044;p5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51"/>
          <p:cNvGrpSpPr/>
          <p:nvPr/>
        </p:nvGrpSpPr>
        <p:grpSpPr>
          <a:xfrm>
            <a:off x="5756399" y="2253456"/>
            <a:ext cx="367925" cy="367161"/>
            <a:chOff x="5756399" y="2434456"/>
            <a:chExt cx="367925" cy="367161"/>
          </a:xfrm>
        </p:grpSpPr>
        <p:sp>
          <p:nvSpPr>
            <p:cNvPr id="10047" name="Google Shape;10047;p5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4" name="Google Shape;10054;p51"/>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1"/>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6" name="Google Shape;10056;p51"/>
          <p:cNvGrpSpPr/>
          <p:nvPr/>
        </p:nvGrpSpPr>
        <p:grpSpPr>
          <a:xfrm>
            <a:off x="7964906" y="2253073"/>
            <a:ext cx="373627" cy="367925"/>
            <a:chOff x="7964906" y="2434073"/>
            <a:chExt cx="373627" cy="367925"/>
          </a:xfrm>
        </p:grpSpPr>
        <p:sp>
          <p:nvSpPr>
            <p:cNvPr id="10057" name="Google Shape;10057;p5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51"/>
          <p:cNvGrpSpPr/>
          <p:nvPr/>
        </p:nvGrpSpPr>
        <p:grpSpPr>
          <a:xfrm>
            <a:off x="6194086" y="2256737"/>
            <a:ext cx="369837" cy="360471"/>
            <a:chOff x="6194086" y="2437737"/>
            <a:chExt cx="369837" cy="360471"/>
          </a:xfrm>
        </p:grpSpPr>
        <p:sp>
          <p:nvSpPr>
            <p:cNvPr id="10060" name="Google Shape;10060;p5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2" name="Google Shape;10062;p5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063" name="Google Shape;10063;p5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67"/>
        <p:cNvGrpSpPr/>
        <p:nvPr/>
      </p:nvGrpSpPr>
      <p:grpSpPr>
        <a:xfrm>
          <a:off x="0" y="0"/>
          <a:ext cx="0" cy="0"/>
          <a:chOff x="0" y="0"/>
          <a:chExt cx="0" cy="0"/>
        </a:xfrm>
      </p:grpSpPr>
      <p:grpSp>
        <p:nvGrpSpPr>
          <p:cNvPr id="10068" name="Google Shape;10068;p52"/>
          <p:cNvGrpSpPr/>
          <p:nvPr/>
        </p:nvGrpSpPr>
        <p:grpSpPr>
          <a:xfrm>
            <a:off x="3122257" y="1334344"/>
            <a:ext cx="294850" cy="349434"/>
            <a:chOff x="3122257" y="1508594"/>
            <a:chExt cx="294850" cy="349434"/>
          </a:xfrm>
        </p:grpSpPr>
        <p:sp>
          <p:nvSpPr>
            <p:cNvPr id="10069" name="Google Shape;10069;p5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52"/>
          <p:cNvGrpSpPr/>
          <p:nvPr/>
        </p:nvGrpSpPr>
        <p:grpSpPr>
          <a:xfrm>
            <a:off x="910723" y="1333962"/>
            <a:ext cx="251660" cy="350166"/>
            <a:chOff x="910723" y="1508212"/>
            <a:chExt cx="251660" cy="350166"/>
          </a:xfrm>
        </p:grpSpPr>
        <p:sp>
          <p:nvSpPr>
            <p:cNvPr id="10075" name="Google Shape;10075;p5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52"/>
          <p:cNvGrpSpPr/>
          <p:nvPr/>
        </p:nvGrpSpPr>
        <p:grpSpPr>
          <a:xfrm>
            <a:off x="1308631" y="1333580"/>
            <a:ext cx="350166" cy="350198"/>
            <a:chOff x="1308631" y="1507830"/>
            <a:chExt cx="350166" cy="350198"/>
          </a:xfrm>
        </p:grpSpPr>
        <p:sp>
          <p:nvSpPr>
            <p:cNvPr id="10093" name="Google Shape;10093;p5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52"/>
          <p:cNvGrpSpPr/>
          <p:nvPr/>
        </p:nvGrpSpPr>
        <p:grpSpPr>
          <a:xfrm>
            <a:off x="1756921" y="1335489"/>
            <a:ext cx="345997" cy="345997"/>
            <a:chOff x="1756921" y="1509739"/>
            <a:chExt cx="345997" cy="345997"/>
          </a:xfrm>
        </p:grpSpPr>
        <p:sp>
          <p:nvSpPr>
            <p:cNvPr id="10098" name="Google Shape;10098;p5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5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5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52"/>
          <p:cNvGrpSpPr/>
          <p:nvPr/>
        </p:nvGrpSpPr>
        <p:grpSpPr>
          <a:xfrm>
            <a:off x="2216956" y="1336253"/>
            <a:ext cx="318721" cy="345615"/>
            <a:chOff x="2216956" y="1510503"/>
            <a:chExt cx="318721" cy="345615"/>
          </a:xfrm>
        </p:grpSpPr>
        <p:sp>
          <p:nvSpPr>
            <p:cNvPr id="10116" name="Google Shape;10116;p5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52"/>
          <p:cNvGrpSpPr/>
          <p:nvPr/>
        </p:nvGrpSpPr>
        <p:grpSpPr>
          <a:xfrm>
            <a:off x="3988156" y="1394211"/>
            <a:ext cx="349052" cy="230049"/>
            <a:chOff x="3988156" y="1568461"/>
            <a:chExt cx="349052" cy="230049"/>
          </a:xfrm>
        </p:grpSpPr>
        <p:sp>
          <p:nvSpPr>
            <p:cNvPr id="10122" name="Google Shape;10122;p5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52"/>
          <p:cNvGrpSpPr/>
          <p:nvPr/>
        </p:nvGrpSpPr>
        <p:grpSpPr>
          <a:xfrm>
            <a:off x="2633037" y="1325623"/>
            <a:ext cx="379002" cy="366112"/>
            <a:chOff x="2633037" y="1499873"/>
            <a:chExt cx="379002" cy="366112"/>
          </a:xfrm>
        </p:grpSpPr>
        <p:sp>
          <p:nvSpPr>
            <p:cNvPr id="10130" name="Google Shape;10130;p5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52"/>
          <p:cNvGrpSpPr/>
          <p:nvPr/>
        </p:nvGrpSpPr>
        <p:grpSpPr>
          <a:xfrm>
            <a:off x="6675256" y="1341919"/>
            <a:ext cx="327823" cy="357009"/>
            <a:chOff x="6675256" y="1516169"/>
            <a:chExt cx="327823" cy="357009"/>
          </a:xfrm>
        </p:grpSpPr>
        <p:sp>
          <p:nvSpPr>
            <p:cNvPr id="10137" name="Google Shape;10137;p5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5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52"/>
          <p:cNvGrpSpPr/>
          <p:nvPr/>
        </p:nvGrpSpPr>
        <p:grpSpPr>
          <a:xfrm>
            <a:off x="8020159" y="1342301"/>
            <a:ext cx="300897" cy="356627"/>
            <a:chOff x="8020159" y="1516551"/>
            <a:chExt cx="300897" cy="356627"/>
          </a:xfrm>
        </p:grpSpPr>
        <p:sp>
          <p:nvSpPr>
            <p:cNvPr id="10147" name="Google Shape;10147;p5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52"/>
          <p:cNvGrpSpPr/>
          <p:nvPr/>
        </p:nvGrpSpPr>
        <p:grpSpPr>
          <a:xfrm>
            <a:off x="5377363" y="1341919"/>
            <a:ext cx="257357" cy="356627"/>
            <a:chOff x="5377363" y="1516169"/>
            <a:chExt cx="257357" cy="356627"/>
          </a:xfrm>
        </p:grpSpPr>
        <p:sp>
          <p:nvSpPr>
            <p:cNvPr id="10153" name="Google Shape;10153;p5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52"/>
          <p:cNvGrpSpPr/>
          <p:nvPr/>
        </p:nvGrpSpPr>
        <p:grpSpPr>
          <a:xfrm>
            <a:off x="4880567" y="1361620"/>
            <a:ext cx="356245" cy="317607"/>
            <a:chOff x="4880567" y="1535870"/>
            <a:chExt cx="356245" cy="317607"/>
          </a:xfrm>
        </p:grpSpPr>
        <p:sp>
          <p:nvSpPr>
            <p:cNvPr id="10171" name="Google Shape;10171;p5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52"/>
          <p:cNvGrpSpPr/>
          <p:nvPr/>
        </p:nvGrpSpPr>
        <p:grpSpPr>
          <a:xfrm>
            <a:off x="5771483" y="1341537"/>
            <a:ext cx="357359" cy="357391"/>
            <a:chOff x="5771483" y="1515787"/>
            <a:chExt cx="357359" cy="357391"/>
          </a:xfrm>
        </p:grpSpPr>
        <p:sp>
          <p:nvSpPr>
            <p:cNvPr id="10177" name="Google Shape;10177;p5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5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5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1" name="Google Shape;10181;p52"/>
          <p:cNvGrpSpPr/>
          <p:nvPr/>
        </p:nvGrpSpPr>
        <p:grpSpPr>
          <a:xfrm>
            <a:off x="7121669" y="1359360"/>
            <a:ext cx="321362" cy="321362"/>
            <a:chOff x="7121669" y="1533610"/>
            <a:chExt cx="321362" cy="321362"/>
          </a:xfrm>
        </p:grpSpPr>
        <p:sp>
          <p:nvSpPr>
            <p:cNvPr id="10182" name="Google Shape;10182;p5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5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52"/>
          <p:cNvGrpSpPr/>
          <p:nvPr/>
        </p:nvGrpSpPr>
        <p:grpSpPr>
          <a:xfrm>
            <a:off x="7562766" y="1340614"/>
            <a:ext cx="327059" cy="360192"/>
            <a:chOff x="7562766" y="1514864"/>
            <a:chExt cx="327059" cy="360192"/>
          </a:xfrm>
        </p:grpSpPr>
        <p:sp>
          <p:nvSpPr>
            <p:cNvPr id="10187" name="Google Shape;10187;p5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52"/>
          <p:cNvGrpSpPr/>
          <p:nvPr/>
        </p:nvGrpSpPr>
        <p:grpSpPr>
          <a:xfrm>
            <a:off x="6221229" y="1324423"/>
            <a:ext cx="361636" cy="362183"/>
            <a:chOff x="6259175" y="1559008"/>
            <a:chExt cx="271743" cy="272093"/>
          </a:xfrm>
        </p:grpSpPr>
        <p:sp>
          <p:nvSpPr>
            <p:cNvPr id="10192" name="Google Shape;10192;p5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52"/>
          <p:cNvGrpSpPr/>
          <p:nvPr/>
        </p:nvGrpSpPr>
        <p:grpSpPr>
          <a:xfrm>
            <a:off x="6671087" y="1835054"/>
            <a:ext cx="332757" cy="281833"/>
            <a:chOff x="6671087" y="2009304"/>
            <a:chExt cx="332757" cy="281833"/>
          </a:xfrm>
        </p:grpSpPr>
        <p:sp>
          <p:nvSpPr>
            <p:cNvPr id="10210" name="Google Shape;10210;p5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2" name="Google Shape;10212;p52"/>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3" name="Google Shape;10213;p52"/>
          <p:cNvGrpSpPr/>
          <p:nvPr/>
        </p:nvGrpSpPr>
        <p:grpSpPr>
          <a:xfrm>
            <a:off x="2201806" y="1802335"/>
            <a:ext cx="349784" cy="349434"/>
            <a:chOff x="2201806" y="1976585"/>
            <a:chExt cx="349784" cy="349434"/>
          </a:xfrm>
        </p:grpSpPr>
        <p:sp>
          <p:nvSpPr>
            <p:cNvPr id="10214" name="Google Shape;10214;p5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52"/>
          <p:cNvGrpSpPr/>
          <p:nvPr/>
        </p:nvGrpSpPr>
        <p:grpSpPr>
          <a:xfrm>
            <a:off x="3094217" y="1802335"/>
            <a:ext cx="350198" cy="350548"/>
            <a:chOff x="3094217" y="1976585"/>
            <a:chExt cx="350198" cy="350548"/>
          </a:xfrm>
        </p:grpSpPr>
        <p:sp>
          <p:nvSpPr>
            <p:cNvPr id="10219" name="Google Shape;10219;p5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2" name="Google Shape;10232;p52"/>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3" name="Google Shape;10233;p52"/>
          <p:cNvGrpSpPr/>
          <p:nvPr/>
        </p:nvGrpSpPr>
        <p:grpSpPr>
          <a:xfrm>
            <a:off x="3979435" y="1802335"/>
            <a:ext cx="345265" cy="349848"/>
            <a:chOff x="3979435" y="1976585"/>
            <a:chExt cx="345265" cy="349848"/>
          </a:xfrm>
        </p:grpSpPr>
        <p:sp>
          <p:nvSpPr>
            <p:cNvPr id="10234" name="Google Shape;10234;p5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52"/>
          <p:cNvGrpSpPr/>
          <p:nvPr/>
        </p:nvGrpSpPr>
        <p:grpSpPr>
          <a:xfrm>
            <a:off x="3541011" y="1334344"/>
            <a:ext cx="350166" cy="349434"/>
            <a:chOff x="3541011" y="1508594"/>
            <a:chExt cx="350166" cy="349434"/>
          </a:xfrm>
        </p:grpSpPr>
        <p:sp>
          <p:nvSpPr>
            <p:cNvPr id="10252" name="Google Shape;10252;p5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52"/>
          <p:cNvGrpSpPr/>
          <p:nvPr/>
        </p:nvGrpSpPr>
        <p:grpSpPr>
          <a:xfrm>
            <a:off x="3576626" y="1801571"/>
            <a:ext cx="284251" cy="351694"/>
            <a:chOff x="3576626" y="1975821"/>
            <a:chExt cx="284251" cy="351694"/>
          </a:xfrm>
        </p:grpSpPr>
        <p:sp>
          <p:nvSpPr>
            <p:cNvPr id="10266" name="Google Shape;10266;p5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52"/>
          <p:cNvGrpSpPr/>
          <p:nvPr/>
        </p:nvGrpSpPr>
        <p:grpSpPr>
          <a:xfrm>
            <a:off x="2722090" y="2715912"/>
            <a:ext cx="238770" cy="371841"/>
            <a:chOff x="2722090" y="2890162"/>
            <a:chExt cx="238770" cy="371841"/>
          </a:xfrm>
        </p:grpSpPr>
        <p:sp>
          <p:nvSpPr>
            <p:cNvPr id="10270" name="Google Shape;10270;p5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3" name="Google Shape;10273;p52"/>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52"/>
          <p:cNvGrpSpPr/>
          <p:nvPr/>
        </p:nvGrpSpPr>
        <p:grpSpPr>
          <a:xfrm>
            <a:off x="6216367" y="1795906"/>
            <a:ext cx="361147" cy="361147"/>
            <a:chOff x="6216367" y="1970156"/>
            <a:chExt cx="361147" cy="361147"/>
          </a:xfrm>
        </p:grpSpPr>
        <p:sp>
          <p:nvSpPr>
            <p:cNvPr id="10275" name="Google Shape;10275;p5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52"/>
          <p:cNvGrpSpPr/>
          <p:nvPr/>
        </p:nvGrpSpPr>
        <p:grpSpPr>
          <a:xfrm>
            <a:off x="1289311" y="2751972"/>
            <a:ext cx="408156" cy="299783"/>
            <a:chOff x="1289311" y="2926222"/>
            <a:chExt cx="408156" cy="299783"/>
          </a:xfrm>
        </p:grpSpPr>
        <p:sp>
          <p:nvSpPr>
            <p:cNvPr id="10280" name="Google Shape;10280;p5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52"/>
          <p:cNvGrpSpPr/>
          <p:nvPr/>
        </p:nvGrpSpPr>
        <p:grpSpPr>
          <a:xfrm>
            <a:off x="7978465" y="1795142"/>
            <a:ext cx="361147" cy="360797"/>
            <a:chOff x="7978465" y="1969392"/>
            <a:chExt cx="361147" cy="360797"/>
          </a:xfrm>
        </p:grpSpPr>
        <p:sp>
          <p:nvSpPr>
            <p:cNvPr id="10283" name="Google Shape;10283;p5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2" name="Google Shape;10292;p52"/>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3" name="Google Shape;10293;p52"/>
          <p:cNvGrpSpPr/>
          <p:nvPr/>
        </p:nvGrpSpPr>
        <p:grpSpPr>
          <a:xfrm>
            <a:off x="854261" y="2734563"/>
            <a:ext cx="377474" cy="335748"/>
            <a:chOff x="854261" y="2908813"/>
            <a:chExt cx="377474" cy="335748"/>
          </a:xfrm>
        </p:grpSpPr>
        <p:sp>
          <p:nvSpPr>
            <p:cNvPr id="10294" name="Google Shape;10294;p5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52"/>
          <p:cNvGrpSpPr/>
          <p:nvPr/>
        </p:nvGrpSpPr>
        <p:grpSpPr>
          <a:xfrm>
            <a:off x="1749728" y="2720527"/>
            <a:ext cx="386927" cy="363438"/>
            <a:chOff x="1749728" y="2894777"/>
            <a:chExt cx="386927" cy="363438"/>
          </a:xfrm>
        </p:grpSpPr>
        <p:sp>
          <p:nvSpPr>
            <p:cNvPr id="10300" name="Google Shape;10300;p5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52"/>
          <p:cNvGrpSpPr/>
          <p:nvPr/>
        </p:nvGrpSpPr>
        <p:grpSpPr>
          <a:xfrm>
            <a:off x="7098912" y="1795142"/>
            <a:ext cx="359651" cy="361560"/>
            <a:chOff x="7098912" y="1969392"/>
            <a:chExt cx="359651" cy="361560"/>
          </a:xfrm>
        </p:grpSpPr>
        <p:sp>
          <p:nvSpPr>
            <p:cNvPr id="10308" name="Google Shape;10308;p5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1" name="Google Shape;10321;p52"/>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2" name="Google Shape;10322;p52"/>
          <p:cNvGrpSpPr/>
          <p:nvPr/>
        </p:nvGrpSpPr>
        <p:grpSpPr>
          <a:xfrm>
            <a:off x="5352728" y="1815989"/>
            <a:ext cx="327091" cy="322508"/>
            <a:chOff x="5352728" y="1990239"/>
            <a:chExt cx="327091" cy="322508"/>
          </a:xfrm>
        </p:grpSpPr>
        <p:sp>
          <p:nvSpPr>
            <p:cNvPr id="10323" name="Google Shape;10323;p5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52"/>
          <p:cNvGrpSpPr/>
          <p:nvPr/>
        </p:nvGrpSpPr>
        <p:grpSpPr>
          <a:xfrm>
            <a:off x="7538896" y="1795906"/>
            <a:ext cx="361147" cy="361529"/>
            <a:chOff x="7538896" y="1970156"/>
            <a:chExt cx="361147" cy="361529"/>
          </a:xfrm>
        </p:grpSpPr>
        <p:sp>
          <p:nvSpPr>
            <p:cNvPr id="10327" name="Google Shape;10327;p5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52"/>
          <p:cNvGrpSpPr/>
          <p:nvPr/>
        </p:nvGrpSpPr>
        <p:grpSpPr>
          <a:xfrm>
            <a:off x="4896099" y="1796670"/>
            <a:ext cx="358155" cy="358123"/>
            <a:chOff x="4896099" y="1970920"/>
            <a:chExt cx="358155" cy="358123"/>
          </a:xfrm>
        </p:grpSpPr>
        <p:sp>
          <p:nvSpPr>
            <p:cNvPr id="10334" name="Google Shape;10334;p5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52"/>
          <p:cNvGrpSpPr/>
          <p:nvPr/>
        </p:nvGrpSpPr>
        <p:grpSpPr>
          <a:xfrm>
            <a:off x="4048787" y="2802769"/>
            <a:ext cx="283488" cy="198604"/>
            <a:chOff x="4048787" y="2977019"/>
            <a:chExt cx="283488" cy="198604"/>
          </a:xfrm>
        </p:grpSpPr>
        <p:sp>
          <p:nvSpPr>
            <p:cNvPr id="10338" name="Google Shape;10338;p5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52"/>
          <p:cNvGrpSpPr/>
          <p:nvPr/>
        </p:nvGrpSpPr>
        <p:grpSpPr>
          <a:xfrm>
            <a:off x="4054103" y="2255941"/>
            <a:ext cx="218687" cy="349052"/>
            <a:chOff x="4054103" y="2430191"/>
            <a:chExt cx="218687" cy="349052"/>
          </a:xfrm>
        </p:grpSpPr>
        <p:sp>
          <p:nvSpPr>
            <p:cNvPr id="10345" name="Google Shape;10345;p5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52"/>
          <p:cNvGrpSpPr/>
          <p:nvPr/>
        </p:nvGrpSpPr>
        <p:grpSpPr>
          <a:xfrm>
            <a:off x="2185128" y="2253299"/>
            <a:ext cx="382758" cy="356595"/>
            <a:chOff x="2185128" y="2427549"/>
            <a:chExt cx="382758" cy="356595"/>
          </a:xfrm>
        </p:grpSpPr>
        <p:sp>
          <p:nvSpPr>
            <p:cNvPr id="10348" name="Google Shape;10348;p5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52"/>
          <p:cNvGrpSpPr/>
          <p:nvPr/>
        </p:nvGrpSpPr>
        <p:grpSpPr>
          <a:xfrm>
            <a:off x="2656907" y="2265043"/>
            <a:ext cx="332757" cy="332343"/>
            <a:chOff x="2656907" y="2439293"/>
            <a:chExt cx="332757" cy="332343"/>
          </a:xfrm>
        </p:grpSpPr>
        <p:sp>
          <p:nvSpPr>
            <p:cNvPr id="10353" name="Google Shape;10353;p5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52"/>
          <p:cNvGrpSpPr/>
          <p:nvPr/>
        </p:nvGrpSpPr>
        <p:grpSpPr>
          <a:xfrm>
            <a:off x="1731523" y="2248366"/>
            <a:ext cx="399435" cy="365698"/>
            <a:chOff x="1731523" y="2422616"/>
            <a:chExt cx="399435" cy="365698"/>
          </a:xfrm>
        </p:grpSpPr>
        <p:sp>
          <p:nvSpPr>
            <p:cNvPr id="10361" name="Google Shape;10361;p5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2"/>
          <p:cNvGrpSpPr/>
          <p:nvPr/>
        </p:nvGrpSpPr>
        <p:grpSpPr>
          <a:xfrm>
            <a:off x="3097241" y="2259314"/>
            <a:ext cx="344883" cy="343387"/>
            <a:chOff x="3097241" y="2433564"/>
            <a:chExt cx="344883" cy="343387"/>
          </a:xfrm>
        </p:grpSpPr>
        <p:sp>
          <p:nvSpPr>
            <p:cNvPr id="10365" name="Google Shape;10365;p5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52"/>
          <p:cNvGrpSpPr/>
          <p:nvPr/>
        </p:nvGrpSpPr>
        <p:grpSpPr>
          <a:xfrm>
            <a:off x="1278299" y="2265043"/>
            <a:ext cx="410829" cy="332343"/>
            <a:chOff x="1278299" y="2439293"/>
            <a:chExt cx="410829" cy="332343"/>
          </a:xfrm>
        </p:grpSpPr>
        <p:sp>
          <p:nvSpPr>
            <p:cNvPr id="10375" name="Google Shape;10375;p5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52"/>
          <p:cNvGrpSpPr/>
          <p:nvPr/>
        </p:nvGrpSpPr>
        <p:grpSpPr>
          <a:xfrm>
            <a:off x="2661459" y="1840751"/>
            <a:ext cx="322508" cy="273494"/>
            <a:chOff x="2661459" y="2015001"/>
            <a:chExt cx="322508" cy="273494"/>
          </a:xfrm>
        </p:grpSpPr>
        <p:sp>
          <p:nvSpPr>
            <p:cNvPr id="10384" name="Google Shape;10384;p5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52"/>
          <p:cNvGrpSpPr/>
          <p:nvPr/>
        </p:nvGrpSpPr>
        <p:grpSpPr>
          <a:xfrm>
            <a:off x="870939" y="2265043"/>
            <a:ext cx="331993" cy="331993"/>
            <a:chOff x="870939" y="2439293"/>
            <a:chExt cx="331993" cy="331993"/>
          </a:xfrm>
        </p:grpSpPr>
        <p:sp>
          <p:nvSpPr>
            <p:cNvPr id="10387" name="Google Shape;10387;p5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52"/>
          <p:cNvGrpSpPr/>
          <p:nvPr/>
        </p:nvGrpSpPr>
        <p:grpSpPr>
          <a:xfrm>
            <a:off x="6644957" y="2282103"/>
            <a:ext cx="371395" cy="278904"/>
            <a:chOff x="6644957" y="2456353"/>
            <a:chExt cx="371395" cy="278904"/>
          </a:xfrm>
        </p:grpSpPr>
        <p:sp>
          <p:nvSpPr>
            <p:cNvPr id="10404" name="Google Shape;10404;p5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5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52"/>
          <p:cNvGrpSpPr/>
          <p:nvPr/>
        </p:nvGrpSpPr>
        <p:grpSpPr>
          <a:xfrm>
            <a:off x="5388757" y="2240409"/>
            <a:ext cx="260349" cy="362292"/>
            <a:chOff x="5388757" y="2414659"/>
            <a:chExt cx="260349" cy="362292"/>
          </a:xfrm>
        </p:grpSpPr>
        <p:sp>
          <p:nvSpPr>
            <p:cNvPr id="10410" name="Google Shape;10410;p5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5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52"/>
          <p:cNvGrpSpPr/>
          <p:nvPr/>
        </p:nvGrpSpPr>
        <p:grpSpPr>
          <a:xfrm>
            <a:off x="3567142" y="2731507"/>
            <a:ext cx="348288" cy="340331"/>
            <a:chOff x="3567142" y="2905757"/>
            <a:chExt cx="348288" cy="340331"/>
          </a:xfrm>
        </p:grpSpPr>
        <p:sp>
          <p:nvSpPr>
            <p:cNvPr id="10431" name="Google Shape;10431;p5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52"/>
          <p:cNvGrpSpPr/>
          <p:nvPr/>
        </p:nvGrpSpPr>
        <p:grpSpPr>
          <a:xfrm>
            <a:off x="870939" y="1801571"/>
            <a:ext cx="332375" cy="350071"/>
            <a:chOff x="870939" y="1975821"/>
            <a:chExt cx="332375" cy="350071"/>
          </a:xfrm>
        </p:grpSpPr>
        <p:sp>
          <p:nvSpPr>
            <p:cNvPr id="10437" name="Google Shape;10437;p5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52"/>
          <p:cNvGrpSpPr/>
          <p:nvPr/>
        </p:nvGrpSpPr>
        <p:grpSpPr>
          <a:xfrm>
            <a:off x="7967103" y="2240791"/>
            <a:ext cx="355863" cy="361911"/>
            <a:chOff x="7967103" y="2415041"/>
            <a:chExt cx="355863" cy="361911"/>
          </a:xfrm>
        </p:grpSpPr>
        <p:sp>
          <p:nvSpPr>
            <p:cNvPr id="10442" name="Google Shape;10442;p5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52"/>
          <p:cNvGrpSpPr/>
          <p:nvPr/>
        </p:nvGrpSpPr>
        <p:grpSpPr>
          <a:xfrm>
            <a:off x="7529411" y="2240409"/>
            <a:ext cx="355863" cy="362292"/>
            <a:chOff x="7529411" y="2414659"/>
            <a:chExt cx="355863" cy="362292"/>
          </a:xfrm>
        </p:grpSpPr>
        <p:sp>
          <p:nvSpPr>
            <p:cNvPr id="10454" name="Google Shape;10454;p5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52"/>
          <p:cNvGrpSpPr/>
          <p:nvPr/>
        </p:nvGrpSpPr>
        <p:grpSpPr>
          <a:xfrm>
            <a:off x="5733194" y="2257468"/>
            <a:ext cx="446826" cy="327059"/>
            <a:chOff x="5733194" y="2431718"/>
            <a:chExt cx="446826" cy="327059"/>
          </a:xfrm>
        </p:grpSpPr>
        <p:sp>
          <p:nvSpPr>
            <p:cNvPr id="10467" name="Google Shape;10467;p5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52"/>
          <p:cNvGrpSpPr/>
          <p:nvPr/>
        </p:nvGrpSpPr>
        <p:grpSpPr>
          <a:xfrm>
            <a:off x="4876780" y="2243814"/>
            <a:ext cx="407774" cy="356627"/>
            <a:chOff x="4876780" y="2418064"/>
            <a:chExt cx="407774" cy="356627"/>
          </a:xfrm>
        </p:grpSpPr>
        <p:sp>
          <p:nvSpPr>
            <p:cNvPr id="10471" name="Google Shape;10471;p5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52"/>
          <p:cNvGrpSpPr/>
          <p:nvPr/>
        </p:nvGrpSpPr>
        <p:grpSpPr>
          <a:xfrm>
            <a:off x="7070872" y="2236621"/>
            <a:ext cx="398321" cy="371013"/>
            <a:chOff x="7070872" y="2410871"/>
            <a:chExt cx="398321" cy="371013"/>
          </a:xfrm>
        </p:grpSpPr>
        <p:sp>
          <p:nvSpPr>
            <p:cNvPr id="10480" name="Google Shape;10480;p5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4" name="Google Shape;10484;p52"/>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5" name="Google Shape;10485;p52"/>
          <p:cNvGrpSpPr/>
          <p:nvPr/>
        </p:nvGrpSpPr>
        <p:grpSpPr>
          <a:xfrm>
            <a:off x="5318259" y="2807861"/>
            <a:ext cx="371013" cy="220787"/>
            <a:chOff x="5318259" y="2982111"/>
            <a:chExt cx="371013" cy="220787"/>
          </a:xfrm>
        </p:grpSpPr>
        <p:sp>
          <p:nvSpPr>
            <p:cNvPr id="10486" name="Google Shape;10486;p5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52"/>
          <p:cNvGrpSpPr/>
          <p:nvPr/>
        </p:nvGrpSpPr>
        <p:grpSpPr>
          <a:xfrm>
            <a:off x="7073928" y="2731507"/>
            <a:ext cx="371395" cy="371809"/>
            <a:chOff x="7073928" y="2905757"/>
            <a:chExt cx="371395" cy="371809"/>
          </a:xfrm>
        </p:grpSpPr>
        <p:sp>
          <p:nvSpPr>
            <p:cNvPr id="10495" name="Google Shape;10495;p5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52"/>
          <p:cNvGrpSpPr/>
          <p:nvPr/>
        </p:nvGrpSpPr>
        <p:grpSpPr>
          <a:xfrm>
            <a:off x="6188327" y="2781158"/>
            <a:ext cx="371395" cy="272857"/>
            <a:chOff x="6188327" y="2955408"/>
            <a:chExt cx="371395" cy="272857"/>
          </a:xfrm>
        </p:grpSpPr>
        <p:sp>
          <p:nvSpPr>
            <p:cNvPr id="10499" name="Google Shape;10499;p5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52"/>
          <p:cNvGrpSpPr/>
          <p:nvPr/>
        </p:nvGrpSpPr>
        <p:grpSpPr>
          <a:xfrm>
            <a:off x="7521454" y="2731889"/>
            <a:ext cx="359651" cy="371013"/>
            <a:chOff x="7521454" y="2906139"/>
            <a:chExt cx="359651" cy="371013"/>
          </a:xfrm>
        </p:grpSpPr>
        <p:sp>
          <p:nvSpPr>
            <p:cNvPr id="10502" name="Google Shape;10502;p5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52"/>
          <p:cNvGrpSpPr/>
          <p:nvPr/>
        </p:nvGrpSpPr>
        <p:grpSpPr>
          <a:xfrm>
            <a:off x="5782845" y="2732271"/>
            <a:ext cx="301661" cy="371013"/>
            <a:chOff x="5782845" y="2906521"/>
            <a:chExt cx="301661" cy="371013"/>
          </a:xfrm>
        </p:grpSpPr>
        <p:sp>
          <p:nvSpPr>
            <p:cNvPr id="10508" name="Google Shape;10508;p5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52"/>
          <p:cNvGrpSpPr/>
          <p:nvPr/>
        </p:nvGrpSpPr>
        <p:grpSpPr>
          <a:xfrm>
            <a:off x="3539102" y="2253299"/>
            <a:ext cx="355099" cy="355481"/>
            <a:chOff x="3539102" y="2427549"/>
            <a:chExt cx="355099" cy="355481"/>
          </a:xfrm>
        </p:grpSpPr>
        <p:sp>
          <p:nvSpPr>
            <p:cNvPr id="10512" name="Google Shape;10512;p5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52"/>
          <p:cNvGrpSpPr/>
          <p:nvPr/>
        </p:nvGrpSpPr>
        <p:grpSpPr>
          <a:xfrm>
            <a:off x="6630539" y="2743252"/>
            <a:ext cx="371777" cy="349434"/>
            <a:chOff x="6630539" y="2917502"/>
            <a:chExt cx="371777" cy="349434"/>
          </a:xfrm>
        </p:grpSpPr>
        <p:sp>
          <p:nvSpPr>
            <p:cNvPr id="10515" name="Google Shape;10515;p5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52"/>
          <p:cNvGrpSpPr/>
          <p:nvPr/>
        </p:nvGrpSpPr>
        <p:grpSpPr>
          <a:xfrm>
            <a:off x="2171474" y="3194979"/>
            <a:ext cx="408156" cy="343737"/>
            <a:chOff x="2171474" y="3369229"/>
            <a:chExt cx="408156" cy="343737"/>
          </a:xfrm>
        </p:grpSpPr>
        <p:sp>
          <p:nvSpPr>
            <p:cNvPr id="10523" name="Google Shape;10523;p5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52"/>
          <p:cNvGrpSpPr/>
          <p:nvPr/>
        </p:nvGrpSpPr>
        <p:grpSpPr>
          <a:xfrm>
            <a:off x="4891198" y="2750858"/>
            <a:ext cx="334634" cy="334634"/>
            <a:chOff x="4891198" y="2925108"/>
            <a:chExt cx="334634" cy="334634"/>
          </a:xfrm>
        </p:grpSpPr>
        <p:sp>
          <p:nvSpPr>
            <p:cNvPr id="10528" name="Google Shape;10528;p5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2"/>
          <p:cNvGrpSpPr/>
          <p:nvPr/>
        </p:nvGrpSpPr>
        <p:grpSpPr>
          <a:xfrm>
            <a:off x="7976174" y="2750858"/>
            <a:ext cx="334666" cy="334634"/>
            <a:chOff x="7976174" y="2925108"/>
            <a:chExt cx="334666" cy="334634"/>
          </a:xfrm>
        </p:grpSpPr>
        <p:sp>
          <p:nvSpPr>
            <p:cNvPr id="10537" name="Google Shape;10537;p5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52"/>
          <p:cNvGrpSpPr/>
          <p:nvPr/>
        </p:nvGrpSpPr>
        <p:grpSpPr>
          <a:xfrm>
            <a:off x="3091957" y="3199881"/>
            <a:ext cx="354717" cy="332757"/>
            <a:chOff x="3091957" y="3374131"/>
            <a:chExt cx="354717" cy="332757"/>
          </a:xfrm>
        </p:grpSpPr>
        <p:sp>
          <p:nvSpPr>
            <p:cNvPr id="10547" name="Google Shape;10547;p5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52"/>
          <p:cNvGrpSpPr/>
          <p:nvPr/>
        </p:nvGrpSpPr>
        <p:grpSpPr>
          <a:xfrm>
            <a:off x="3988156" y="3205960"/>
            <a:ext cx="353954" cy="318880"/>
            <a:chOff x="3988156" y="3380210"/>
            <a:chExt cx="353954" cy="318880"/>
          </a:xfrm>
        </p:grpSpPr>
        <p:sp>
          <p:nvSpPr>
            <p:cNvPr id="10554" name="Google Shape;10554;p5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5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52"/>
          <p:cNvGrpSpPr/>
          <p:nvPr/>
        </p:nvGrpSpPr>
        <p:grpSpPr>
          <a:xfrm>
            <a:off x="3541011" y="3193070"/>
            <a:ext cx="348257" cy="346188"/>
            <a:chOff x="3541011" y="3367320"/>
            <a:chExt cx="348257" cy="346188"/>
          </a:xfrm>
        </p:grpSpPr>
        <p:sp>
          <p:nvSpPr>
            <p:cNvPr id="10560" name="Google Shape;10560;p5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52"/>
          <p:cNvGrpSpPr/>
          <p:nvPr/>
        </p:nvGrpSpPr>
        <p:grpSpPr>
          <a:xfrm>
            <a:off x="1314678" y="3183967"/>
            <a:ext cx="334666" cy="365348"/>
            <a:chOff x="1314678" y="3358217"/>
            <a:chExt cx="334666" cy="365348"/>
          </a:xfrm>
        </p:grpSpPr>
        <p:sp>
          <p:nvSpPr>
            <p:cNvPr id="10565" name="Google Shape;10565;p5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52"/>
          <p:cNvGrpSpPr/>
          <p:nvPr/>
        </p:nvGrpSpPr>
        <p:grpSpPr>
          <a:xfrm>
            <a:off x="1748582" y="3198385"/>
            <a:ext cx="359269" cy="335780"/>
            <a:chOff x="1748582" y="3372635"/>
            <a:chExt cx="359269" cy="335780"/>
          </a:xfrm>
        </p:grpSpPr>
        <p:sp>
          <p:nvSpPr>
            <p:cNvPr id="10571" name="Google Shape;10571;p5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52"/>
            <p:cNvGrpSpPr/>
            <p:nvPr/>
          </p:nvGrpSpPr>
          <p:grpSpPr>
            <a:xfrm>
              <a:off x="1748582" y="3372635"/>
              <a:ext cx="333520" cy="335780"/>
              <a:chOff x="1748582" y="3372635"/>
              <a:chExt cx="333520" cy="335780"/>
            </a:xfrm>
          </p:grpSpPr>
          <p:sp>
            <p:nvSpPr>
              <p:cNvPr id="10573" name="Google Shape;10573;p5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76" name="Google Shape;10576;p52"/>
          <p:cNvGrpSpPr/>
          <p:nvPr/>
        </p:nvGrpSpPr>
        <p:grpSpPr>
          <a:xfrm>
            <a:off x="2640993" y="3183585"/>
            <a:ext cx="365348" cy="364966"/>
            <a:chOff x="2640993" y="3357835"/>
            <a:chExt cx="365348" cy="364966"/>
          </a:xfrm>
        </p:grpSpPr>
        <p:sp>
          <p:nvSpPr>
            <p:cNvPr id="10577" name="Google Shape;10577;p5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5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5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52"/>
          <p:cNvGrpSpPr/>
          <p:nvPr/>
        </p:nvGrpSpPr>
        <p:grpSpPr>
          <a:xfrm>
            <a:off x="4886264" y="3191924"/>
            <a:ext cx="350548" cy="350198"/>
            <a:chOff x="4886264" y="3366174"/>
            <a:chExt cx="350548" cy="350198"/>
          </a:xfrm>
        </p:grpSpPr>
        <p:sp>
          <p:nvSpPr>
            <p:cNvPr id="10588" name="Google Shape;10588;p5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52"/>
          <p:cNvGrpSpPr/>
          <p:nvPr/>
        </p:nvGrpSpPr>
        <p:grpSpPr>
          <a:xfrm>
            <a:off x="5331913" y="3239697"/>
            <a:ext cx="347143" cy="254684"/>
            <a:chOff x="5331913" y="3413947"/>
            <a:chExt cx="347143" cy="254684"/>
          </a:xfrm>
        </p:grpSpPr>
        <p:sp>
          <p:nvSpPr>
            <p:cNvPr id="10602" name="Google Shape;10602;p5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5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52"/>
          <p:cNvGrpSpPr/>
          <p:nvPr/>
        </p:nvGrpSpPr>
        <p:grpSpPr>
          <a:xfrm>
            <a:off x="5776798" y="3235528"/>
            <a:ext cx="346379" cy="264518"/>
            <a:chOff x="5776798" y="3409778"/>
            <a:chExt cx="346379" cy="264518"/>
          </a:xfrm>
        </p:grpSpPr>
        <p:sp>
          <p:nvSpPr>
            <p:cNvPr id="10609" name="Google Shape;10609;p5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52"/>
          <p:cNvGrpSpPr/>
          <p:nvPr/>
        </p:nvGrpSpPr>
        <p:grpSpPr>
          <a:xfrm>
            <a:off x="7108015" y="3222255"/>
            <a:ext cx="344883" cy="290299"/>
            <a:chOff x="7108015" y="3396505"/>
            <a:chExt cx="344883" cy="290299"/>
          </a:xfrm>
        </p:grpSpPr>
        <p:sp>
          <p:nvSpPr>
            <p:cNvPr id="10616" name="Google Shape;10616;p5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52"/>
          <p:cNvGrpSpPr/>
          <p:nvPr/>
        </p:nvGrpSpPr>
        <p:grpSpPr>
          <a:xfrm>
            <a:off x="7551754" y="3216558"/>
            <a:ext cx="344883" cy="301311"/>
            <a:chOff x="7551754" y="3390808"/>
            <a:chExt cx="344883" cy="301311"/>
          </a:xfrm>
        </p:grpSpPr>
        <p:sp>
          <p:nvSpPr>
            <p:cNvPr id="10621" name="Google Shape;10621;p5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5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5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52"/>
          <p:cNvGrpSpPr/>
          <p:nvPr/>
        </p:nvGrpSpPr>
        <p:grpSpPr>
          <a:xfrm>
            <a:off x="6707084" y="3213153"/>
            <a:ext cx="261145" cy="308504"/>
            <a:chOff x="6707084" y="3387403"/>
            <a:chExt cx="261145" cy="308504"/>
          </a:xfrm>
        </p:grpSpPr>
        <p:sp>
          <p:nvSpPr>
            <p:cNvPr id="10633" name="Google Shape;10633;p5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52"/>
          <p:cNvGrpSpPr/>
          <p:nvPr/>
        </p:nvGrpSpPr>
        <p:grpSpPr>
          <a:xfrm>
            <a:off x="848978" y="4123387"/>
            <a:ext cx="377824" cy="324418"/>
            <a:chOff x="848978" y="4297637"/>
            <a:chExt cx="377824" cy="324418"/>
          </a:xfrm>
        </p:grpSpPr>
        <p:sp>
          <p:nvSpPr>
            <p:cNvPr id="10638" name="Google Shape;10638;p5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52"/>
          <p:cNvGrpSpPr/>
          <p:nvPr/>
        </p:nvGrpSpPr>
        <p:grpSpPr>
          <a:xfrm>
            <a:off x="1754279" y="4112343"/>
            <a:ext cx="351439" cy="345965"/>
            <a:chOff x="1754279" y="4286593"/>
            <a:chExt cx="351439" cy="345965"/>
          </a:xfrm>
        </p:grpSpPr>
        <p:sp>
          <p:nvSpPr>
            <p:cNvPr id="10641" name="Google Shape;10641;p5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5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5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52"/>
          <p:cNvGrpSpPr/>
          <p:nvPr/>
        </p:nvGrpSpPr>
        <p:grpSpPr>
          <a:xfrm>
            <a:off x="3996113" y="4116926"/>
            <a:ext cx="336512" cy="335048"/>
            <a:chOff x="3996113" y="4291176"/>
            <a:chExt cx="336512" cy="335048"/>
          </a:xfrm>
        </p:grpSpPr>
        <p:sp>
          <p:nvSpPr>
            <p:cNvPr id="10647" name="Google Shape;10647;p5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0" name="Google Shape;10650;p52"/>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1" name="Google Shape;10651;p52"/>
          <p:cNvGrpSpPr/>
          <p:nvPr/>
        </p:nvGrpSpPr>
        <p:grpSpPr>
          <a:xfrm>
            <a:off x="2179081" y="4111261"/>
            <a:ext cx="397525" cy="348670"/>
            <a:chOff x="2179081" y="4285511"/>
            <a:chExt cx="397525" cy="348670"/>
          </a:xfrm>
        </p:grpSpPr>
        <p:sp>
          <p:nvSpPr>
            <p:cNvPr id="10652" name="Google Shape;10652;p5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5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52"/>
          <p:cNvGrpSpPr/>
          <p:nvPr/>
        </p:nvGrpSpPr>
        <p:grpSpPr>
          <a:xfrm>
            <a:off x="3584201" y="4120746"/>
            <a:ext cx="267574" cy="329415"/>
            <a:chOff x="3584201" y="4294996"/>
            <a:chExt cx="267574" cy="329415"/>
          </a:xfrm>
        </p:grpSpPr>
        <p:sp>
          <p:nvSpPr>
            <p:cNvPr id="10655" name="Google Shape;10655;p5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5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5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52"/>
          <p:cNvGrpSpPr/>
          <p:nvPr/>
        </p:nvGrpSpPr>
        <p:grpSpPr>
          <a:xfrm>
            <a:off x="3082855" y="4121478"/>
            <a:ext cx="375946" cy="327823"/>
            <a:chOff x="3082855" y="4295728"/>
            <a:chExt cx="375946" cy="327823"/>
          </a:xfrm>
        </p:grpSpPr>
        <p:sp>
          <p:nvSpPr>
            <p:cNvPr id="10660" name="Google Shape;10660;p5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52"/>
          <p:cNvGrpSpPr/>
          <p:nvPr/>
        </p:nvGrpSpPr>
        <p:grpSpPr>
          <a:xfrm>
            <a:off x="2749016" y="4116926"/>
            <a:ext cx="150831" cy="336926"/>
            <a:chOff x="2749016" y="4291176"/>
            <a:chExt cx="150831" cy="336926"/>
          </a:xfrm>
        </p:grpSpPr>
        <p:sp>
          <p:nvSpPr>
            <p:cNvPr id="10672" name="Google Shape;10672;p5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5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52"/>
          <p:cNvGrpSpPr/>
          <p:nvPr/>
        </p:nvGrpSpPr>
        <p:grpSpPr>
          <a:xfrm>
            <a:off x="7127716" y="4105182"/>
            <a:ext cx="248254" cy="361942"/>
            <a:chOff x="7127716" y="4279432"/>
            <a:chExt cx="248254" cy="361942"/>
          </a:xfrm>
        </p:grpSpPr>
        <p:sp>
          <p:nvSpPr>
            <p:cNvPr id="10677" name="Google Shape;10677;p5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52"/>
          <p:cNvGrpSpPr/>
          <p:nvPr/>
        </p:nvGrpSpPr>
        <p:grpSpPr>
          <a:xfrm>
            <a:off x="7565408" y="4105182"/>
            <a:ext cx="248255" cy="361942"/>
            <a:chOff x="7565408" y="4279432"/>
            <a:chExt cx="248255" cy="361942"/>
          </a:xfrm>
        </p:grpSpPr>
        <p:sp>
          <p:nvSpPr>
            <p:cNvPr id="10687" name="Google Shape;10687;p5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5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52"/>
          <p:cNvGrpSpPr/>
          <p:nvPr/>
        </p:nvGrpSpPr>
        <p:grpSpPr>
          <a:xfrm>
            <a:off x="6264109" y="4105182"/>
            <a:ext cx="225498" cy="361560"/>
            <a:chOff x="6264109" y="4279432"/>
            <a:chExt cx="225498" cy="361560"/>
          </a:xfrm>
        </p:grpSpPr>
        <p:sp>
          <p:nvSpPr>
            <p:cNvPr id="10696" name="Google Shape;10696;p5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5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52"/>
          <p:cNvGrpSpPr/>
          <p:nvPr/>
        </p:nvGrpSpPr>
        <p:grpSpPr>
          <a:xfrm>
            <a:off x="7929578" y="4110115"/>
            <a:ext cx="395266" cy="351312"/>
            <a:chOff x="7929578" y="4284365"/>
            <a:chExt cx="395266" cy="351312"/>
          </a:xfrm>
        </p:grpSpPr>
        <p:sp>
          <p:nvSpPr>
            <p:cNvPr id="10699" name="Google Shape;10699;p5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52"/>
          <p:cNvGrpSpPr/>
          <p:nvPr/>
        </p:nvGrpSpPr>
        <p:grpSpPr>
          <a:xfrm>
            <a:off x="6595502" y="4149527"/>
            <a:ext cx="426315" cy="332826"/>
            <a:chOff x="6639652" y="4323777"/>
            <a:chExt cx="426315" cy="332826"/>
          </a:xfrm>
        </p:grpSpPr>
        <p:sp>
          <p:nvSpPr>
            <p:cNvPr id="10704" name="Google Shape;10704;p5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5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5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52"/>
          <p:cNvGrpSpPr/>
          <p:nvPr/>
        </p:nvGrpSpPr>
        <p:grpSpPr>
          <a:xfrm>
            <a:off x="5357662" y="4123387"/>
            <a:ext cx="287275" cy="326296"/>
            <a:chOff x="5357662" y="4297637"/>
            <a:chExt cx="287275" cy="326296"/>
          </a:xfrm>
        </p:grpSpPr>
        <p:sp>
          <p:nvSpPr>
            <p:cNvPr id="10715" name="Google Shape;10715;p5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52"/>
          <p:cNvGrpSpPr/>
          <p:nvPr/>
        </p:nvGrpSpPr>
        <p:grpSpPr>
          <a:xfrm>
            <a:off x="5774124" y="4120300"/>
            <a:ext cx="331611" cy="331674"/>
            <a:chOff x="5774124" y="4294550"/>
            <a:chExt cx="331611" cy="331674"/>
          </a:xfrm>
        </p:grpSpPr>
        <p:sp>
          <p:nvSpPr>
            <p:cNvPr id="10721" name="Google Shape;10721;p5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52"/>
          <p:cNvGrpSpPr/>
          <p:nvPr/>
        </p:nvGrpSpPr>
        <p:grpSpPr>
          <a:xfrm>
            <a:off x="4890434" y="4113139"/>
            <a:ext cx="345997" cy="346029"/>
            <a:chOff x="4890434" y="4287389"/>
            <a:chExt cx="345997" cy="346029"/>
          </a:xfrm>
        </p:grpSpPr>
        <p:sp>
          <p:nvSpPr>
            <p:cNvPr id="10724" name="Google Shape;10724;p5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5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5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52"/>
          <p:cNvGrpSpPr/>
          <p:nvPr/>
        </p:nvGrpSpPr>
        <p:grpSpPr>
          <a:xfrm>
            <a:off x="2165809" y="3636809"/>
            <a:ext cx="422542" cy="342973"/>
            <a:chOff x="2165809" y="3811059"/>
            <a:chExt cx="422542" cy="342973"/>
          </a:xfrm>
        </p:grpSpPr>
        <p:sp>
          <p:nvSpPr>
            <p:cNvPr id="10732" name="Google Shape;10732;p5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5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5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0" name="Google Shape;10750;p52"/>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1" name="Google Shape;10751;p52"/>
          <p:cNvGrpSpPr/>
          <p:nvPr/>
        </p:nvGrpSpPr>
        <p:grpSpPr>
          <a:xfrm>
            <a:off x="903530" y="3631875"/>
            <a:ext cx="264550" cy="353222"/>
            <a:chOff x="903530" y="3806125"/>
            <a:chExt cx="264550" cy="353222"/>
          </a:xfrm>
        </p:grpSpPr>
        <p:sp>
          <p:nvSpPr>
            <p:cNvPr id="10752" name="Google Shape;10752;p5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52"/>
          <p:cNvGrpSpPr/>
          <p:nvPr/>
        </p:nvGrpSpPr>
        <p:grpSpPr>
          <a:xfrm>
            <a:off x="850092" y="3178684"/>
            <a:ext cx="369517" cy="375660"/>
            <a:chOff x="850092" y="3352934"/>
            <a:chExt cx="369517" cy="375660"/>
          </a:xfrm>
        </p:grpSpPr>
        <p:sp>
          <p:nvSpPr>
            <p:cNvPr id="10757" name="Google Shape;10757;p5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52"/>
          <p:cNvGrpSpPr/>
          <p:nvPr/>
        </p:nvGrpSpPr>
        <p:grpSpPr>
          <a:xfrm>
            <a:off x="2611458" y="3642124"/>
            <a:ext cx="426329" cy="332375"/>
            <a:chOff x="2611458" y="3816374"/>
            <a:chExt cx="426329" cy="332375"/>
          </a:xfrm>
        </p:grpSpPr>
        <p:sp>
          <p:nvSpPr>
            <p:cNvPr id="10763" name="Google Shape;10763;p5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5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5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3" name="Google Shape;10773;p52"/>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4" name="Google Shape;10774;p52"/>
          <p:cNvGrpSpPr/>
          <p:nvPr/>
        </p:nvGrpSpPr>
        <p:grpSpPr>
          <a:xfrm>
            <a:off x="4019984" y="3631143"/>
            <a:ext cx="293704" cy="353954"/>
            <a:chOff x="4019984" y="3805393"/>
            <a:chExt cx="293704" cy="353954"/>
          </a:xfrm>
        </p:grpSpPr>
        <p:sp>
          <p:nvSpPr>
            <p:cNvPr id="10775" name="Google Shape;10775;p5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52"/>
          <p:cNvGrpSpPr/>
          <p:nvPr/>
        </p:nvGrpSpPr>
        <p:grpSpPr>
          <a:xfrm>
            <a:off x="8006505" y="3215794"/>
            <a:ext cx="323654" cy="303189"/>
            <a:chOff x="8006505" y="3390044"/>
            <a:chExt cx="323654" cy="303189"/>
          </a:xfrm>
        </p:grpSpPr>
        <p:sp>
          <p:nvSpPr>
            <p:cNvPr id="10778" name="Google Shape;10778;p5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5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52"/>
          <p:cNvGrpSpPr/>
          <p:nvPr/>
        </p:nvGrpSpPr>
        <p:grpSpPr>
          <a:xfrm>
            <a:off x="1299146" y="3632257"/>
            <a:ext cx="367990" cy="351312"/>
            <a:chOff x="1299146" y="3806507"/>
            <a:chExt cx="367990" cy="351312"/>
          </a:xfrm>
        </p:grpSpPr>
        <p:sp>
          <p:nvSpPr>
            <p:cNvPr id="10785" name="Google Shape;10785;p5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52"/>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52"/>
          <p:cNvGrpSpPr/>
          <p:nvPr/>
        </p:nvGrpSpPr>
        <p:grpSpPr>
          <a:xfrm>
            <a:off x="7550258" y="3658420"/>
            <a:ext cx="371395" cy="301279"/>
            <a:chOff x="7550258" y="3832670"/>
            <a:chExt cx="371395" cy="301279"/>
          </a:xfrm>
        </p:grpSpPr>
        <p:sp>
          <p:nvSpPr>
            <p:cNvPr id="10789" name="Google Shape;10789;p5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5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5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7" name="Google Shape;10807;p52"/>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8" name="Google Shape;10808;p52"/>
          <p:cNvGrpSpPr/>
          <p:nvPr/>
        </p:nvGrpSpPr>
        <p:grpSpPr>
          <a:xfrm>
            <a:off x="6659725" y="3633785"/>
            <a:ext cx="367608" cy="350548"/>
            <a:chOff x="6659725" y="3808035"/>
            <a:chExt cx="367608" cy="350548"/>
          </a:xfrm>
        </p:grpSpPr>
        <p:sp>
          <p:nvSpPr>
            <p:cNvPr id="10809" name="Google Shape;10809;p5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52"/>
          <p:cNvGrpSpPr/>
          <p:nvPr/>
        </p:nvGrpSpPr>
        <p:grpSpPr>
          <a:xfrm>
            <a:off x="6219391" y="3642506"/>
            <a:ext cx="356627" cy="334252"/>
            <a:chOff x="6219391" y="3816756"/>
            <a:chExt cx="356627" cy="334252"/>
          </a:xfrm>
        </p:grpSpPr>
        <p:sp>
          <p:nvSpPr>
            <p:cNvPr id="10812" name="Google Shape;10812;p5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52"/>
          <p:cNvGrpSpPr/>
          <p:nvPr/>
        </p:nvGrpSpPr>
        <p:grpSpPr>
          <a:xfrm>
            <a:off x="5778676" y="3652722"/>
            <a:ext cx="349052" cy="313055"/>
            <a:chOff x="5778676" y="3826972"/>
            <a:chExt cx="349052" cy="313055"/>
          </a:xfrm>
        </p:grpSpPr>
        <p:sp>
          <p:nvSpPr>
            <p:cNvPr id="10817" name="Google Shape;10817;p5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5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5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52"/>
          <p:cNvGrpSpPr/>
          <p:nvPr/>
        </p:nvGrpSpPr>
        <p:grpSpPr>
          <a:xfrm>
            <a:off x="5355784" y="3660297"/>
            <a:ext cx="299019" cy="297905"/>
            <a:chOff x="5355784" y="3834547"/>
            <a:chExt cx="299019" cy="297905"/>
          </a:xfrm>
        </p:grpSpPr>
        <p:sp>
          <p:nvSpPr>
            <p:cNvPr id="10823" name="Google Shape;10823;p5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52"/>
          <p:cNvGrpSpPr/>
          <p:nvPr/>
        </p:nvGrpSpPr>
        <p:grpSpPr>
          <a:xfrm>
            <a:off x="8036455" y="3633021"/>
            <a:ext cx="292176" cy="353985"/>
            <a:chOff x="8036455" y="3807271"/>
            <a:chExt cx="292176" cy="353985"/>
          </a:xfrm>
        </p:grpSpPr>
        <p:sp>
          <p:nvSpPr>
            <p:cNvPr id="10828" name="Google Shape;10828;p5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0" name="Google Shape;10830;p5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831" name="Google Shape;10831;p5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832" name="Google Shape;10832;p52"/>
          <p:cNvGrpSpPr/>
          <p:nvPr/>
        </p:nvGrpSpPr>
        <p:grpSpPr>
          <a:xfrm>
            <a:off x="4874902" y="3634549"/>
            <a:ext cx="345615" cy="350835"/>
            <a:chOff x="4874902" y="3808799"/>
            <a:chExt cx="345615" cy="350835"/>
          </a:xfrm>
        </p:grpSpPr>
        <p:sp>
          <p:nvSpPr>
            <p:cNvPr id="10833" name="Google Shape;10833;p5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5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5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52"/>
          <p:cNvGrpSpPr/>
          <p:nvPr/>
        </p:nvGrpSpPr>
        <p:grpSpPr>
          <a:xfrm>
            <a:off x="3095745" y="3631143"/>
            <a:ext cx="352840" cy="354717"/>
            <a:chOff x="3095745" y="3805393"/>
            <a:chExt cx="352840" cy="354717"/>
          </a:xfrm>
        </p:grpSpPr>
        <p:sp>
          <p:nvSpPr>
            <p:cNvPr id="10851" name="Google Shape;10851;p5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5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5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60"/>
        <p:cNvGrpSpPr/>
        <p:nvPr/>
      </p:nvGrpSpPr>
      <p:grpSpPr>
        <a:xfrm>
          <a:off x="0" y="0"/>
          <a:ext cx="0" cy="0"/>
          <a:chOff x="0" y="0"/>
          <a:chExt cx="0" cy="0"/>
        </a:xfrm>
      </p:grpSpPr>
      <p:grpSp>
        <p:nvGrpSpPr>
          <p:cNvPr id="10861" name="Google Shape;10861;p53"/>
          <p:cNvGrpSpPr/>
          <p:nvPr/>
        </p:nvGrpSpPr>
        <p:grpSpPr>
          <a:xfrm>
            <a:off x="2733780" y="4039081"/>
            <a:ext cx="342144" cy="362704"/>
            <a:chOff x="2704005" y="4258781"/>
            <a:chExt cx="342144" cy="362704"/>
          </a:xfrm>
        </p:grpSpPr>
        <p:sp>
          <p:nvSpPr>
            <p:cNvPr id="10862" name="Google Shape;10862;p5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53"/>
          <p:cNvGrpSpPr/>
          <p:nvPr/>
        </p:nvGrpSpPr>
        <p:grpSpPr>
          <a:xfrm>
            <a:off x="2157462" y="4083096"/>
            <a:ext cx="347435" cy="363370"/>
            <a:chOff x="2157462" y="4258496"/>
            <a:chExt cx="347435" cy="363370"/>
          </a:xfrm>
        </p:grpSpPr>
        <p:sp>
          <p:nvSpPr>
            <p:cNvPr id="10870" name="Google Shape;10870;p5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53"/>
          <p:cNvGrpSpPr/>
          <p:nvPr/>
        </p:nvGrpSpPr>
        <p:grpSpPr>
          <a:xfrm>
            <a:off x="4010963" y="3588381"/>
            <a:ext cx="343665" cy="363211"/>
            <a:chOff x="4010963" y="3763781"/>
            <a:chExt cx="343665" cy="363211"/>
          </a:xfrm>
        </p:grpSpPr>
        <p:sp>
          <p:nvSpPr>
            <p:cNvPr id="10874" name="Google Shape;10874;p5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5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53"/>
          <p:cNvGrpSpPr/>
          <p:nvPr/>
        </p:nvGrpSpPr>
        <p:grpSpPr>
          <a:xfrm>
            <a:off x="2214042" y="3635109"/>
            <a:ext cx="368153" cy="311193"/>
            <a:chOff x="2214042" y="3810509"/>
            <a:chExt cx="368153" cy="311193"/>
          </a:xfrm>
        </p:grpSpPr>
        <p:sp>
          <p:nvSpPr>
            <p:cNvPr id="10880" name="Google Shape;10880;p5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53"/>
          <p:cNvGrpSpPr/>
          <p:nvPr/>
        </p:nvGrpSpPr>
        <p:grpSpPr>
          <a:xfrm>
            <a:off x="1797413" y="3606819"/>
            <a:ext cx="367805" cy="367773"/>
            <a:chOff x="1768938" y="3782219"/>
            <a:chExt cx="367805" cy="367773"/>
          </a:xfrm>
        </p:grpSpPr>
        <p:sp>
          <p:nvSpPr>
            <p:cNvPr id="10883" name="Google Shape;10883;p5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53"/>
          <p:cNvGrpSpPr/>
          <p:nvPr/>
        </p:nvGrpSpPr>
        <p:grpSpPr>
          <a:xfrm>
            <a:off x="2681385" y="3623039"/>
            <a:ext cx="325544" cy="327413"/>
            <a:chOff x="2681385" y="3798439"/>
            <a:chExt cx="325544" cy="327413"/>
          </a:xfrm>
        </p:grpSpPr>
        <p:sp>
          <p:nvSpPr>
            <p:cNvPr id="10889" name="Google Shape;10889;p5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53"/>
          <p:cNvGrpSpPr/>
          <p:nvPr/>
        </p:nvGrpSpPr>
        <p:grpSpPr>
          <a:xfrm>
            <a:off x="6243928" y="4088102"/>
            <a:ext cx="274254" cy="350824"/>
            <a:chOff x="6243928" y="4263502"/>
            <a:chExt cx="274254" cy="350824"/>
          </a:xfrm>
        </p:grpSpPr>
        <p:sp>
          <p:nvSpPr>
            <p:cNvPr id="10897" name="Google Shape;10897;p5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5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5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53"/>
          <p:cNvGrpSpPr/>
          <p:nvPr/>
        </p:nvGrpSpPr>
        <p:grpSpPr>
          <a:xfrm>
            <a:off x="3560600" y="3587938"/>
            <a:ext cx="352345" cy="363655"/>
            <a:chOff x="3560600" y="3763338"/>
            <a:chExt cx="352345" cy="363655"/>
          </a:xfrm>
        </p:grpSpPr>
        <p:sp>
          <p:nvSpPr>
            <p:cNvPr id="10906" name="Google Shape;10906;p5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5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53"/>
          <p:cNvGrpSpPr/>
          <p:nvPr/>
        </p:nvGrpSpPr>
        <p:grpSpPr>
          <a:xfrm>
            <a:off x="5790556" y="4085852"/>
            <a:ext cx="279513" cy="356083"/>
            <a:chOff x="5790556" y="4261252"/>
            <a:chExt cx="279513" cy="356083"/>
          </a:xfrm>
        </p:grpSpPr>
        <p:sp>
          <p:nvSpPr>
            <p:cNvPr id="10910" name="Google Shape;10910;p5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53"/>
          <p:cNvGrpSpPr/>
          <p:nvPr/>
        </p:nvGrpSpPr>
        <p:grpSpPr>
          <a:xfrm>
            <a:off x="5341333" y="4085852"/>
            <a:ext cx="278752" cy="356463"/>
            <a:chOff x="5341333" y="4261252"/>
            <a:chExt cx="278752" cy="356463"/>
          </a:xfrm>
        </p:grpSpPr>
        <p:sp>
          <p:nvSpPr>
            <p:cNvPr id="10918" name="Google Shape;10918;p5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5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5" name="Google Shape;10925;p53"/>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53"/>
          <p:cNvGrpSpPr/>
          <p:nvPr/>
        </p:nvGrpSpPr>
        <p:grpSpPr>
          <a:xfrm>
            <a:off x="3103646" y="3590676"/>
            <a:ext cx="360233" cy="362451"/>
            <a:chOff x="3107608" y="3763401"/>
            <a:chExt cx="360233" cy="362451"/>
          </a:xfrm>
        </p:grpSpPr>
        <p:sp>
          <p:nvSpPr>
            <p:cNvPr id="10927" name="Google Shape;10927;p5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53"/>
          <p:cNvGrpSpPr/>
          <p:nvPr/>
        </p:nvGrpSpPr>
        <p:grpSpPr>
          <a:xfrm>
            <a:off x="889343" y="3625827"/>
            <a:ext cx="351585" cy="339705"/>
            <a:chOff x="889343" y="3801227"/>
            <a:chExt cx="351585" cy="339705"/>
          </a:xfrm>
        </p:grpSpPr>
        <p:sp>
          <p:nvSpPr>
            <p:cNvPr id="10931" name="Google Shape;10931;p5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5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5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53"/>
          <p:cNvGrpSpPr/>
          <p:nvPr/>
        </p:nvGrpSpPr>
        <p:grpSpPr>
          <a:xfrm>
            <a:off x="4896609" y="4085472"/>
            <a:ext cx="278784" cy="355323"/>
            <a:chOff x="4896609" y="4260872"/>
            <a:chExt cx="278784" cy="355323"/>
          </a:xfrm>
        </p:grpSpPr>
        <p:sp>
          <p:nvSpPr>
            <p:cNvPr id="10937" name="Google Shape;10937;p5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53"/>
          <p:cNvGrpSpPr/>
          <p:nvPr/>
        </p:nvGrpSpPr>
        <p:grpSpPr>
          <a:xfrm>
            <a:off x="7598438" y="4090731"/>
            <a:ext cx="260283" cy="345914"/>
            <a:chOff x="7598438" y="4266131"/>
            <a:chExt cx="260283" cy="345914"/>
          </a:xfrm>
        </p:grpSpPr>
        <p:sp>
          <p:nvSpPr>
            <p:cNvPr id="10944" name="Google Shape;10944;p5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53"/>
          <p:cNvGrpSpPr/>
          <p:nvPr/>
        </p:nvGrpSpPr>
        <p:grpSpPr>
          <a:xfrm>
            <a:off x="1767069" y="3184746"/>
            <a:ext cx="286324" cy="348163"/>
            <a:chOff x="1767069" y="3360146"/>
            <a:chExt cx="286324" cy="348163"/>
          </a:xfrm>
        </p:grpSpPr>
        <p:sp>
          <p:nvSpPr>
            <p:cNvPr id="10952" name="Google Shape;10952;p5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5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5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5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9" name="Google Shape;10959;p53"/>
          <p:cNvGrpSpPr/>
          <p:nvPr/>
        </p:nvGrpSpPr>
        <p:grpSpPr>
          <a:xfrm>
            <a:off x="7149944" y="4090731"/>
            <a:ext cx="260283" cy="345914"/>
            <a:chOff x="7149944" y="4266131"/>
            <a:chExt cx="260283" cy="345914"/>
          </a:xfrm>
        </p:grpSpPr>
        <p:sp>
          <p:nvSpPr>
            <p:cNvPr id="10960" name="Google Shape;10960;p5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53"/>
          <p:cNvGrpSpPr/>
          <p:nvPr/>
        </p:nvGrpSpPr>
        <p:grpSpPr>
          <a:xfrm>
            <a:off x="6695051" y="4083951"/>
            <a:ext cx="270104" cy="360233"/>
            <a:chOff x="6695051" y="4259351"/>
            <a:chExt cx="270104" cy="360233"/>
          </a:xfrm>
        </p:grpSpPr>
        <p:sp>
          <p:nvSpPr>
            <p:cNvPr id="10967" name="Google Shape;10967;p5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53"/>
          <p:cNvGrpSpPr/>
          <p:nvPr/>
        </p:nvGrpSpPr>
        <p:grpSpPr>
          <a:xfrm>
            <a:off x="8047661" y="4082051"/>
            <a:ext cx="277263" cy="362514"/>
            <a:chOff x="8047661" y="4257451"/>
            <a:chExt cx="277263" cy="362514"/>
          </a:xfrm>
        </p:grpSpPr>
        <p:sp>
          <p:nvSpPr>
            <p:cNvPr id="10972" name="Google Shape;10972;p5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5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53"/>
          <p:cNvGrpSpPr/>
          <p:nvPr/>
        </p:nvGrpSpPr>
        <p:grpSpPr>
          <a:xfrm>
            <a:off x="6248078" y="3609068"/>
            <a:ext cx="277263" cy="356115"/>
            <a:chOff x="6248078" y="3784468"/>
            <a:chExt cx="277263" cy="356115"/>
          </a:xfrm>
        </p:grpSpPr>
        <p:sp>
          <p:nvSpPr>
            <p:cNvPr id="10977" name="Google Shape;10977;p5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53"/>
          <p:cNvGrpSpPr/>
          <p:nvPr/>
        </p:nvGrpSpPr>
        <p:grpSpPr>
          <a:xfrm>
            <a:off x="5800725" y="3610589"/>
            <a:ext cx="277644" cy="354594"/>
            <a:chOff x="5800725" y="3785989"/>
            <a:chExt cx="277644" cy="354594"/>
          </a:xfrm>
        </p:grpSpPr>
        <p:sp>
          <p:nvSpPr>
            <p:cNvPr id="10983" name="Google Shape;10983;p5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5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5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5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53"/>
          <p:cNvGrpSpPr/>
          <p:nvPr/>
        </p:nvGrpSpPr>
        <p:grpSpPr>
          <a:xfrm>
            <a:off x="2206122" y="3185348"/>
            <a:ext cx="308183" cy="347561"/>
            <a:chOff x="2206122" y="3360748"/>
            <a:chExt cx="308183" cy="347561"/>
          </a:xfrm>
        </p:grpSpPr>
        <p:sp>
          <p:nvSpPr>
            <p:cNvPr id="10991" name="Google Shape;10991;p5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53"/>
          <p:cNvGrpSpPr/>
          <p:nvPr/>
        </p:nvGrpSpPr>
        <p:grpSpPr>
          <a:xfrm>
            <a:off x="5353403" y="3610209"/>
            <a:ext cx="277992" cy="354974"/>
            <a:chOff x="5353403" y="3785609"/>
            <a:chExt cx="277992" cy="354974"/>
          </a:xfrm>
        </p:grpSpPr>
        <p:sp>
          <p:nvSpPr>
            <p:cNvPr id="10997" name="Google Shape;10997;p5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53"/>
          <p:cNvGrpSpPr/>
          <p:nvPr/>
        </p:nvGrpSpPr>
        <p:grpSpPr>
          <a:xfrm>
            <a:off x="4896229" y="3610589"/>
            <a:ext cx="278784" cy="354594"/>
            <a:chOff x="4896229" y="3785989"/>
            <a:chExt cx="278784" cy="354594"/>
          </a:xfrm>
        </p:grpSpPr>
        <p:sp>
          <p:nvSpPr>
            <p:cNvPr id="11004" name="Google Shape;11004;p5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5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5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53"/>
          <p:cNvGrpSpPr/>
          <p:nvPr/>
        </p:nvGrpSpPr>
        <p:grpSpPr>
          <a:xfrm>
            <a:off x="7592387" y="3612458"/>
            <a:ext cx="273874" cy="351204"/>
            <a:chOff x="7592387" y="3787858"/>
            <a:chExt cx="273874" cy="351204"/>
          </a:xfrm>
        </p:grpSpPr>
        <p:sp>
          <p:nvSpPr>
            <p:cNvPr id="11011" name="Google Shape;11011;p5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53"/>
          <p:cNvGrpSpPr/>
          <p:nvPr/>
        </p:nvGrpSpPr>
        <p:grpSpPr>
          <a:xfrm>
            <a:off x="7145794" y="3612458"/>
            <a:ext cx="274254" cy="350444"/>
            <a:chOff x="7145794" y="3787858"/>
            <a:chExt cx="274254" cy="350444"/>
          </a:xfrm>
        </p:grpSpPr>
        <p:sp>
          <p:nvSpPr>
            <p:cNvPr id="11016" name="Google Shape;11016;p5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53"/>
          <p:cNvGrpSpPr/>
          <p:nvPr/>
        </p:nvGrpSpPr>
        <p:grpSpPr>
          <a:xfrm>
            <a:off x="8054060" y="3611698"/>
            <a:ext cx="266334" cy="353834"/>
            <a:chOff x="8054060" y="3787098"/>
            <a:chExt cx="266334" cy="353834"/>
          </a:xfrm>
        </p:grpSpPr>
        <p:sp>
          <p:nvSpPr>
            <p:cNvPr id="11023" name="Google Shape;11023;p5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53"/>
          <p:cNvGrpSpPr/>
          <p:nvPr/>
        </p:nvGrpSpPr>
        <p:grpSpPr>
          <a:xfrm>
            <a:off x="6702211" y="3607199"/>
            <a:ext cx="270104" cy="361754"/>
            <a:chOff x="6702211" y="3782599"/>
            <a:chExt cx="270104" cy="361754"/>
          </a:xfrm>
        </p:grpSpPr>
        <p:sp>
          <p:nvSpPr>
            <p:cNvPr id="11028" name="Google Shape;11028;p5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53"/>
          <p:cNvGrpSpPr/>
          <p:nvPr/>
        </p:nvGrpSpPr>
        <p:grpSpPr>
          <a:xfrm>
            <a:off x="3516886" y="3263327"/>
            <a:ext cx="391854" cy="269922"/>
            <a:chOff x="3516850" y="3406526"/>
            <a:chExt cx="369674" cy="254644"/>
          </a:xfrm>
        </p:grpSpPr>
        <p:sp>
          <p:nvSpPr>
            <p:cNvPr id="11034" name="Google Shape;11034;p5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5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5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53"/>
          <p:cNvGrpSpPr/>
          <p:nvPr/>
        </p:nvGrpSpPr>
        <p:grpSpPr>
          <a:xfrm>
            <a:off x="1310655" y="3185127"/>
            <a:ext cx="306314" cy="347403"/>
            <a:chOff x="1310655" y="3360527"/>
            <a:chExt cx="306314" cy="347403"/>
          </a:xfrm>
        </p:grpSpPr>
        <p:sp>
          <p:nvSpPr>
            <p:cNvPr id="11039" name="Google Shape;11039;p5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53"/>
          <p:cNvGrpSpPr/>
          <p:nvPr/>
        </p:nvGrpSpPr>
        <p:grpSpPr>
          <a:xfrm>
            <a:off x="3119678" y="3184746"/>
            <a:ext cx="269343" cy="348543"/>
            <a:chOff x="3119678" y="3360146"/>
            <a:chExt cx="269343" cy="348543"/>
          </a:xfrm>
        </p:grpSpPr>
        <p:sp>
          <p:nvSpPr>
            <p:cNvPr id="11045" name="Google Shape;11045;p5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5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5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53"/>
          <p:cNvGrpSpPr/>
          <p:nvPr/>
        </p:nvGrpSpPr>
        <p:grpSpPr>
          <a:xfrm>
            <a:off x="3967213" y="3181547"/>
            <a:ext cx="368185" cy="354753"/>
            <a:chOff x="3967213" y="3356947"/>
            <a:chExt cx="368185" cy="354753"/>
          </a:xfrm>
        </p:grpSpPr>
        <p:sp>
          <p:nvSpPr>
            <p:cNvPr id="11053" name="Google Shape;11053;p5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53"/>
          <p:cNvGrpSpPr/>
          <p:nvPr/>
        </p:nvGrpSpPr>
        <p:grpSpPr>
          <a:xfrm>
            <a:off x="871254" y="3184746"/>
            <a:ext cx="285183" cy="347023"/>
            <a:chOff x="871254" y="3360146"/>
            <a:chExt cx="285183" cy="347023"/>
          </a:xfrm>
        </p:grpSpPr>
        <p:sp>
          <p:nvSpPr>
            <p:cNvPr id="11059" name="Google Shape;11059;p5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5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5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53"/>
          <p:cNvGrpSpPr/>
          <p:nvPr/>
        </p:nvGrpSpPr>
        <p:grpSpPr>
          <a:xfrm>
            <a:off x="2665165" y="3184746"/>
            <a:ext cx="281794" cy="349684"/>
            <a:chOff x="2665165" y="3360146"/>
            <a:chExt cx="281794" cy="349684"/>
          </a:xfrm>
        </p:grpSpPr>
        <p:sp>
          <p:nvSpPr>
            <p:cNvPr id="11064" name="Google Shape;11064;p5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53"/>
          <p:cNvGrpSpPr/>
          <p:nvPr/>
        </p:nvGrpSpPr>
        <p:grpSpPr>
          <a:xfrm>
            <a:off x="7156344" y="3172296"/>
            <a:ext cx="264465" cy="353074"/>
            <a:chOff x="7156344" y="3347696"/>
            <a:chExt cx="264465" cy="353074"/>
          </a:xfrm>
        </p:grpSpPr>
        <p:sp>
          <p:nvSpPr>
            <p:cNvPr id="11070" name="Google Shape;11070;p5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5" name="Google Shape;11075;p53"/>
          <p:cNvGrpSpPr/>
          <p:nvPr/>
        </p:nvGrpSpPr>
        <p:grpSpPr>
          <a:xfrm>
            <a:off x="6703732" y="3171536"/>
            <a:ext cx="264813" cy="352693"/>
            <a:chOff x="6703732" y="3346936"/>
            <a:chExt cx="264813" cy="352693"/>
          </a:xfrm>
        </p:grpSpPr>
        <p:sp>
          <p:nvSpPr>
            <p:cNvPr id="11076" name="Google Shape;11076;p5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53"/>
          <p:cNvGrpSpPr/>
          <p:nvPr/>
        </p:nvGrpSpPr>
        <p:grpSpPr>
          <a:xfrm>
            <a:off x="6252228" y="3171536"/>
            <a:ext cx="265193" cy="352693"/>
            <a:chOff x="6252228" y="3346936"/>
            <a:chExt cx="265193" cy="352693"/>
          </a:xfrm>
        </p:grpSpPr>
        <p:sp>
          <p:nvSpPr>
            <p:cNvPr id="11082" name="Google Shape;11082;p5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53"/>
          <p:cNvGrpSpPr/>
          <p:nvPr/>
        </p:nvGrpSpPr>
        <p:grpSpPr>
          <a:xfrm>
            <a:off x="5801105" y="3172296"/>
            <a:ext cx="264813" cy="351933"/>
            <a:chOff x="5801105" y="3347696"/>
            <a:chExt cx="264813" cy="351933"/>
          </a:xfrm>
        </p:grpSpPr>
        <p:sp>
          <p:nvSpPr>
            <p:cNvPr id="11086" name="Google Shape;11086;p5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53"/>
          <p:cNvGrpSpPr/>
          <p:nvPr/>
        </p:nvGrpSpPr>
        <p:grpSpPr>
          <a:xfrm>
            <a:off x="5349253" y="3171536"/>
            <a:ext cx="265922" cy="352693"/>
            <a:chOff x="5349253" y="3346936"/>
            <a:chExt cx="265922" cy="352693"/>
          </a:xfrm>
        </p:grpSpPr>
        <p:sp>
          <p:nvSpPr>
            <p:cNvPr id="11091" name="Google Shape;11091;p5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53"/>
          <p:cNvGrpSpPr/>
          <p:nvPr/>
        </p:nvGrpSpPr>
        <p:grpSpPr>
          <a:xfrm>
            <a:off x="4907159" y="3171536"/>
            <a:ext cx="264845" cy="354214"/>
            <a:chOff x="4907159" y="3346936"/>
            <a:chExt cx="264845" cy="354214"/>
          </a:xfrm>
        </p:grpSpPr>
        <p:sp>
          <p:nvSpPr>
            <p:cNvPr id="11098" name="Google Shape;11098;p5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53"/>
          <p:cNvGrpSpPr/>
          <p:nvPr/>
        </p:nvGrpSpPr>
        <p:grpSpPr>
          <a:xfrm>
            <a:off x="8048421" y="3159086"/>
            <a:ext cx="276503" cy="369674"/>
            <a:chOff x="8048421" y="3334486"/>
            <a:chExt cx="276503" cy="369674"/>
          </a:xfrm>
        </p:grpSpPr>
        <p:sp>
          <p:nvSpPr>
            <p:cNvPr id="11101" name="Google Shape;11101;p5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5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53"/>
          <p:cNvGrpSpPr/>
          <p:nvPr/>
        </p:nvGrpSpPr>
        <p:grpSpPr>
          <a:xfrm>
            <a:off x="7575787" y="3154555"/>
            <a:ext cx="295384" cy="376834"/>
            <a:chOff x="7575787" y="3329955"/>
            <a:chExt cx="295384" cy="376834"/>
          </a:xfrm>
        </p:grpSpPr>
        <p:sp>
          <p:nvSpPr>
            <p:cNvPr id="11108" name="Google Shape;11108;p5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53"/>
          <p:cNvGrpSpPr/>
          <p:nvPr/>
        </p:nvGrpSpPr>
        <p:grpSpPr>
          <a:xfrm>
            <a:off x="864062" y="2709103"/>
            <a:ext cx="264084" cy="347783"/>
            <a:chOff x="864062" y="2884503"/>
            <a:chExt cx="264084" cy="347783"/>
          </a:xfrm>
        </p:grpSpPr>
        <p:sp>
          <p:nvSpPr>
            <p:cNvPr id="11115" name="Google Shape;11115;p5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5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5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53"/>
          <p:cNvGrpSpPr/>
          <p:nvPr/>
        </p:nvGrpSpPr>
        <p:grpSpPr>
          <a:xfrm>
            <a:off x="3978523" y="2709261"/>
            <a:ext cx="348955" cy="346516"/>
            <a:chOff x="3978523" y="2884661"/>
            <a:chExt cx="348955" cy="346516"/>
          </a:xfrm>
        </p:grpSpPr>
        <p:sp>
          <p:nvSpPr>
            <p:cNvPr id="11126" name="Google Shape;11126;p5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5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5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53"/>
          <p:cNvGrpSpPr/>
          <p:nvPr/>
        </p:nvGrpSpPr>
        <p:grpSpPr>
          <a:xfrm>
            <a:off x="3556255" y="2709863"/>
            <a:ext cx="347435" cy="345534"/>
            <a:chOff x="3527780" y="2885263"/>
            <a:chExt cx="347435" cy="345534"/>
          </a:xfrm>
        </p:grpSpPr>
        <p:sp>
          <p:nvSpPr>
            <p:cNvPr id="11135" name="Google Shape;11135;p5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5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5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5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5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5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53"/>
          <p:cNvGrpSpPr/>
          <p:nvPr/>
        </p:nvGrpSpPr>
        <p:grpSpPr>
          <a:xfrm>
            <a:off x="2239671" y="2709103"/>
            <a:ext cx="218053" cy="348543"/>
            <a:chOff x="2239671" y="2884503"/>
            <a:chExt cx="218053" cy="348543"/>
          </a:xfrm>
        </p:grpSpPr>
        <p:sp>
          <p:nvSpPr>
            <p:cNvPr id="11159" name="Google Shape;11159;p5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53"/>
          <p:cNvGrpSpPr/>
          <p:nvPr/>
        </p:nvGrpSpPr>
        <p:grpSpPr>
          <a:xfrm>
            <a:off x="2691555" y="2709103"/>
            <a:ext cx="215044" cy="348924"/>
            <a:chOff x="2691555" y="2884503"/>
            <a:chExt cx="215044" cy="348924"/>
          </a:xfrm>
        </p:grpSpPr>
        <p:sp>
          <p:nvSpPr>
            <p:cNvPr id="11165" name="Google Shape;11165;p5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53"/>
          <p:cNvGrpSpPr/>
          <p:nvPr/>
        </p:nvGrpSpPr>
        <p:grpSpPr>
          <a:xfrm>
            <a:off x="1770459" y="2709103"/>
            <a:ext cx="254644" cy="348828"/>
            <a:chOff x="1770459" y="2884503"/>
            <a:chExt cx="254644" cy="348828"/>
          </a:xfrm>
        </p:grpSpPr>
        <p:sp>
          <p:nvSpPr>
            <p:cNvPr id="11169" name="Google Shape;11169;p5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5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5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53"/>
          <p:cNvGrpSpPr/>
          <p:nvPr/>
        </p:nvGrpSpPr>
        <p:grpSpPr>
          <a:xfrm>
            <a:off x="1317466" y="2709483"/>
            <a:ext cx="258382" cy="348543"/>
            <a:chOff x="1317466" y="2884883"/>
            <a:chExt cx="258382" cy="348543"/>
          </a:xfrm>
        </p:grpSpPr>
        <p:sp>
          <p:nvSpPr>
            <p:cNvPr id="11178" name="Google Shape;11178;p5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53"/>
          <p:cNvGrpSpPr/>
          <p:nvPr/>
        </p:nvGrpSpPr>
        <p:grpSpPr>
          <a:xfrm>
            <a:off x="3121167" y="2709483"/>
            <a:ext cx="258414" cy="348543"/>
            <a:chOff x="3121167" y="2884883"/>
            <a:chExt cx="258414" cy="348543"/>
          </a:xfrm>
        </p:grpSpPr>
        <p:sp>
          <p:nvSpPr>
            <p:cNvPr id="11187" name="Google Shape;11187;p5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5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5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53"/>
          <p:cNvGrpSpPr/>
          <p:nvPr/>
        </p:nvGrpSpPr>
        <p:grpSpPr>
          <a:xfrm>
            <a:off x="4899999" y="2706695"/>
            <a:ext cx="271244" cy="346801"/>
            <a:chOff x="4899999" y="2882095"/>
            <a:chExt cx="271244" cy="346801"/>
          </a:xfrm>
        </p:grpSpPr>
        <p:sp>
          <p:nvSpPr>
            <p:cNvPr id="11196" name="Google Shape;11196;p5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53"/>
          <p:cNvGrpSpPr/>
          <p:nvPr/>
        </p:nvGrpSpPr>
        <p:grpSpPr>
          <a:xfrm>
            <a:off x="7162775" y="2705713"/>
            <a:ext cx="259523" cy="346294"/>
            <a:chOff x="7162775" y="2881113"/>
            <a:chExt cx="259523" cy="346294"/>
          </a:xfrm>
        </p:grpSpPr>
        <p:sp>
          <p:nvSpPr>
            <p:cNvPr id="11207" name="Google Shape;11207;p5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5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5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5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5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53"/>
          <p:cNvGrpSpPr/>
          <p:nvPr/>
        </p:nvGrpSpPr>
        <p:grpSpPr>
          <a:xfrm>
            <a:off x="6709751" y="2706442"/>
            <a:ext cx="261075" cy="347815"/>
            <a:chOff x="6709751" y="2881842"/>
            <a:chExt cx="261075" cy="347815"/>
          </a:xfrm>
        </p:grpSpPr>
        <p:sp>
          <p:nvSpPr>
            <p:cNvPr id="11214" name="Google Shape;11214;p5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53"/>
          <p:cNvGrpSpPr/>
          <p:nvPr/>
        </p:nvGrpSpPr>
        <p:grpSpPr>
          <a:xfrm>
            <a:off x="5807156" y="2705713"/>
            <a:ext cx="261043" cy="348163"/>
            <a:chOff x="5807156" y="2881113"/>
            <a:chExt cx="261043" cy="348163"/>
          </a:xfrm>
        </p:grpSpPr>
        <p:sp>
          <p:nvSpPr>
            <p:cNvPr id="11221" name="Google Shape;11221;p5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5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5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5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53"/>
          <p:cNvGrpSpPr/>
          <p:nvPr/>
        </p:nvGrpSpPr>
        <p:grpSpPr>
          <a:xfrm>
            <a:off x="5355653" y="2706093"/>
            <a:ext cx="262184" cy="346643"/>
            <a:chOff x="5355653" y="2881493"/>
            <a:chExt cx="262184" cy="346643"/>
          </a:xfrm>
        </p:grpSpPr>
        <p:sp>
          <p:nvSpPr>
            <p:cNvPr id="11227" name="Google Shape;11227;p5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5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5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53"/>
          <p:cNvGrpSpPr/>
          <p:nvPr/>
        </p:nvGrpSpPr>
        <p:grpSpPr>
          <a:xfrm>
            <a:off x="8055961" y="2706442"/>
            <a:ext cx="260283" cy="345914"/>
            <a:chOff x="8055961" y="2881842"/>
            <a:chExt cx="260283" cy="345914"/>
          </a:xfrm>
        </p:grpSpPr>
        <p:sp>
          <p:nvSpPr>
            <p:cNvPr id="11233" name="Google Shape;11233;p5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5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53"/>
          <p:cNvGrpSpPr/>
          <p:nvPr/>
        </p:nvGrpSpPr>
        <p:grpSpPr>
          <a:xfrm>
            <a:off x="7609368" y="2718512"/>
            <a:ext cx="264813" cy="353105"/>
            <a:chOff x="7609368" y="2893912"/>
            <a:chExt cx="264813" cy="353105"/>
          </a:xfrm>
        </p:grpSpPr>
        <p:sp>
          <p:nvSpPr>
            <p:cNvPr id="11238" name="Google Shape;11238;p5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5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53"/>
          <p:cNvGrpSpPr/>
          <p:nvPr/>
        </p:nvGrpSpPr>
        <p:grpSpPr>
          <a:xfrm>
            <a:off x="6248458" y="2694372"/>
            <a:ext cx="270864" cy="360645"/>
            <a:chOff x="6248458" y="2869772"/>
            <a:chExt cx="270864" cy="360645"/>
          </a:xfrm>
        </p:grpSpPr>
        <p:sp>
          <p:nvSpPr>
            <p:cNvPr id="11245" name="Google Shape;11245;p5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5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5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5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5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53"/>
          <p:cNvGrpSpPr/>
          <p:nvPr/>
        </p:nvGrpSpPr>
        <p:grpSpPr>
          <a:xfrm>
            <a:off x="3075928" y="2270398"/>
            <a:ext cx="363243" cy="300675"/>
            <a:chOff x="3075928" y="2445798"/>
            <a:chExt cx="363243" cy="300675"/>
          </a:xfrm>
        </p:grpSpPr>
        <p:sp>
          <p:nvSpPr>
            <p:cNvPr id="11251" name="Google Shape;11251;p5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5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5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5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5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5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5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5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5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5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5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53"/>
          <p:cNvGrpSpPr/>
          <p:nvPr/>
        </p:nvGrpSpPr>
        <p:grpSpPr>
          <a:xfrm>
            <a:off x="2633105" y="2256459"/>
            <a:ext cx="363243" cy="328585"/>
            <a:chOff x="2633105" y="2431859"/>
            <a:chExt cx="363243" cy="328585"/>
          </a:xfrm>
        </p:grpSpPr>
        <p:sp>
          <p:nvSpPr>
            <p:cNvPr id="11263" name="Google Shape;11263;p5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5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5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5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5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5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5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5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53"/>
          <p:cNvGrpSpPr/>
          <p:nvPr/>
        </p:nvGrpSpPr>
        <p:grpSpPr>
          <a:xfrm>
            <a:off x="2189142" y="2245910"/>
            <a:ext cx="365904" cy="350064"/>
            <a:chOff x="2189142" y="2421310"/>
            <a:chExt cx="365904" cy="350064"/>
          </a:xfrm>
        </p:grpSpPr>
        <p:sp>
          <p:nvSpPr>
            <p:cNvPr id="11272" name="Google Shape;11272;p5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5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5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5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5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5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5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5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5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1" name="Google Shape;11281;p53"/>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2" name="Google Shape;11282;p53"/>
          <p:cNvGrpSpPr/>
          <p:nvPr/>
        </p:nvGrpSpPr>
        <p:grpSpPr>
          <a:xfrm>
            <a:off x="3961923" y="2310917"/>
            <a:ext cx="364415" cy="220936"/>
            <a:chOff x="3961923" y="2486317"/>
            <a:chExt cx="364415" cy="220936"/>
          </a:xfrm>
        </p:grpSpPr>
        <p:sp>
          <p:nvSpPr>
            <p:cNvPr id="11283" name="Google Shape;11283;p5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5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5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5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7" name="Google Shape;11287;p53"/>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8" name="Google Shape;11288;p53"/>
          <p:cNvGrpSpPr/>
          <p:nvPr/>
        </p:nvGrpSpPr>
        <p:grpSpPr>
          <a:xfrm>
            <a:off x="1303876" y="2243977"/>
            <a:ext cx="363275" cy="354626"/>
            <a:chOff x="1303876" y="2419377"/>
            <a:chExt cx="363275" cy="354626"/>
          </a:xfrm>
        </p:grpSpPr>
        <p:sp>
          <p:nvSpPr>
            <p:cNvPr id="11289" name="Google Shape;11289;p5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5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5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5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5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5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5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5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53"/>
          <p:cNvGrpSpPr/>
          <p:nvPr/>
        </p:nvGrpSpPr>
        <p:grpSpPr>
          <a:xfrm>
            <a:off x="861053" y="2239510"/>
            <a:ext cx="362134" cy="363623"/>
            <a:chOff x="861053" y="2414910"/>
            <a:chExt cx="362134" cy="363623"/>
          </a:xfrm>
        </p:grpSpPr>
        <p:sp>
          <p:nvSpPr>
            <p:cNvPr id="11298" name="Google Shape;11298;p5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5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5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5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5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53"/>
          <p:cNvGrpSpPr/>
          <p:nvPr/>
        </p:nvGrpSpPr>
        <p:grpSpPr>
          <a:xfrm>
            <a:off x="7594288" y="2239859"/>
            <a:ext cx="279513" cy="355735"/>
            <a:chOff x="7594288" y="2415259"/>
            <a:chExt cx="279513" cy="355735"/>
          </a:xfrm>
        </p:grpSpPr>
        <p:sp>
          <p:nvSpPr>
            <p:cNvPr id="11304" name="Google Shape;11304;p5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5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5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5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5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5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53"/>
          <p:cNvGrpSpPr/>
          <p:nvPr/>
        </p:nvGrpSpPr>
        <p:grpSpPr>
          <a:xfrm>
            <a:off x="7145794" y="2240239"/>
            <a:ext cx="278784" cy="355735"/>
            <a:chOff x="7145794" y="2415639"/>
            <a:chExt cx="278784" cy="355735"/>
          </a:xfrm>
        </p:grpSpPr>
        <p:sp>
          <p:nvSpPr>
            <p:cNvPr id="11311" name="Google Shape;11311;p5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5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5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5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5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5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5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5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5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5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53"/>
          <p:cNvGrpSpPr/>
          <p:nvPr/>
        </p:nvGrpSpPr>
        <p:grpSpPr>
          <a:xfrm>
            <a:off x="6698441" y="2239130"/>
            <a:ext cx="277644" cy="357984"/>
            <a:chOff x="6698441" y="2414530"/>
            <a:chExt cx="277644" cy="357984"/>
          </a:xfrm>
        </p:grpSpPr>
        <p:sp>
          <p:nvSpPr>
            <p:cNvPr id="11322" name="Google Shape;11322;p5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5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5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5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5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5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53"/>
          <p:cNvGrpSpPr/>
          <p:nvPr/>
        </p:nvGrpSpPr>
        <p:grpSpPr>
          <a:xfrm>
            <a:off x="4897750" y="2240239"/>
            <a:ext cx="279513" cy="357255"/>
            <a:chOff x="4897750" y="2415639"/>
            <a:chExt cx="279513" cy="357255"/>
          </a:xfrm>
        </p:grpSpPr>
        <p:sp>
          <p:nvSpPr>
            <p:cNvPr id="11329" name="Google Shape;11329;p5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5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5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5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5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5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5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5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53"/>
          <p:cNvGrpSpPr/>
          <p:nvPr/>
        </p:nvGrpSpPr>
        <p:grpSpPr>
          <a:xfrm>
            <a:off x="5812066" y="2240619"/>
            <a:ext cx="264813" cy="353454"/>
            <a:chOff x="5812066" y="2416019"/>
            <a:chExt cx="264813" cy="353454"/>
          </a:xfrm>
        </p:grpSpPr>
        <p:sp>
          <p:nvSpPr>
            <p:cNvPr id="11338" name="Google Shape;11338;p5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5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5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5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5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5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5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53"/>
          <p:cNvGrpSpPr/>
          <p:nvPr/>
        </p:nvGrpSpPr>
        <p:grpSpPr>
          <a:xfrm>
            <a:off x="8054820" y="2240999"/>
            <a:ext cx="264433" cy="353454"/>
            <a:chOff x="8054820" y="2416399"/>
            <a:chExt cx="264433" cy="353454"/>
          </a:xfrm>
        </p:grpSpPr>
        <p:sp>
          <p:nvSpPr>
            <p:cNvPr id="11346" name="Google Shape;11346;p5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5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5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5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5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5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53"/>
          <p:cNvGrpSpPr/>
          <p:nvPr/>
        </p:nvGrpSpPr>
        <p:grpSpPr>
          <a:xfrm>
            <a:off x="5356413" y="2237990"/>
            <a:ext cx="271212" cy="361374"/>
            <a:chOff x="5356413" y="2413390"/>
            <a:chExt cx="271212" cy="361374"/>
          </a:xfrm>
        </p:grpSpPr>
        <p:sp>
          <p:nvSpPr>
            <p:cNvPr id="11353" name="Google Shape;11353;p5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5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5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5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5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8" name="Google Shape;11358;p53"/>
          <p:cNvGrpSpPr/>
          <p:nvPr/>
        </p:nvGrpSpPr>
        <p:grpSpPr>
          <a:xfrm>
            <a:off x="6255238" y="2236849"/>
            <a:ext cx="271244" cy="360994"/>
            <a:chOff x="6255238" y="2412249"/>
            <a:chExt cx="271244" cy="360994"/>
          </a:xfrm>
        </p:grpSpPr>
        <p:sp>
          <p:nvSpPr>
            <p:cNvPr id="11359" name="Google Shape;11359;p5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5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5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5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5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5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53"/>
          <p:cNvGrpSpPr/>
          <p:nvPr/>
        </p:nvGrpSpPr>
        <p:grpSpPr>
          <a:xfrm>
            <a:off x="2185372" y="1782399"/>
            <a:ext cx="366664" cy="366981"/>
            <a:chOff x="2185372" y="1957799"/>
            <a:chExt cx="366664" cy="366981"/>
          </a:xfrm>
        </p:grpSpPr>
        <p:sp>
          <p:nvSpPr>
            <p:cNvPr id="11366" name="Google Shape;11366;p5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5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5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5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5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5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5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5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53"/>
          <p:cNvGrpSpPr/>
          <p:nvPr/>
        </p:nvGrpSpPr>
        <p:grpSpPr>
          <a:xfrm>
            <a:off x="1737258" y="1812971"/>
            <a:ext cx="370814" cy="307359"/>
            <a:chOff x="1737258" y="1988371"/>
            <a:chExt cx="370814" cy="307359"/>
          </a:xfrm>
        </p:grpSpPr>
        <p:sp>
          <p:nvSpPr>
            <p:cNvPr id="11375" name="Google Shape;11375;p5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5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5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5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53"/>
          <p:cNvGrpSpPr/>
          <p:nvPr/>
        </p:nvGrpSpPr>
        <p:grpSpPr>
          <a:xfrm>
            <a:off x="848983" y="1814111"/>
            <a:ext cx="369294" cy="304350"/>
            <a:chOff x="848983" y="1989511"/>
            <a:chExt cx="369294" cy="304350"/>
          </a:xfrm>
        </p:grpSpPr>
        <p:sp>
          <p:nvSpPr>
            <p:cNvPr id="11380" name="Google Shape;11380;p5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5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5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5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5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53"/>
          <p:cNvGrpSpPr/>
          <p:nvPr/>
        </p:nvGrpSpPr>
        <p:grpSpPr>
          <a:xfrm>
            <a:off x="3074027" y="1808377"/>
            <a:ext cx="380604" cy="313854"/>
            <a:chOff x="3074027" y="1983777"/>
            <a:chExt cx="380604" cy="313854"/>
          </a:xfrm>
        </p:grpSpPr>
        <p:sp>
          <p:nvSpPr>
            <p:cNvPr id="11386" name="Google Shape;11386;p5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5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5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5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5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53"/>
          <p:cNvGrpSpPr/>
          <p:nvPr/>
        </p:nvGrpSpPr>
        <p:grpSpPr>
          <a:xfrm>
            <a:off x="3522521" y="1800457"/>
            <a:ext cx="367013" cy="331278"/>
            <a:chOff x="3522521" y="1975857"/>
            <a:chExt cx="367013" cy="331278"/>
          </a:xfrm>
        </p:grpSpPr>
        <p:sp>
          <p:nvSpPr>
            <p:cNvPr id="11392" name="Google Shape;11392;p5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5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5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5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5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5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5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53"/>
          <p:cNvGrpSpPr/>
          <p:nvPr/>
        </p:nvGrpSpPr>
        <p:grpSpPr>
          <a:xfrm>
            <a:off x="2630824" y="1801566"/>
            <a:ext cx="368185" cy="330454"/>
            <a:chOff x="2630824" y="1976966"/>
            <a:chExt cx="368185" cy="330454"/>
          </a:xfrm>
        </p:grpSpPr>
        <p:sp>
          <p:nvSpPr>
            <p:cNvPr id="11400" name="Google Shape;11400;p5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5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5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5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5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5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5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5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53"/>
          <p:cNvGrpSpPr/>
          <p:nvPr/>
        </p:nvGrpSpPr>
        <p:grpSpPr>
          <a:xfrm>
            <a:off x="1293706" y="1791016"/>
            <a:ext cx="369294" cy="350444"/>
            <a:chOff x="1293706" y="1966416"/>
            <a:chExt cx="369294" cy="350444"/>
          </a:xfrm>
        </p:grpSpPr>
        <p:sp>
          <p:nvSpPr>
            <p:cNvPr id="11409" name="Google Shape;11409;p5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5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5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5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5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5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5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5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53"/>
          <p:cNvGrpSpPr/>
          <p:nvPr/>
        </p:nvGrpSpPr>
        <p:grpSpPr>
          <a:xfrm>
            <a:off x="3967213" y="1800077"/>
            <a:ext cx="368185" cy="331816"/>
            <a:chOff x="3967213" y="1975477"/>
            <a:chExt cx="368185" cy="331816"/>
          </a:xfrm>
        </p:grpSpPr>
        <p:sp>
          <p:nvSpPr>
            <p:cNvPr id="11418" name="Google Shape;11418;p5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5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5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53"/>
          <p:cNvGrpSpPr/>
          <p:nvPr/>
        </p:nvGrpSpPr>
        <p:grpSpPr>
          <a:xfrm>
            <a:off x="8047661" y="1793646"/>
            <a:ext cx="279132" cy="356875"/>
            <a:chOff x="8047661" y="1969046"/>
            <a:chExt cx="279132" cy="356875"/>
          </a:xfrm>
        </p:grpSpPr>
        <p:sp>
          <p:nvSpPr>
            <p:cNvPr id="11422" name="Google Shape;11422;p5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5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5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5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53"/>
          <p:cNvGrpSpPr/>
          <p:nvPr/>
        </p:nvGrpSpPr>
        <p:grpSpPr>
          <a:xfrm>
            <a:off x="7596157" y="1792759"/>
            <a:ext cx="279544" cy="358142"/>
            <a:chOff x="7596157" y="1968159"/>
            <a:chExt cx="279544" cy="358142"/>
          </a:xfrm>
        </p:grpSpPr>
        <p:sp>
          <p:nvSpPr>
            <p:cNvPr id="11427" name="Google Shape;11427;p5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5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5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5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5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5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53"/>
          <p:cNvGrpSpPr/>
          <p:nvPr/>
        </p:nvGrpSpPr>
        <p:grpSpPr>
          <a:xfrm>
            <a:off x="7147315" y="1793646"/>
            <a:ext cx="279513" cy="357636"/>
            <a:chOff x="7147315" y="1969046"/>
            <a:chExt cx="279513" cy="357636"/>
          </a:xfrm>
        </p:grpSpPr>
        <p:sp>
          <p:nvSpPr>
            <p:cNvPr id="11434" name="Google Shape;11434;p5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5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5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5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5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5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5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1" name="Google Shape;11441;p53"/>
          <p:cNvGrpSpPr/>
          <p:nvPr/>
        </p:nvGrpSpPr>
        <p:grpSpPr>
          <a:xfrm>
            <a:off x="6697681" y="1792917"/>
            <a:ext cx="280305" cy="359093"/>
            <a:chOff x="6697681" y="1968317"/>
            <a:chExt cx="280305" cy="359093"/>
          </a:xfrm>
        </p:grpSpPr>
        <p:sp>
          <p:nvSpPr>
            <p:cNvPr id="11442" name="Google Shape;11442;p5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5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5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5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5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5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5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53"/>
          <p:cNvGrpSpPr/>
          <p:nvPr/>
        </p:nvGrpSpPr>
        <p:grpSpPr>
          <a:xfrm>
            <a:off x="6248839" y="1792537"/>
            <a:ext cx="280273" cy="358744"/>
            <a:chOff x="6248839" y="1967937"/>
            <a:chExt cx="280273" cy="358744"/>
          </a:xfrm>
        </p:grpSpPr>
        <p:sp>
          <p:nvSpPr>
            <p:cNvPr id="11450" name="Google Shape;11450;p5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5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5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5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5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5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53"/>
          <p:cNvGrpSpPr/>
          <p:nvPr/>
        </p:nvGrpSpPr>
        <p:grpSpPr>
          <a:xfrm>
            <a:off x="5801485" y="1793646"/>
            <a:ext cx="279164" cy="357794"/>
            <a:chOff x="5801485" y="1969046"/>
            <a:chExt cx="279164" cy="357794"/>
          </a:xfrm>
        </p:grpSpPr>
        <p:sp>
          <p:nvSpPr>
            <p:cNvPr id="11457" name="Google Shape;11457;p5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5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5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5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5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5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5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5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5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5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5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5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5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53"/>
          <p:cNvGrpSpPr/>
          <p:nvPr/>
        </p:nvGrpSpPr>
        <p:grpSpPr>
          <a:xfrm>
            <a:off x="5352643" y="1793646"/>
            <a:ext cx="278404" cy="358364"/>
            <a:chOff x="5352643" y="1969046"/>
            <a:chExt cx="278404" cy="358364"/>
          </a:xfrm>
        </p:grpSpPr>
        <p:sp>
          <p:nvSpPr>
            <p:cNvPr id="11471" name="Google Shape;11471;p5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5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5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5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53"/>
          <p:cNvGrpSpPr/>
          <p:nvPr/>
        </p:nvGrpSpPr>
        <p:grpSpPr>
          <a:xfrm>
            <a:off x="4897750" y="1792917"/>
            <a:ext cx="279132" cy="358364"/>
            <a:chOff x="4897750" y="1968317"/>
            <a:chExt cx="279132" cy="358364"/>
          </a:xfrm>
        </p:grpSpPr>
        <p:sp>
          <p:nvSpPr>
            <p:cNvPr id="11476" name="Google Shape;11476;p5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5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5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5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5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5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5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5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5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5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5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5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5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9" name="Google Shape;11489;p53"/>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0" name="Google Shape;11490;p53"/>
          <p:cNvGrpSpPr/>
          <p:nvPr/>
        </p:nvGrpSpPr>
        <p:grpSpPr>
          <a:xfrm>
            <a:off x="1767449" y="1337644"/>
            <a:ext cx="324403" cy="347783"/>
            <a:chOff x="1767449" y="1513044"/>
            <a:chExt cx="324403" cy="347783"/>
          </a:xfrm>
        </p:grpSpPr>
        <p:sp>
          <p:nvSpPr>
            <p:cNvPr id="11491" name="Google Shape;11491;p5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5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5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5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5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5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5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5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5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53"/>
          <p:cNvGrpSpPr/>
          <p:nvPr/>
        </p:nvGrpSpPr>
        <p:grpSpPr>
          <a:xfrm>
            <a:off x="4007193" y="1337327"/>
            <a:ext cx="320633" cy="348100"/>
            <a:chOff x="4007193" y="1512727"/>
            <a:chExt cx="320633" cy="348100"/>
          </a:xfrm>
        </p:grpSpPr>
        <p:sp>
          <p:nvSpPr>
            <p:cNvPr id="11501" name="Google Shape;11501;p5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5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5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5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5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6" name="Google Shape;11506;p53"/>
          <p:cNvGrpSpPr/>
          <p:nvPr/>
        </p:nvGrpSpPr>
        <p:grpSpPr>
          <a:xfrm>
            <a:off x="3530425" y="1333347"/>
            <a:ext cx="368175" cy="344594"/>
            <a:chOff x="3530425" y="1508747"/>
            <a:chExt cx="368175" cy="344594"/>
          </a:xfrm>
        </p:grpSpPr>
        <p:sp>
          <p:nvSpPr>
            <p:cNvPr id="11507" name="Google Shape;11507;p5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5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5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5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53"/>
          <p:cNvGrpSpPr/>
          <p:nvPr/>
        </p:nvGrpSpPr>
        <p:grpSpPr>
          <a:xfrm>
            <a:off x="3127598" y="1337834"/>
            <a:ext cx="289714" cy="347593"/>
            <a:chOff x="3127598" y="1513234"/>
            <a:chExt cx="289714" cy="347593"/>
          </a:xfrm>
        </p:grpSpPr>
        <p:sp>
          <p:nvSpPr>
            <p:cNvPr id="11512" name="Google Shape;11512;p5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5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5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5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5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53"/>
          <p:cNvGrpSpPr/>
          <p:nvPr/>
        </p:nvGrpSpPr>
        <p:grpSpPr>
          <a:xfrm>
            <a:off x="2662884" y="1337644"/>
            <a:ext cx="322914" cy="348543"/>
            <a:chOff x="2662884" y="1513044"/>
            <a:chExt cx="322914" cy="348543"/>
          </a:xfrm>
        </p:grpSpPr>
        <p:sp>
          <p:nvSpPr>
            <p:cNvPr id="11518" name="Google Shape;11518;p5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5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5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5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5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5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5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5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5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5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53"/>
          <p:cNvGrpSpPr/>
          <p:nvPr/>
        </p:nvGrpSpPr>
        <p:grpSpPr>
          <a:xfrm>
            <a:off x="2232511" y="1337359"/>
            <a:ext cx="299534" cy="348068"/>
            <a:chOff x="2232511" y="1512759"/>
            <a:chExt cx="299534" cy="348068"/>
          </a:xfrm>
        </p:grpSpPr>
        <p:sp>
          <p:nvSpPr>
            <p:cNvPr id="11529" name="Google Shape;11529;p5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5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5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5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5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5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5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5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5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5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5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53"/>
          <p:cNvGrpSpPr/>
          <p:nvPr/>
        </p:nvGrpSpPr>
        <p:grpSpPr>
          <a:xfrm>
            <a:off x="1331406" y="1337961"/>
            <a:ext cx="301784" cy="348607"/>
            <a:chOff x="1331406" y="1513361"/>
            <a:chExt cx="301784" cy="348607"/>
          </a:xfrm>
        </p:grpSpPr>
        <p:sp>
          <p:nvSpPr>
            <p:cNvPr id="11541" name="Google Shape;11541;p5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5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5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5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53"/>
          <p:cNvGrpSpPr/>
          <p:nvPr/>
        </p:nvGrpSpPr>
        <p:grpSpPr>
          <a:xfrm>
            <a:off x="7144274" y="1324814"/>
            <a:ext cx="282174" cy="355735"/>
            <a:chOff x="7144274" y="1500214"/>
            <a:chExt cx="282174" cy="355735"/>
          </a:xfrm>
        </p:grpSpPr>
        <p:sp>
          <p:nvSpPr>
            <p:cNvPr id="11546" name="Google Shape;11546;p5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5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5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5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5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5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53"/>
          <p:cNvGrpSpPr/>
          <p:nvPr/>
        </p:nvGrpSpPr>
        <p:grpSpPr>
          <a:xfrm>
            <a:off x="6685262" y="1324814"/>
            <a:ext cx="289682" cy="354594"/>
            <a:chOff x="6685262" y="1500214"/>
            <a:chExt cx="289682" cy="354594"/>
          </a:xfrm>
        </p:grpSpPr>
        <p:sp>
          <p:nvSpPr>
            <p:cNvPr id="11553" name="Google Shape;11553;p5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5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5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5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53"/>
          <p:cNvGrpSpPr/>
          <p:nvPr/>
        </p:nvGrpSpPr>
        <p:grpSpPr>
          <a:xfrm>
            <a:off x="6200938" y="1325194"/>
            <a:ext cx="322154" cy="355355"/>
            <a:chOff x="6200938" y="1500594"/>
            <a:chExt cx="322154" cy="355355"/>
          </a:xfrm>
        </p:grpSpPr>
        <p:sp>
          <p:nvSpPr>
            <p:cNvPr id="11558" name="Google Shape;11558;p5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5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5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5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5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53"/>
          <p:cNvGrpSpPr/>
          <p:nvPr/>
        </p:nvGrpSpPr>
        <p:grpSpPr>
          <a:xfrm>
            <a:off x="5289631" y="1324814"/>
            <a:ext cx="332355" cy="354974"/>
            <a:chOff x="5289631" y="1500214"/>
            <a:chExt cx="332355" cy="354974"/>
          </a:xfrm>
        </p:grpSpPr>
        <p:sp>
          <p:nvSpPr>
            <p:cNvPr id="11564" name="Google Shape;11564;p5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5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5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5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5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5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53"/>
          <p:cNvGrpSpPr/>
          <p:nvPr/>
        </p:nvGrpSpPr>
        <p:grpSpPr>
          <a:xfrm>
            <a:off x="5748295" y="1324433"/>
            <a:ext cx="323294" cy="356115"/>
            <a:chOff x="5748295" y="1499833"/>
            <a:chExt cx="323294" cy="356115"/>
          </a:xfrm>
        </p:grpSpPr>
        <p:sp>
          <p:nvSpPr>
            <p:cNvPr id="11571" name="Google Shape;11571;p5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5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5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5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5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5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5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53"/>
          <p:cNvGrpSpPr/>
          <p:nvPr/>
        </p:nvGrpSpPr>
        <p:grpSpPr>
          <a:xfrm>
            <a:off x="8047661" y="1325637"/>
            <a:ext cx="278404" cy="355260"/>
            <a:chOff x="8047661" y="1501037"/>
            <a:chExt cx="278404" cy="355260"/>
          </a:xfrm>
        </p:grpSpPr>
        <p:sp>
          <p:nvSpPr>
            <p:cNvPr id="11579" name="Google Shape;11579;p5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5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5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5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53"/>
          <p:cNvGrpSpPr/>
          <p:nvPr/>
        </p:nvGrpSpPr>
        <p:grpSpPr>
          <a:xfrm>
            <a:off x="4903389" y="1324814"/>
            <a:ext cx="267854" cy="355735"/>
            <a:chOff x="4903389" y="1500214"/>
            <a:chExt cx="267854" cy="355735"/>
          </a:xfrm>
        </p:grpSpPr>
        <p:sp>
          <p:nvSpPr>
            <p:cNvPr id="11584" name="Google Shape;11584;p5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5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5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5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5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53"/>
          <p:cNvGrpSpPr/>
          <p:nvPr/>
        </p:nvGrpSpPr>
        <p:grpSpPr>
          <a:xfrm>
            <a:off x="7613518" y="1325954"/>
            <a:ext cx="264433" cy="353074"/>
            <a:chOff x="7613518" y="1501354"/>
            <a:chExt cx="264433" cy="353074"/>
          </a:xfrm>
        </p:grpSpPr>
        <p:sp>
          <p:nvSpPr>
            <p:cNvPr id="11590" name="Google Shape;11590;p5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5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5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5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5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5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6" name="Google Shape;11596;p5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597" name="Google Shape;11597;p5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601"/>
        <p:cNvGrpSpPr/>
        <p:nvPr/>
      </p:nvGrpSpPr>
      <p:grpSpPr>
        <a:xfrm>
          <a:off x="0" y="0"/>
          <a:ext cx="0" cy="0"/>
          <a:chOff x="0" y="0"/>
          <a:chExt cx="0" cy="0"/>
        </a:xfrm>
      </p:grpSpPr>
      <p:grpSp>
        <p:nvGrpSpPr>
          <p:cNvPr id="11602" name="Google Shape;11602;p54"/>
          <p:cNvGrpSpPr/>
          <p:nvPr/>
        </p:nvGrpSpPr>
        <p:grpSpPr>
          <a:xfrm>
            <a:off x="1757085" y="1325225"/>
            <a:ext cx="371069" cy="359396"/>
            <a:chOff x="1757085" y="1500675"/>
            <a:chExt cx="371069" cy="359396"/>
          </a:xfrm>
        </p:grpSpPr>
        <p:sp>
          <p:nvSpPr>
            <p:cNvPr id="11603" name="Google Shape;11603;p5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5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5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5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5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5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5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5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5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5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5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5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5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5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5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5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5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5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5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5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5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5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5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5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5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5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5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5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5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54"/>
          <p:cNvGrpSpPr/>
          <p:nvPr/>
        </p:nvGrpSpPr>
        <p:grpSpPr>
          <a:xfrm>
            <a:off x="2774209" y="1779241"/>
            <a:ext cx="116693" cy="374186"/>
            <a:chOff x="2774209" y="1954691"/>
            <a:chExt cx="116693" cy="374186"/>
          </a:xfrm>
        </p:grpSpPr>
        <p:sp>
          <p:nvSpPr>
            <p:cNvPr id="11633" name="Google Shape;11633;p5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5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54"/>
          <p:cNvGrpSpPr/>
          <p:nvPr/>
        </p:nvGrpSpPr>
        <p:grpSpPr>
          <a:xfrm>
            <a:off x="4017435" y="1324462"/>
            <a:ext cx="315092" cy="359397"/>
            <a:chOff x="4017435" y="1499912"/>
            <a:chExt cx="315092" cy="359397"/>
          </a:xfrm>
        </p:grpSpPr>
        <p:sp>
          <p:nvSpPr>
            <p:cNvPr id="11636" name="Google Shape;11636;p5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5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54"/>
          <p:cNvGrpSpPr/>
          <p:nvPr/>
        </p:nvGrpSpPr>
        <p:grpSpPr>
          <a:xfrm>
            <a:off x="3963652" y="1824309"/>
            <a:ext cx="374154" cy="284050"/>
            <a:chOff x="3963652" y="1999759"/>
            <a:chExt cx="374154" cy="284050"/>
          </a:xfrm>
        </p:grpSpPr>
        <p:sp>
          <p:nvSpPr>
            <p:cNvPr id="11639" name="Google Shape;11639;p5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5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5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54"/>
          <p:cNvGrpSpPr/>
          <p:nvPr/>
        </p:nvGrpSpPr>
        <p:grpSpPr>
          <a:xfrm>
            <a:off x="1777536" y="1839416"/>
            <a:ext cx="376444" cy="253772"/>
            <a:chOff x="1777536" y="2014866"/>
            <a:chExt cx="376444" cy="253772"/>
          </a:xfrm>
        </p:grpSpPr>
        <p:sp>
          <p:nvSpPr>
            <p:cNvPr id="11643" name="Google Shape;11643;p5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5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5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5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5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54"/>
          <p:cNvGrpSpPr/>
          <p:nvPr/>
        </p:nvGrpSpPr>
        <p:grpSpPr>
          <a:xfrm>
            <a:off x="1309875" y="1881876"/>
            <a:ext cx="374154" cy="169680"/>
            <a:chOff x="1309875" y="2057326"/>
            <a:chExt cx="374154" cy="169680"/>
          </a:xfrm>
        </p:grpSpPr>
        <p:sp>
          <p:nvSpPr>
            <p:cNvPr id="11649" name="Google Shape;11649;p5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5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5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5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5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5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5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5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5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5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5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0" name="Google Shape;11660;p54"/>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1" name="Google Shape;11661;p54"/>
          <p:cNvGrpSpPr/>
          <p:nvPr/>
        </p:nvGrpSpPr>
        <p:grpSpPr>
          <a:xfrm>
            <a:off x="2347450" y="1779114"/>
            <a:ext cx="113639" cy="373168"/>
            <a:chOff x="2347450" y="1954564"/>
            <a:chExt cx="113639" cy="373168"/>
          </a:xfrm>
        </p:grpSpPr>
        <p:sp>
          <p:nvSpPr>
            <p:cNvPr id="11662" name="Google Shape;11662;p5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5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4" name="Google Shape;11664;p54"/>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5" name="Google Shape;11665;p54"/>
          <p:cNvGrpSpPr/>
          <p:nvPr/>
        </p:nvGrpSpPr>
        <p:grpSpPr>
          <a:xfrm>
            <a:off x="3110102" y="1324430"/>
            <a:ext cx="330613" cy="358379"/>
            <a:chOff x="3110102" y="1499880"/>
            <a:chExt cx="330613" cy="358379"/>
          </a:xfrm>
        </p:grpSpPr>
        <p:sp>
          <p:nvSpPr>
            <p:cNvPr id="11666" name="Google Shape;11666;p5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5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5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5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5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5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5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3" name="Google Shape;11673;p54"/>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4" name="Google Shape;11674;p54"/>
          <p:cNvGrpSpPr/>
          <p:nvPr/>
        </p:nvGrpSpPr>
        <p:grpSpPr>
          <a:xfrm>
            <a:off x="3485575" y="1824309"/>
            <a:ext cx="373772" cy="284050"/>
            <a:chOff x="3531200" y="1999759"/>
            <a:chExt cx="373772" cy="284050"/>
          </a:xfrm>
        </p:grpSpPr>
        <p:sp>
          <p:nvSpPr>
            <p:cNvPr id="11675" name="Google Shape;11675;p5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5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5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5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54"/>
          <p:cNvGrpSpPr/>
          <p:nvPr/>
        </p:nvGrpSpPr>
        <p:grpSpPr>
          <a:xfrm>
            <a:off x="2667058" y="1324843"/>
            <a:ext cx="330231" cy="359015"/>
            <a:chOff x="2667058" y="1500293"/>
            <a:chExt cx="330231" cy="359015"/>
          </a:xfrm>
        </p:grpSpPr>
        <p:sp>
          <p:nvSpPr>
            <p:cNvPr id="11680" name="Google Shape;11680;p5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5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5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5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5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5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5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5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5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5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5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5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5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5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5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5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5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5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54"/>
          <p:cNvGrpSpPr/>
          <p:nvPr/>
        </p:nvGrpSpPr>
        <p:grpSpPr>
          <a:xfrm>
            <a:off x="3567553" y="1324462"/>
            <a:ext cx="320022" cy="359778"/>
            <a:chOff x="3567553" y="1499912"/>
            <a:chExt cx="320022" cy="359778"/>
          </a:xfrm>
        </p:grpSpPr>
        <p:sp>
          <p:nvSpPr>
            <p:cNvPr id="11699" name="Google Shape;11699;p5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5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5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5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5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5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54"/>
          <p:cNvGrpSpPr/>
          <p:nvPr/>
        </p:nvGrpSpPr>
        <p:grpSpPr>
          <a:xfrm>
            <a:off x="1309875" y="1324462"/>
            <a:ext cx="359015" cy="358633"/>
            <a:chOff x="1309875" y="1499912"/>
            <a:chExt cx="359015" cy="358633"/>
          </a:xfrm>
        </p:grpSpPr>
        <p:sp>
          <p:nvSpPr>
            <p:cNvPr id="11706" name="Google Shape;11706;p5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5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5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5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5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5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5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5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5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54"/>
          <p:cNvGrpSpPr/>
          <p:nvPr/>
        </p:nvGrpSpPr>
        <p:grpSpPr>
          <a:xfrm>
            <a:off x="2219466" y="1324843"/>
            <a:ext cx="330613" cy="359015"/>
            <a:chOff x="2219466" y="1500293"/>
            <a:chExt cx="330613" cy="359015"/>
          </a:xfrm>
        </p:grpSpPr>
        <p:sp>
          <p:nvSpPr>
            <p:cNvPr id="11716" name="Google Shape;11716;p5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5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54"/>
          <p:cNvGrpSpPr/>
          <p:nvPr/>
        </p:nvGrpSpPr>
        <p:grpSpPr>
          <a:xfrm>
            <a:off x="5343544" y="1333908"/>
            <a:ext cx="244676" cy="351095"/>
            <a:chOff x="5343544" y="1509358"/>
            <a:chExt cx="244676" cy="351095"/>
          </a:xfrm>
        </p:grpSpPr>
        <p:sp>
          <p:nvSpPr>
            <p:cNvPr id="11719" name="Google Shape;11719;p5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5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5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54"/>
          <p:cNvGrpSpPr/>
          <p:nvPr/>
        </p:nvGrpSpPr>
        <p:grpSpPr>
          <a:xfrm>
            <a:off x="4882340" y="1333908"/>
            <a:ext cx="246171" cy="351095"/>
            <a:chOff x="4882340" y="1509358"/>
            <a:chExt cx="246171" cy="351095"/>
          </a:xfrm>
        </p:grpSpPr>
        <p:sp>
          <p:nvSpPr>
            <p:cNvPr id="11723" name="Google Shape;11723;p5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5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5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5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5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8" name="Google Shape;11728;p54"/>
          <p:cNvGrpSpPr/>
          <p:nvPr/>
        </p:nvGrpSpPr>
        <p:grpSpPr>
          <a:xfrm>
            <a:off x="6273204" y="1333558"/>
            <a:ext cx="236343" cy="351445"/>
            <a:chOff x="6273204" y="1509008"/>
            <a:chExt cx="236343" cy="351445"/>
          </a:xfrm>
        </p:grpSpPr>
        <p:sp>
          <p:nvSpPr>
            <p:cNvPr id="11729" name="Google Shape;11729;p5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5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1" name="Google Shape;11731;p54"/>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2" name="Google Shape;11732;p54"/>
          <p:cNvGrpSpPr/>
          <p:nvPr/>
        </p:nvGrpSpPr>
        <p:grpSpPr>
          <a:xfrm>
            <a:off x="7219530" y="1332794"/>
            <a:ext cx="191625" cy="352209"/>
            <a:chOff x="7219530" y="1508244"/>
            <a:chExt cx="191625" cy="352209"/>
          </a:xfrm>
        </p:grpSpPr>
        <p:sp>
          <p:nvSpPr>
            <p:cNvPr id="11733" name="Google Shape;11733;p5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5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54"/>
          <p:cNvGrpSpPr/>
          <p:nvPr/>
        </p:nvGrpSpPr>
        <p:grpSpPr>
          <a:xfrm>
            <a:off x="7699309" y="1333176"/>
            <a:ext cx="154922" cy="351827"/>
            <a:chOff x="7699309" y="1508626"/>
            <a:chExt cx="154922" cy="351827"/>
          </a:xfrm>
        </p:grpSpPr>
        <p:sp>
          <p:nvSpPr>
            <p:cNvPr id="11736" name="Google Shape;11736;p5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5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5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5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5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5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5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3" name="Google Shape;11743;p54"/>
          <p:cNvGrpSpPr/>
          <p:nvPr/>
        </p:nvGrpSpPr>
        <p:grpSpPr>
          <a:xfrm>
            <a:off x="8161690" y="1333558"/>
            <a:ext cx="153396" cy="351064"/>
            <a:chOff x="8161690" y="1509008"/>
            <a:chExt cx="153396" cy="351064"/>
          </a:xfrm>
        </p:grpSpPr>
        <p:sp>
          <p:nvSpPr>
            <p:cNvPr id="11744" name="Google Shape;11744;p5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5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5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5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54"/>
          <p:cNvGrpSpPr/>
          <p:nvPr/>
        </p:nvGrpSpPr>
        <p:grpSpPr>
          <a:xfrm>
            <a:off x="6746940" y="1333431"/>
            <a:ext cx="213221" cy="352304"/>
            <a:chOff x="6746940" y="1508881"/>
            <a:chExt cx="213221" cy="352304"/>
          </a:xfrm>
        </p:grpSpPr>
        <p:sp>
          <p:nvSpPr>
            <p:cNvPr id="11749" name="Google Shape;11749;p5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5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5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5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54"/>
          <p:cNvGrpSpPr/>
          <p:nvPr/>
        </p:nvGrpSpPr>
        <p:grpSpPr>
          <a:xfrm>
            <a:off x="5770336" y="1832165"/>
            <a:ext cx="350682" cy="292097"/>
            <a:chOff x="5770336" y="2007615"/>
            <a:chExt cx="350682" cy="292097"/>
          </a:xfrm>
        </p:grpSpPr>
        <p:sp>
          <p:nvSpPr>
            <p:cNvPr id="11754" name="Google Shape;11754;p5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5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5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5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54"/>
          <p:cNvGrpSpPr/>
          <p:nvPr/>
        </p:nvGrpSpPr>
        <p:grpSpPr>
          <a:xfrm>
            <a:off x="5326878" y="1804908"/>
            <a:ext cx="350332" cy="346229"/>
            <a:chOff x="5326878" y="1980358"/>
            <a:chExt cx="350332" cy="346229"/>
          </a:xfrm>
        </p:grpSpPr>
        <p:sp>
          <p:nvSpPr>
            <p:cNvPr id="11759" name="Google Shape;11759;p5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5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5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5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3" name="Google Shape;11763;p54"/>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4" name="Google Shape;11764;p54"/>
          <p:cNvGrpSpPr/>
          <p:nvPr/>
        </p:nvGrpSpPr>
        <p:grpSpPr>
          <a:xfrm>
            <a:off x="4883835" y="1817121"/>
            <a:ext cx="350300" cy="323043"/>
            <a:chOff x="4883835" y="1992571"/>
            <a:chExt cx="350300" cy="323043"/>
          </a:xfrm>
        </p:grpSpPr>
        <p:sp>
          <p:nvSpPr>
            <p:cNvPr id="11765" name="Google Shape;11765;p5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5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5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5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5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5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54"/>
          <p:cNvGrpSpPr/>
          <p:nvPr/>
        </p:nvGrpSpPr>
        <p:grpSpPr>
          <a:xfrm>
            <a:off x="7548967" y="1803477"/>
            <a:ext cx="333285" cy="349950"/>
            <a:chOff x="7548967" y="1978927"/>
            <a:chExt cx="333285" cy="349950"/>
          </a:xfrm>
        </p:grpSpPr>
        <p:sp>
          <p:nvSpPr>
            <p:cNvPr id="11772" name="Google Shape;11772;p5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5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5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5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5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5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5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54"/>
          <p:cNvGrpSpPr/>
          <p:nvPr/>
        </p:nvGrpSpPr>
        <p:grpSpPr>
          <a:xfrm>
            <a:off x="6214142" y="1803477"/>
            <a:ext cx="346515" cy="350300"/>
            <a:chOff x="6214142" y="1978927"/>
            <a:chExt cx="346515" cy="350300"/>
          </a:xfrm>
        </p:grpSpPr>
        <p:sp>
          <p:nvSpPr>
            <p:cNvPr id="11780" name="Google Shape;11780;p5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5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54"/>
          <p:cNvGrpSpPr/>
          <p:nvPr/>
        </p:nvGrpSpPr>
        <p:grpSpPr>
          <a:xfrm>
            <a:off x="7105923" y="1803095"/>
            <a:ext cx="333285" cy="350682"/>
            <a:chOff x="7105923" y="1978545"/>
            <a:chExt cx="333285" cy="350682"/>
          </a:xfrm>
        </p:grpSpPr>
        <p:sp>
          <p:nvSpPr>
            <p:cNvPr id="11783" name="Google Shape;11783;p5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5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5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5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5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5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5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0" name="Google Shape;11790;p54"/>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54"/>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2" name="Google Shape;11792;p54"/>
          <p:cNvGrpSpPr/>
          <p:nvPr/>
        </p:nvGrpSpPr>
        <p:grpSpPr>
          <a:xfrm>
            <a:off x="3616406" y="2246902"/>
            <a:ext cx="203393" cy="351827"/>
            <a:chOff x="3616406" y="2422352"/>
            <a:chExt cx="203393" cy="351827"/>
          </a:xfrm>
        </p:grpSpPr>
        <p:sp>
          <p:nvSpPr>
            <p:cNvPr id="11793" name="Google Shape;11793;p5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5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54"/>
          <p:cNvGrpSpPr/>
          <p:nvPr/>
        </p:nvGrpSpPr>
        <p:grpSpPr>
          <a:xfrm>
            <a:off x="878187" y="2246520"/>
            <a:ext cx="272696" cy="351827"/>
            <a:chOff x="913012" y="2421970"/>
            <a:chExt cx="272696" cy="351827"/>
          </a:xfrm>
        </p:grpSpPr>
        <p:sp>
          <p:nvSpPr>
            <p:cNvPr id="11796" name="Google Shape;11796;p5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5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5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5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54"/>
          <p:cNvGrpSpPr/>
          <p:nvPr/>
        </p:nvGrpSpPr>
        <p:grpSpPr>
          <a:xfrm>
            <a:off x="2274743" y="2246902"/>
            <a:ext cx="255649" cy="351445"/>
            <a:chOff x="2274743" y="2422352"/>
            <a:chExt cx="255649" cy="351445"/>
          </a:xfrm>
        </p:grpSpPr>
        <p:sp>
          <p:nvSpPr>
            <p:cNvPr id="11801" name="Google Shape;11801;p5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5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5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54"/>
          <p:cNvGrpSpPr/>
          <p:nvPr/>
        </p:nvGrpSpPr>
        <p:grpSpPr>
          <a:xfrm>
            <a:off x="2708723" y="2245789"/>
            <a:ext cx="246552" cy="352558"/>
            <a:chOff x="2708723" y="2421239"/>
            <a:chExt cx="246552" cy="352558"/>
          </a:xfrm>
        </p:grpSpPr>
        <p:sp>
          <p:nvSpPr>
            <p:cNvPr id="11805" name="Google Shape;11805;p5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5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54"/>
          <p:cNvGrpSpPr/>
          <p:nvPr/>
        </p:nvGrpSpPr>
        <p:grpSpPr>
          <a:xfrm>
            <a:off x="1835485" y="2246902"/>
            <a:ext cx="259433" cy="350714"/>
            <a:chOff x="1835485" y="2422352"/>
            <a:chExt cx="259433" cy="350714"/>
          </a:xfrm>
        </p:grpSpPr>
        <p:sp>
          <p:nvSpPr>
            <p:cNvPr id="11808" name="Google Shape;11808;p5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5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5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5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5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5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5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54"/>
          <p:cNvGrpSpPr/>
          <p:nvPr/>
        </p:nvGrpSpPr>
        <p:grpSpPr>
          <a:xfrm>
            <a:off x="3150240" y="2246902"/>
            <a:ext cx="212489" cy="351445"/>
            <a:chOff x="3150240" y="2422352"/>
            <a:chExt cx="212489" cy="351445"/>
          </a:xfrm>
        </p:grpSpPr>
        <p:sp>
          <p:nvSpPr>
            <p:cNvPr id="11816" name="Google Shape;11816;p5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5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54"/>
          <p:cNvGrpSpPr/>
          <p:nvPr/>
        </p:nvGrpSpPr>
        <p:grpSpPr>
          <a:xfrm>
            <a:off x="1367060" y="2246679"/>
            <a:ext cx="269261" cy="352050"/>
            <a:chOff x="1367060" y="2422129"/>
            <a:chExt cx="269261" cy="352050"/>
          </a:xfrm>
        </p:grpSpPr>
        <p:sp>
          <p:nvSpPr>
            <p:cNvPr id="11819" name="Google Shape;11819;p5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5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5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5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5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5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5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5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5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5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5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5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5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5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3" name="Google Shape;11833;p54"/>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4" name="Google Shape;11834;p54"/>
          <p:cNvGrpSpPr/>
          <p:nvPr/>
        </p:nvGrpSpPr>
        <p:grpSpPr>
          <a:xfrm>
            <a:off x="4882690" y="2249955"/>
            <a:ext cx="274573" cy="350682"/>
            <a:chOff x="4882690" y="2425405"/>
            <a:chExt cx="274573" cy="350682"/>
          </a:xfrm>
        </p:grpSpPr>
        <p:sp>
          <p:nvSpPr>
            <p:cNvPr id="11835" name="Google Shape;11835;p5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5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54"/>
          <p:cNvGrpSpPr/>
          <p:nvPr/>
        </p:nvGrpSpPr>
        <p:grpSpPr>
          <a:xfrm>
            <a:off x="6627639" y="2268434"/>
            <a:ext cx="355993" cy="313247"/>
            <a:chOff x="6627639" y="2443884"/>
            <a:chExt cx="355993" cy="313247"/>
          </a:xfrm>
        </p:grpSpPr>
        <p:sp>
          <p:nvSpPr>
            <p:cNvPr id="11838" name="Google Shape;11838;p5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5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5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54"/>
          <p:cNvGrpSpPr/>
          <p:nvPr/>
        </p:nvGrpSpPr>
        <p:grpSpPr>
          <a:xfrm>
            <a:off x="6183451" y="2286690"/>
            <a:ext cx="351445" cy="277976"/>
            <a:chOff x="6183451" y="2462140"/>
            <a:chExt cx="351445" cy="277976"/>
          </a:xfrm>
        </p:grpSpPr>
        <p:sp>
          <p:nvSpPr>
            <p:cNvPr id="11842" name="Google Shape;11842;p5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5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5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5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5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5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5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54"/>
          <p:cNvGrpSpPr/>
          <p:nvPr/>
        </p:nvGrpSpPr>
        <p:grpSpPr>
          <a:xfrm>
            <a:off x="5735477" y="2254408"/>
            <a:ext cx="353354" cy="341299"/>
            <a:chOff x="5735477" y="2429858"/>
            <a:chExt cx="353354" cy="341299"/>
          </a:xfrm>
        </p:grpSpPr>
        <p:sp>
          <p:nvSpPr>
            <p:cNvPr id="11850" name="Google Shape;11850;p5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5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5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5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5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5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54"/>
          <p:cNvGrpSpPr/>
          <p:nvPr/>
        </p:nvGrpSpPr>
        <p:grpSpPr>
          <a:xfrm>
            <a:off x="5243735" y="2271523"/>
            <a:ext cx="405255" cy="275499"/>
            <a:chOff x="5283337" y="2478774"/>
            <a:chExt cx="358633" cy="243913"/>
          </a:xfrm>
        </p:grpSpPr>
        <p:sp>
          <p:nvSpPr>
            <p:cNvPr id="11857" name="Google Shape;11857;p5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5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5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5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5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5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5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5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5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5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5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5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5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5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5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5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5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54"/>
          <p:cNvGrpSpPr/>
          <p:nvPr/>
        </p:nvGrpSpPr>
        <p:grpSpPr>
          <a:xfrm>
            <a:off x="7964753" y="2295373"/>
            <a:ext cx="362068" cy="258670"/>
            <a:chOff x="7964753" y="2470823"/>
            <a:chExt cx="362068" cy="258670"/>
          </a:xfrm>
        </p:grpSpPr>
        <p:sp>
          <p:nvSpPr>
            <p:cNvPr id="11875" name="Google Shape;11875;p5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5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5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5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5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5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5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5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5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54"/>
          <p:cNvGrpSpPr/>
          <p:nvPr/>
        </p:nvGrpSpPr>
        <p:grpSpPr>
          <a:xfrm>
            <a:off x="7524349" y="2280997"/>
            <a:ext cx="350332" cy="288948"/>
            <a:chOff x="7524349" y="2456447"/>
            <a:chExt cx="350332" cy="288948"/>
          </a:xfrm>
        </p:grpSpPr>
        <p:sp>
          <p:nvSpPr>
            <p:cNvPr id="11885" name="Google Shape;11885;p5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5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5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5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5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0" name="Google Shape;11890;p54"/>
          <p:cNvGrpSpPr/>
          <p:nvPr/>
        </p:nvGrpSpPr>
        <p:grpSpPr>
          <a:xfrm>
            <a:off x="3972749" y="2719143"/>
            <a:ext cx="355230" cy="356725"/>
            <a:chOff x="3972749" y="2894211"/>
            <a:chExt cx="355230" cy="356725"/>
          </a:xfrm>
        </p:grpSpPr>
        <p:sp>
          <p:nvSpPr>
            <p:cNvPr id="11891" name="Google Shape;11891;p5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5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5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5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5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6" name="Google Shape;11896;p54"/>
          <p:cNvGrpSpPr/>
          <p:nvPr/>
        </p:nvGrpSpPr>
        <p:grpSpPr>
          <a:xfrm>
            <a:off x="3527797" y="2743553"/>
            <a:ext cx="355993" cy="307904"/>
            <a:chOff x="3527797" y="2918796"/>
            <a:chExt cx="355993" cy="307904"/>
          </a:xfrm>
        </p:grpSpPr>
        <p:sp>
          <p:nvSpPr>
            <p:cNvPr id="11897" name="Google Shape;11897;p5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5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5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5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5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5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5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5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5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5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54"/>
          <p:cNvGrpSpPr/>
          <p:nvPr/>
        </p:nvGrpSpPr>
        <p:grpSpPr>
          <a:xfrm>
            <a:off x="3082845" y="2746336"/>
            <a:ext cx="356375" cy="302338"/>
            <a:chOff x="3082845" y="2920959"/>
            <a:chExt cx="356375" cy="302338"/>
          </a:xfrm>
        </p:grpSpPr>
        <p:sp>
          <p:nvSpPr>
            <p:cNvPr id="11908" name="Google Shape;11908;p5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5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54"/>
          <p:cNvGrpSpPr/>
          <p:nvPr/>
        </p:nvGrpSpPr>
        <p:grpSpPr>
          <a:xfrm>
            <a:off x="2639038" y="2719699"/>
            <a:ext cx="355612" cy="355612"/>
            <a:chOff x="2639038" y="2894942"/>
            <a:chExt cx="355612" cy="355612"/>
          </a:xfrm>
        </p:grpSpPr>
        <p:sp>
          <p:nvSpPr>
            <p:cNvPr id="11911" name="Google Shape;11911;p5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5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54"/>
          <p:cNvGrpSpPr/>
          <p:nvPr/>
        </p:nvGrpSpPr>
        <p:grpSpPr>
          <a:xfrm>
            <a:off x="2194468" y="2763622"/>
            <a:ext cx="355993" cy="267766"/>
            <a:chOff x="2194468" y="2938865"/>
            <a:chExt cx="355993" cy="267766"/>
          </a:xfrm>
        </p:grpSpPr>
        <p:sp>
          <p:nvSpPr>
            <p:cNvPr id="11914" name="Google Shape;11914;p5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5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5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5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5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5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5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5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5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5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5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5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5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5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5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5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5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5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5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5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54"/>
          <p:cNvGrpSpPr/>
          <p:nvPr/>
        </p:nvGrpSpPr>
        <p:grpSpPr>
          <a:xfrm>
            <a:off x="1749897" y="2719699"/>
            <a:ext cx="355993" cy="355612"/>
            <a:chOff x="1749897" y="2894561"/>
            <a:chExt cx="355993" cy="355612"/>
          </a:xfrm>
        </p:grpSpPr>
        <p:sp>
          <p:nvSpPr>
            <p:cNvPr id="11935" name="Google Shape;11935;p5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5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5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5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5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5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5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5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5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5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5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54"/>
          <p:cNvGrpSpPr/>
          <p:nvPr/>
        </p:nvGrpSpPr>
        <p:grpSpPr>
          <a:xfrm>
            <a:off x="1305327" y="2718761"/>
            <a:ext cx="357520" cy="357488"/>
            <a:chOff x="1305327" y="2894211"/>
            <a:chExt cx="357520" cy="357488"/>
          </a:xfrm>
        </p:grpSpPr>
        <p:sp>
          <p:nvSpPr>
            <p:cNvPr id="11947" name="Google Shape;11947;p5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5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5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5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5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54"/>
          <p:cNvGrpSpPr/>
          <p:nvPr/>
        </p:nvGrpSpPr>
        <p:grpSpPr>
          <a:xfrm>
            <a:off x="853950" y="2720860"/>
            <a:ext cx="364104" cy="353290"/>
            <a:chOff x="853950" y="2894720"/>
            <a:chExt cx="364104" cy="353290"/>
          </a:xfrm>
        </p:grpSpPr>
        <p:sp>
          <p:nvSpPr>
            <p:cNvPr id="11953" name="Google Shape;11953;p5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5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5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5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5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5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5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54"/>
          <p:cNvGrpSpPr/>
          <p:nvPr/>
        </p:nvGrpSpPr>
        <p:grpSpPr>
          <a:xfrm>
            <a:off x="7066548" y="2737144"/>
            <a:ext cx="352209" cy="334938"/>
            <a:chOff x="7066548" y="2912594"/>
            <a:chExt cx="352209" cy="334938"/>
          </a:xfrm>
        </p:grpSpPr>
        <p:sp>
          <p:nvSpPr>
            <p:cNvPr id="11961" name="Google Shape;11961;p5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5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5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5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5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5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7" name="Google Shape;11967;p54"/>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54"/>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9" name="Google Shape;11969;p54"/>
          <p:cNvGrpSpPr/>
          <p:nvPr/>
        </p:nvGrpSpPr>
        <p:grpSpPr>
          <a:xfrm>
            <a:off x="7541397" y="2729352"/>
            <a:ext cx="318495" cy="352209"/>
            <a:chOff x="7541397" y="2904802"/>
            <a:chExt cx="318495" cy="352209"/>
          </a:xfrm>
        </p:grpSpPr>
        <p:sp>
          <p:nvSpPr>
            <p:cNvPr id="11970" name="Google Shape;11970;p5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5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54"/>
          <p:cNvGrpSpPr/>
          <p:nvPr/>
        </p:nvGrpSpPr>
        <p:grpSpPr>
          <a:xfrm>
            <a:off x="8003015" y="2728589"/>
            <a:ext cx="306759" cy="351445"/>
            <a:chOff x="8003015" y="2904039"/>
            <a:chExt cx="306759" cy="351445"/>
          </a:xfrm>
        </p:grpSpPr>
        <p:sp>
          <p:nvSpPr>
            <p:cNvPr id="11973" name="Google Shape;11973;p5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5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5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5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5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5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54"/>
          <p:cNvGrpSpPr/>
          <p:nvPr/>
        </p:nvGrpSpPr>
        <p:grpSpPr>
          <a:xfrm>
            <a:off x="5687770" y="2710046"/>
            <a:ext cx="369638" cy="369606"/>
            <a:chOff x="5687770" y="2885496"/>
            <a:chExt cx="369638" cy="369606"/>
          </a:xfrm>
        </p:grpSpPr>
        <p:sp>
          <p:nvSpPr>
            <p:cNvPr id="11980" name="Google Shape;11980;p5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5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5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5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5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5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5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5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5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5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54"/>
          <p:cNvGrpSpPr/>
          <p:nvPr/>
        </p:nvGrpSpPr>
        <p:grpSpPr>
          <a:xfrm>
            <a:off x="4881958" y="2729352"/>
            <a:ext cx="156417" cy="349537"/>
            <a:chOff x="4881958" y="2904802"/>
            <a:chExt cx="156417" cy="349537"/>
          </a:xfrm>
        </p:grpSpPr>
        <p:sp>
          <p:nvSpPr>
            <p:cNvPr id="11991" name="Google Shape;11991;p5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5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5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5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5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5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5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54"/>
          <p:cNvGrpSpPr/>
          <p:nvPr/>
        </p:nvGrpSpPr>
        <p:grpSpPr>
          <a:xfrm>
            <a:off x="5230318" y="2711064"/>
            <a:ext cx="371133" cy="367443"/>
            <a:chOff x="5230318" y="2886514"/>
            <a:chExt cx="371133" cy="367443"/>
          </a:xfrm>
        </p:grpSpPr>
        <p:sp>
          <p:nvSpPr>
            <p:cNvPr id="11999" name="Google Shape;11999;p5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5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5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5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5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5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5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5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5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54"/>
          <p:cNvGrpSpPr/>
          <p:nvPr/>
        </p:nvGrpSpPr>
        <p:grpSpPr>
          <a:xfrm>
            <a:off x="5748358" y="3259128"/>
            <a:ext cx="352590" cy="182561"/>
            <a:chOff x="5748358" y="3434578"/>
            <a:chExt cx="352590" cy="182561"/>
          </a:xfrm>
        </p:grpSpPr>
        <p:sp>
          <p:nvSpPr>
            <p:cNvPr id="12009" name="Google Shape;12009;p5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5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5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5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5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5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5" name="Google Shape;12015;p54"/>
          <p:cNvGrpSpPr/>
          <p:nvPr/>
        </p:nvGrpSpPr>
        <p:grpSpPr>
          <a:xfrm>
            <a:off x="862283" y="4099321"/>
            <a:ext cx="341204" cy="359301"/>
            <a:chOff x="862283" y="4274771"/>
            <a:chExt cx="341204" cy="359301"/>
          </a:xfrm>
        </p:grpSpPr>
        <p:sp>
          <p:nvSpPr>
            <p:cNvPr id="12016" name="Google Shape;12016;p5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5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5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54"/>
          <p:cNvGrpSpPr/>
          <p:nvPr/>
        </p:nvGrpSpPr>
        <p:grpSpPr>
          <a:xfrm>
            <a:off x="1396957" y="4111915"/>
            <a:ext cx="301861" cy="332871"/>
            <a:chOff x="1396957" y="4287365"/>
            <a:chExt cx="301861" cy="332871"/>
          </a:xfrm>
        </p:grpSpPr>
        <p:sp>
          <p:nvSpPr>
            <p:cNvPr id="12020" name="Google Shape;12020;p5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5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5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5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5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5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5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5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5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5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5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5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5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5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5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54"/>
          <p:cNvGrpSpPr/>
          <p:nvPr/>
        </p:nvGrpSpPr>
        <p:grpSpPr>
          <a:xfrm>
            <a:off x="1865381" y="4102056"/>
            <a:ext cx="396131" cy="355612"/>
            <a:chOff x="1865381" y="4277506"/>
            <a:chExt cx="396131" cy="355612"/>
          </a:xfrm>
        </p:grpSpPr>
        <p:sp>
          <p:nvSpPr>
            <p:cNvPr id="12036" name="Google Shape;12036;p5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5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5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5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5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5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54"/>
          <p:cNvGrpSpPr/>
          <p:nvPr/>
        </p:nvGrpSpPr>
        <p:grpSpPr>
          <a:xfrm>
            <a:off x="2411823" y="4128549"/>
            <a:ext cx="334398" cy="299953"/>
            <a:chOff x="2411823" y="4303999"/>
            <a:chExt cx="334398" cy="299953"/>
          </a:xfrm>
        </p:grpSpPr>
        <p:sp>
          <p:nvSpPr>
            <p:cNvPr id="12043" name="Google Shape;12043;p5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5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5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5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5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5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5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54"/>
          <p:cNvGrpSpPr/>
          <p:nvPr/>
        </p:nvGrpSpPr>
        <p:grpSpPr>
          <a:xfrm>
            <a:off x="2903337" y="4103582"/>
            <a:ext cx="382519" cy="350682"/>
            <a:chOff x="2903337" y="4279032"/>
            <a:chExt cx="382519" cy="350682"/>
          </a:xfrm>
        </p:grpSpPr>
        <p:sp>
          <p:nvSpPr>
            <p:cNvPr id="12051" name="Google Shape;12051;p5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5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5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5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5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5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5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5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5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5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5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5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5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5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5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54"/>
          <p:cNvGrpSpPr/>
          <p:nvPr/>
        </p:nvGrpSpPr>
        <p:grpSpPr>
          <a:xfrm>
            <a:off x="3933342" y="4140317"/>
            <a:ext cx="383632" cy="276449"/>
            <a:chOff x="3933342" y="4315767"/>
            <a:chExt cx="383632" cy="276449"/>
          </a:xfrm>
        </p:grpSpPr>
        <p:sp>
          <p:nvSpPr>
            <p:cNvPr id="12067" name="Google Shape;12067;p5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5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5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5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5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5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54"/>
          <p:cNvGrpSpPr/>
          <p:nvPr/>
        </p:nvGrpSpPr>
        <p:grpSpPr>
          <a:xfrm>
            <a:off x="3441065" y="4127055"/>
            <a:ext cx="337069" cy="302593"/>
            <a:chOff x="3441065" y="4302505"/>
            <a:chExt cx="337069" cy="302593"/>
          </a:xfrm>
        </p:grpSpPr>
        <p:sp>
          <p:nvSpPr>
            <p:cNvPr id="12074" name="Google Shape;12074;p5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5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5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5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5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5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5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5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5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5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5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5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5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54"/>
          <p:cNvGrpSpPr/>
          <p:nvPr/>
        </p:nvGrpSpPr>
        <p:grpSpPr>
          <a:xfrm>
            <a:off x="3532345" y="3187185"/>
            <a:ext cx="339328" cy="336274"/>
            <a:chOff x="3532345" y="3362635"/>
            <a:chExt cx="339328" cy="336274"/>
          </a:xfrm>
        </p:grpSpPr>
        <p:sp>
          <p:nvSpPr>
            <p:cNvPr id="12088" name="Google Shape;12088;p5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5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5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5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5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3" name="Google Shape;12093;p54"/>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4" name="Google Shape;12094;p54"/>
          <p:cNvGrpSpPr/>
          <p:nvPr/>
        </p:nvGrpSpPr>
        <p:grpSpPr>
          <a:xfrm>
            <a:off x="1883955" y="3633250"/>
            <a:ext cx="162873" cy="351445"/>
            <a:chOff x="1883955" y="3808700"/>
            <a:chExt cx="162873" cy="351445"/>
          </a:xfrm>
        </p:grpSpPr>
        <p:sp>
          <p:nvSpPr>
            <p:cNvPr id="12095" name="Google Shape;12095;p5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5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7" name="Google Shape;12097;p54"/>
          <p:cNvGrpSpPr/>
          <p:nvPr/>
        </p:nvGrpSpPr>
        <p:grpSpPr>
          <a:xfrm>
            <a:off x="939156" y="3633759"/>
            <a:ext cx="192007" cy="351318"/>
            <a:chOff x="939156" y="3809209"/>
            <a:chExt cx="192007" cy="351318"/>
          </a:xfrm>
        </p:grpSpPr>
        <p:sp>
          <p:nvSpPr>
            <p:cNvPr id="12098" name="Google Shape;12098;p5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5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54"/>
          <p:cNvGrpSpPr/>
          <p:nvPr/>
        </p:nvGrpSpPr>
        <p:grpSpPr>
          <a:xfrm>
            <a:off x="2306167" y="3634395"/>
            <a:ext cx="193915" cy="349155"/>
            <a:chOff x="2306167" y="3809845"/>
            <a:chExt cx="193915" cy="349155"/>
          </a:xfrm>
        </p:grpSpPr>
        <p:sp>
          <p:nvSpPr>
            <p:cNvPr id="12101" name="Google Shape;12101;p5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5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5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5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5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5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5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54"/>
          <p:cNvGrpSpPr/>
          <p:nvPr/>
        </p:nvGrpSpPr>
        <p:grpSpPr>
          <a:xfrm>
            <a:off x="1323901" y="3631723"/>
            <a:ext cx="356343" cy="356757"/>
            <a:chOff x="1323901" y="3807173"/>
            <a:chExt cx="356343" cy="356757"/>
          </a:xfrm>
        </p:grpSpPr>
        <p:sp>
          <p:nvSpPr>
            <p:cNvPr id="12109" name="Google Shape;12109;p5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5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5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5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5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5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5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5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5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5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5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5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5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5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5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5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5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5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5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5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5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5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5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5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3" name="Google Shape;12133;p54"/>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4" name="Google Shape;12134;p54"/>
          <p:cNvGrpSpPr/>
          <p:nvPr/>
        </p:nvGrpSpPr>
        <p:grpSpPr>
          <a:xfrm>
            <a:off x="859262" y="3178470"/>
            <a:ext cx="306759" cy="351445"/>
            <a:chOff x="859262" y="3353920"/>
            <a:chExt cx="306759" cy="351445"/>
          </a:xfrm>
        </p:grpSpPr>
        <p:sp>
          <p:nvSpPr>
            <p:cNvPr id="12135" name="Google Shape;12135;p5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5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5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5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5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0" name="Google Shape;12140;p54"/>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1" name="Google Shape;12141;p54"/>
          <p:cNvGrpSpPr/>
          <p:nvPr/>
        </p:nvGrpSpPr>
        <p:grpSpPr>
          <a:xfrm>
            <a:off x="3967437" y="3661652"/>
            <a:ext cx="364708" cy="295405"/>
            <a:chOff x="3967437" y="3837102"/>
            <a:chExt cx="364708" cy="295405"/>
          </a:xfrm>
        </p:grpSpPr>
        <p:sp>
          <p:nvSpPr>
            <p:cNvPr id="12142" name="Google Shape;12142;p5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5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5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5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5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7" name="Google Shape;12147;p54"/>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54"/>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54"/>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0" name="Google Shape;12150;p54"/>
          <p:cNvGrpSpPr/>
          <p:nvPr/>
        </p:nvGrpSpPr>
        <p:grpSpPr>
          <a:xfrm>
            <a:off x="5811827" y="3631001"/>
            <a:ext cx="283743" cy="308444"/>
            <a:chOff x="5964227" y="3858701"/>
            <a:chExt cx="283743" cy="308444"/>
          </a:xfrm>
        </p:grpSpPr>
        <p:sp>
          <p:nvSpPr>
            <p:cNvPr id="12151" name="Google Shape;12151;p5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5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5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5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54"/>
          <p:cNvGrpSpPr/>
          <p:nvPr/>
        </p:nvGrpSpPr>
        <p:grpSpPr>
          <a:xfrm>
            <a:off x="6243508" y="3697623"/>
            <a:ext cx="320372" cy="213602"/>
            <a:chOff x="6395908" y="3873073"/>
            <a:chExt cx="320372" cy="213602"/>
          </a:xfrm>
        </p:grpSpPr>
        <p:sp>
          <p:nvSpPr>
            <p:cNvPr id="12156" name="Google Shape;12156;p5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5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5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5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5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5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5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5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5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5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54"/>
          <p:cNvGrpSpPr/>
          <p:nvPr/>
        </p:nvGrpSpPr>
        <p:grpSpPr>
          <a:xfrm>
            <a:off x="7262890" y="3627366"/>
            <a:ext cx="357138" cy="352018"/>
            <a:chOff x="7415290" y="3802816"/>
            <a:chExt cx="357138" cy="352018"/>
          </a:xfrm>
        </p:grpSpPr>
        <p:sp>
          <p:nvSpPr>
            <p:cNvPr id="12167" name="Google Shape;12167;p5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5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5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5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5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5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5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5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54"/>
          <p:cNvGrpSpPr/>
          <p:nvPr/>
        </p:nvGrpSpPr>
        <p:grpSpPr>
          <a:xfrm>
            <a:off x="6737312" y="3657963"/>
            <a:ext cx="355230" cy="293401"/>
            <a:chOff x="6889712" y="3833413"/>
            <a:chExt cx="355230" cy="293401"/>
          </a:xfrm>
        </p:grpSpPr>
        <p:sp>
          <p:nvSpPr>
            <p:cNvPr id="12176" name="Google Shape;12176;p5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5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5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5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5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54"/>
          <p:cNvGrpSpPr/>
          <p:nvPr/>
        </p:nvGrpSpPr>
        <p:grpSpPr>
          <a:xfrm>
            <a:off x="7707152" y="3660420"/>
            <a:ext cx="282318" cy="337168"/>
            <a:chOff x="1635875" y="237775"/>
            <a:chExt cx="4370250" cy="5219325"/>
          </a:xfrm>
        </p:grpSpPr>
        <p:sp>
          <p:nvSpPr>
            <p:cNvPr id="12182" name="Google Shape;12182;p5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5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54"/>
          <p:cNvGrpSpPr/>
          <p:nvPr/>
        </p:nvGrpSpPr>
        <p:grpSpPr>
          <a:xfrm>
            <a:off x="3103963" y="3185690"/>
            <a:ext cx="297886" cy="337578"/>
            <a:chOff x="3103963" y="3361140"/>
            <a:chExt cx="297886" cy="337578"/>
          </a:xfrm>
        </p:grpSpPr>
        <p:sp>
          <p:nvSpPr>
            <p:cNvPr id="12185" name="Google Shape;12185;p5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5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5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5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5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5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5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5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5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5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5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5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5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5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5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5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5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5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5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5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5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5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5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5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54"/>
          <p:cNvGrpSpPr/>
          <p:nvPr/>
        </p:nvGrpSpPr>
        <p:grpSpPr>
          <a:xfrm>
            <a:off x="2667821" y="3185658"/>
            <a:ext cx="273046" cy="337801"/>
            <a:chOff x="2667821" y="3361108"/>
            <a:chExt cx="273046" cy="337801"/>
          </a:xfrm>
        </p:grpSpPr>
        <p:sp>
          <p:nvSpPr>
            <p:cNvPr id="12210" name="Google Shape;12210;p5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5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5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5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5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5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5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5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5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5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5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5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5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5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5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5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5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5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5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54"/>
          <p:cNvGrpSpPr/>
          <p:nvPr/>
        </p:nvGrpSpPr>
        <p:grpSpPr>
          <a:xfrm>
            <a:off x="2212469" y="3184863"/>
            <a:ext cx="282715" cy="338660"/>
            <a:chOff x="2212469" y="3360313"/>
            <a:chExt cx="282715" cy="338660"/>
          </a:xfrm>
        </p:grpSpPr>
        <p:sp>
          <p:nvSpPr>
            <p:cNvPr id="12230" name="Google Shape;12230;p5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5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5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54"/>
          <p:cNvGrpSpPr/>
          <p:nvPr/>
        </p:nvGrpSpPr>
        <p:grpSpPr>
          <a:xfrm>
            <a:off x="1768821" y="3185658"/>
            <a:ext cx="278739" cy="339073"/>
            <a:chOff x="1768821" y="3361108"/>
            <a:chExt cx="278739" cy="339073"/>
          </a:xfrm>
        </p:grpSpPr>
        <p:sp>
          <p:nvSpPr>
            <p:cNvPr id="12234" name="Google Shape;12234;p5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5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5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5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5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5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5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5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5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5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5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54"/>
          <p:cNvGrpSpPr/>
          <p:nvPr/>
        </p:nvGrpSpPr>
        <p:grpSpPr>
          <a:xfrm>
            <a:off x="5337883" y="3161423"/>
            <a:ext cx="307141" cy="376826"/>
            <a:chOff x="5337883" y="3336873"/>
            <a:chExt cx="307141" cy="376826"/>
          </a:xfrm>
        </p:grpSpPr>
        <p:sp>
          <p:nvSpPr>
            <p:cNvPr id="12246" name="Google Shape;12246;p5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5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8" name="Google Shape;12248;p54"/>
          <p:cNvGrpSpPr/>
          <p:nvPr/>
        </p:nvGrpSpPr>
        <p:grpSpPr>
          <a:xfrm>
            <a:off x="4883835" y="3161805"/>
            <a:ext cx="323425" cy="377557"/>
            <a:chOff x="4883835" y="3337255"/>
            <a:chExt cx="323425" cy="377557"/>
          </a:xfrm>
        </p:grpSpPr>
        <p:sp>
          <p:nvSpPr>
            <p:cNvPr id="12249" name="Google Shape;12249;p5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5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5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54"/>
          <p:cNvGrpSpPr/>
          <p:nvPr/>
        </p:nvGrpSpPr>
        <p:grpSpPr>
          <a:xfrm>
            <a:off x="6193310" y="3231839"/>
            <a:ext cx="352590" cy="237488"/>
            <a:chOff x="6193310" y="3407289"/>
            <a:chExt cx="352590" cy="237488"/>
          </a:xfrm>
        </p:grpSpPr>
        <p:sp>
          <p:nvSpPr>
            <p:cNvPr id="12253" name="Google Shape;12253;p5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5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5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5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5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54"/>
          <p:cNvGrpSpPr/>
          <p:nvPr/>
        </p:nvGrpSpPr>
        <p:grpSpPr>
          <a:xfrm>
            <a:off x="6637117" y="3222393"/>
            <a:ext cx="353735" cy="254504"/>
            <a:chOff x="6637117" y="3397843"/>
            <a:chExt cx="353735" cy="254504"/>
          </a:xfrm>
        </p:grpSpPr>
        <p:sp>
          <p:nvSpPr>
            <p:cNvPr id="12259" name="Google Shape;12259;p5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5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5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5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5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5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54"/>
          <p:cNvGrpSpPr/>
          <p:nvPr/>
        </p:nvGrpSpPr>
        <p:grpSpPr>
          <a:xfrm>
            <a:off x="7075994" y="3174081"/>
            <a:ext cx="360637" cy="352336"/>
            <a:chOff x="7075994" y="3349531"/>
            <a:chExt cx="360637" cy="352336"/>
          </a:xfrm>
        </p:grpSpPr>
        <p:sp>
          <p:nvSpPr>
            <p:cNvPr id="12266" name="Google Shape;12266;p5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5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5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5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5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5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5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54"/>
          <p:cNvGrpSpPr/>
          <p:nvPr/>
        </p:nvGrpSpPr>
        <p:grpSpPr>
          <a:xfrm>
            <a:off x="7651983" y="3173731"/>
            <a:ext cx="107183" cy="352399"/>
            <a:chOff x="7651983" y="3349181"/>
            <a:chExt cx="107183" cy="352399"/>
          </a:xfrm>
        </p:grpSpPr>
        <p:sp>
          <p:nvSpPr>
            <p:cNvPr id="12274" name="Google Shape;12274;p5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5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54"/>
          <p:cNvGrpSpPr/>
          <p:nvPr/>
        </p:nvGrpSpPr>
        <p:grpSpPr>
          <a:xfrm>
            <a:off x="7973468" y="3206872"/>
            <a:ext cx="352590" cy="287072"/>
            <a:chOff x="7973468" y="3382322"/>
            <a:chExt cx="352590" cy="287072"/>
          </a:xfrm>
        </p:grpSpPr>
        <p:sp>
          <p:nvSpPr>
            <p:cNvPr id="12277" name="Google Shape;12277;p5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5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5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5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5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5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5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5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5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5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5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5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9" name="Google Shape;12289;p5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290" name="Google Shape;12290;p5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94"/>
        <p:cNvGrpSpPr/>
        <p:nvPr/>
      </p:nvGrpSpPr>
      <p:grpSpPr>
        <a:xfrm>
          <a:off x="0" y="0"/>
          <a:ext cx="0" cy="0"/>
          <a:chOff x="0" y="0"/>
          <a:chExt cx="0" cy="0"/>
        </a:xfrm>
      </p:grpSpPr>
      <p:grpSp>
        <p:nvGrpSpPr>
          <p:cNvPr id="12295" name="Google Shape;12295;p55"/>
          <p:cNvGrpSpPr/>
          <p:nvPr/>
        </p:nvGrpSpPr>
        <p:grpSpPr>
          <a:xfrm>
            <a:off x="821808" y="1576858"/>
            <a:ext cx="347872" cy="347488"/>
            <a:chOff x="849677" y="1500658"/>
            <a:chExt cx="347872" cy="347488"/>
          </a:xfrm>
        </p:grpSpPr>
        <p:sp>
          <p:nvSpPr>
            <p:cNvPr id="12296" name="Google Shape;12296;p5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5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5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5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5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5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55"/>
          <p:cNvGrpSpPr/>
          <p:nvPr/>
        </p:nvGrpSpPr>
        <p:grpSpPr>
          <a:xfrm>
            <a:off x="1387984" y="1576858"/>
            <a:ext cx="315872" cy="347488"/>
            <a:chOff x="1415853" y="1500658"/>
            <a:chExt cx="315872" cy="347488"/>
          </a:xfrm>
        </p:grpSpPr>
        <p:sp>
          <p:nvSpPr>
            <p:cNvPr id="12303" name="Google Shape;12303;p5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5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5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5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55"/>
          <p:cNvGrpSpPr/>
          <p:nvPr/>
        </p:nvGrpSpPr>
        <p:grpSpPr>
          <a:xfrm>
            <a:off x="4669520" y="1576858"/>
            <a:ext cx="347520" cy="347104"/>
            <a:chOff x="4697389" y="1500658"/>
            <a:chExt cx="347520" cy="347104"/>
          </a:xfrm>
        </p:grpSpPr>
        <p:sp>
          <p:nvSpPr>
            <p:cNvPr id="12308" name="Google Shape;12308;p5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5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5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55"/>
          <p:cNvGrpSpPr/>
          <p:nvPr/>
        </p:nvGrpSpPr>
        <p:grpSpPr>
          <a:xfrm>
            <a:off x="3575664" y="2041146"/>
            <a:ext cx="347520" cy="353760"/>
            <a:chOff x="3603533" y="1964946"/>
            <a:chExt cx="347520" cy="353760"/>
          </a:xfrm>
        </p:grpSpPr>
        <p:sp>
          <p:nvSpPr>
            <p:cNvPr id="12312" name="Google Shape;12312;p5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5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5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55"/>
          <p:cNvGrpSpPr/>
          <p:nvPr/>
        </p:nvGrpSpPr>
        <p:grpSpPr>
          <a:xfrm>
            <a:off x="1922896" y="2040538"/>
            <a:ext cx="357792" cy="352448"/>
            <a:chOff x="1950765" y="1964338"/>
            <a:chExt cx="357792" cy="352448"/>
          </a:xfrm>
        </p:grpSpPr>
        <p:sp>
          <p:nvSpPr>
            <p:cNvPr id="12316" name="Google Shape;12316;p5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5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5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5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0" name="Google Shape;12320;p55"/>
          <p:cNvGrpSpPr/>
          <p:nvPr/>
        </p:nvGrpSpPr>
        <p:grpSpPr>
          <a:xfrm>
            <a:off x="7407760" y="2040890"/>
            <a:ext cx="367712" cy="353248"/>
            <a:chOff x="7435629" y="1964690"/>
            <a:chExt cx="367712" cy="353248"/>
          </a:xfrm>
        </p:grpSpPr>
        <p:sp>
          <p:nvSpPr>
            <p:cNvPr id="12321" name="Google Shape;12321;p5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5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5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5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55"/>
          <p:cNvGrpSpPr/>
          <p:nvPr/>
        </p:nvGrpSpPr>
        <p:grpSpPr>
          <a:xfrm>
            <a:off x="2484880" y="2041242"/>
            <a:ext cx="333024" cy="352896"/>
            <a:chOff x="2512749" y="1965042"/>
            <a:chExt cx="333024" cy="352896"/>
          </a:xfrm>
        </p:grpSpPr>
        <p:sp>
          <p:nvSpPr>
            <p:cNvPr id="12326" name="Google Shape;12326;p5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5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5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5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5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1" name="Google Shape;12331;p55"/>
          <p:cNvGrpSpPr/>
          <p:nvPr/>
        </p:nvGrpSpPr>
        <p:grpSpPr>
          <a:xfrm>
            <a:off x="1370448" y="2057978"/>
            <a:ext cx="365792" cy="335392"/>
            <a:chOff x="1398317" y="1981778"/>
            <a:chExt cx="365792" cy="335392"/>
          </a:xfrm>
        </p:grpSpPr>
        <p:sp>
          <p:nvSpPr>
            <p:cNvPr id="12332" name="Google Shape;12332;p5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5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5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5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5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5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55"/>
          <p:cNvGrpSpPr/>
          <p:nvPr/>
        </p:nvGrpSpPr>
        <p:grpSpPr>
          <a:xfrm>
            <a:off x="3024368" y="2079770"/>
            <a:ext cx="353600" cy="314752"/>
            <a:chOff x="3052237" y="2003570"/>
            <a:chExt cx="353600" cy="314752"/>
          </a:xfrm>
        </p:grpSpPr>
        <p:sp>
          <p:nvSpPr>
            <p:cNvPr id="12339" name="Google Shape;12339;p5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5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5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55"/>
          <p:cNvGrpSpPr/>
          <p:nvPr/>
        </p:nvGrpSpPr>
        <p:grpSpPr>
          <a:xfrm>
            <a:off x="1376144" y="3034266"/>
            <a:ext cx="368096" cy="223968"/>
            <a:chOff x="1404013" y="2958066"/>
            <a:chExt cx="368096" cy="223968"/>
          </a:xfrm>
        </p:grpSpPr>
        <p:sp>
          <p:nvSpPr>
            <p:cNvPr id="12343" name="Google Shape;12343;p5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5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5" name="Google Shape;12345;p55"/>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55"/>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7" name="Google Shape;12347;p55"/>
          <p:cNvGrpSpPr/>
          <p:nvPr/>
        </p:nvGrpSpPr>
        <p:grpSpPr>
          <a:xfrm>
            <a:off x="1923280" y="2961402"/>
            <a:ext cx="370368" cy="367328"/>
            <a:chOff x="1951149" y="2885202"/>
            <a:chExt cx="370368" cy="367328"/>
          </a:xfrm>
        </p:grpSpPr>
        <p:sp>
          <p:nvSpPr>
            <p:cNvPr id="12348" name="Google Shape;12348;p5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5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5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55"/>
          <p:cNvGrpSpPr/>
          <p:nvPr/>
        </p:nvGrpSpPr>
        <p:grpSpPr>
          <a:xfrm>
            <a:off x="2473808" y="2982362"/>
            <a:ext cx="367328" cy="327296"/>
            <a:chOff x="2501677" y="2906162"/>
            <a:chExt cx="367328" cy="327296"/>
          </a:xfrm>
        </p:grpSpPr>
        <p:sp>
          <p:nvSpPr>
            <p:cNvPr id="12352" name="Google Shape;12352;p5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5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5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5" name="Google Shape;12355;p55"/>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6" name="Google Shape;12356;p55"/>
          <p:cNvGrpSpPr/>
          <p:nvPr/>
        </p:nvGrpSpPr>
        <p:grpSpPr>
          <a:xfrm>
            <a:off x="3022448" y="2969914"/>
            <a:ext cx="367712" cy="354240"/>
            <a:chOff x="3050317" y="2893714"/>
            <a:chExt cx="367712" cy="354240"/>
          </a:xfrm>
        </p:grpSpPr>
        <p:sp>
          <p:nvSpPr>
            <p:cNvPr id="12357" name="Google Shape;12357;p5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5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9" name="Google Shape;12359;p55"/>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55"/>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1" name="Google Shape;12361;p55"/>
          <p:cNvGrpSpPr/>
          <p:nvPr/>
        </p:nvGrpSpPr>
        <p:grpSpPr>
          <a:xfrm>
            <a:off x="7503408" y="2962554"/>
            <a:ext cx="185184" cy="367296"/>
            <a:chOff x="7531277" y="2886354"/>
            <a:chExt cx="185184" cy="367296"/>
          </a:xfrm>
        </p:grpSpPr>
        <p:sp>
          <p:nvSpPr>
            <p:cNvPr id="12362" name="Google Shape;12362;p5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5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5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55"/>
          <p:cNvGrpSpPr/>
          <p:nvPr/>
        </p:nvGrpSpPr>
        <p:grpSpPr>
          <a:xfrm>
            <a:off x="6898768" y="2962938"/>
            <a:ext cx="297184" cy="367296"/>
            <a:chOff x="6926637" y="2886738"/>
            <a:chExt cx="297184" cy="367296"/>
          </a:xfrm>
        </p:grpSpPr>
        <p:sp>
          <p:nvSpPr>
            <p:cNvPr id="12366" name="Google Shape;12366;p5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5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5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9" name="Google Shape;12369;p55"/>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55"/>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1" name="Google Shape;12371;p55"/>
          <p:cNvGrpSpPr/>
          <p:nvPr/>
        </p:nvGrpSpPr>
        <p:grpSpPr>
          <a:xfrm>
            <a:off x="6312784" y="2962554"/>
            <a:ext cx="370368" cy="368064"/>
            <a:chOff x="6340653" y="2886354"/>
            <a:chExt cx="370368" cy="368064"/>
          </a:xfrm>
        </p:grpSpPr>
        <p:sp>
          <p:nvSpPr>
            <p:cNvPr id="12372" name="Google Shape;12372;p5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5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5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5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5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5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8" name="Google Shape;12378;p55"/>
          <p:cNvGrpSpPr/>
          <p:nvPr/>
        </p:nvGrpSpPr>
        <p:grpSpPr>
          <a:xfrm>
            <a:off x="5218928" y="2057626"/>
            <a:ext cx="354752" cy="336512"/>
            <a:chOff x="5246797" y="1981426"/>
            <a:chExt cx="354752" cy="336512"/>
          </a:xfrm>
        </p:grpSpPr>
        <p:sp>
          <p:nvSpPr>
            <p:cNvPr id="12379" name="Google Shape;12379;p5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5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1" name="Google Shape;12381;p55"/>
          <p:cNvGrpSpPr/>
          <p:nvPr/>
        </p:nvGrpSpPr>
        <p:grpSpPr>
          <a:xfrm>
            <a:off x="4120880" y="2178266"/>
            <a:ext cx="355136" cy="216256"/>
            <a:chOff x="4148749" y="2102066"/>
            <a:chExt cx="355136" cy="216256"/>
          </a:xfrm>
        </p:grpSpPr>
        <p:sp>
          <p:nvSpPr>
            <p:cNvPr id="12382" name="Google Shape;12382;p5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5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55"/>
          <p:cNvGrpSpPr/>
          <p:nvPr/>
        </p:nvGrpSpPr>
        <p:grpSpPr>
          <a:xfrm>
            <a:off x="5766800" y="2077626"/>
            <a:ext cx="354752" cy="315360"/>
            <a:chOff x="5794669" y="2001426"/>
            <a:chExt cx="354752" cy="315360"/>
          </a:xfrm>
        </p:grpSpPr>
        <p:sp>
          <p:nvSpPr>
            <p:cNvPr id="12385" name="Google Shape;12385;p5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5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55"/>
          <p:cNvGrpSpPr/>
          <p:nvPr/>
        </p:nvGrpSpPr>
        <p:grpSpPr>
          <a:xfrm>
            <a:off x="6317360" y="2106042"/>
            <a:ext cx="352832" cy="289216"/>
            <a:chOff x="6345229" y="2029842"/>
            <a:chExt cx="352832" cy="289216"/>
          </a:xfrm>
        </p:grpSpPr>
        <p:sp>
          <p:nvSpPr>
            <p:cNvPr id="12388" name="Google Shape;12388;p5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5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0" name="Google Shape;12390;p55"/>
          <p:cNvGrpSpPr/>
          <p:nvPr/>
        </p:nvGrpSpPr>
        <p:grpSpPr>
          <a:xfrm>
            <a:off x="4669520" y="2112538"/>
            <a:ext cx="354752" cy="281984"/>
            <a:chOff x="4697389" y="2036338"/>
            <a:chExt cx="354752" cy="281984"/>
          </a:xfrm>
        </p:grpSpPr>
        <p:sp>
          <p:nvSpPr>
            <p:cNvPr id="12391" name="Google Shape;12391;p5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5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55"/>
          <p:cNvGrpSpPr/>
          <p:nvPr/>
        </p:nvGrpSpPr>
        <p:grpSpPr>
          <a:xfrm>
            <a:off x="1376144" y="2500954"/>
            <a:ext cx="353600" cy="354944"/>
            <a:chOff x="1404013" y="2424754"/>
            <a:chExt cx="353600" cy="354944"/>
          </a:xfrm>
        </p:grpSpPr>
        <p:sp>
          <p:nvSpPr>
            <p:cNvPr id="12394" name="Google Shape;12394;p5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5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5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5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5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55"/>
          <p:cNvGrpSpPr/>
          <p:nvPr/>
        </p:nvGrpSpPr>
        <p:grpSpPr>
          <a:xfrm>
            <a:off x="826384" y="2504474"/>
            <a:ext cx="355104" cy="351040"/>
            <a:chOff x="854253" y="2428274"/>
            <a:chExt cx="355104" cy="351040"/>
          </a:xfrm>
        </p:grpSpPr>
        <p:sp>
          <p:nvSpPr>
            <p:cNvPr id="12400" name="Google Shape;12400;p5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5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55"/>
          <p:cNvGrpSpPr/>
          <p:nvPr/>
        </p:nvGrpSpPr>
        <p:grpSpPr>
          <a:xfrm>
            <a:off x="6869040" y="2517146"/>
            <a:ext cx="354752" cy="275904"/>
            <a:chOff x="6896909" y="2440946"/>
            <a:chExt cx="354752" cy="275904"/>
          </a:xfrm>
        </p:grpSpPr>
        <p:sp>
          <p:nvSpPr>
            <p:cNvPr id="12403" name="Google Shape;12403;p5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5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55"/>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6" name="Google Shape;12406;p55"/>
          <p:cNvGrpSpPr/>
          <p:nvPr/>
        </p:nvGrpSpPr>
        <p:grpSpPr>
          <a:xfrm>
            <a:off x="5237200" y="2500954"/>
            <a:ext cx="321984" cy="354560"/>
            <a:chOff x="5265069" y="2424754"/>
            <a:chExt cx="321984" cy="354560"/>
          </a:xfrm>
        </p:grpSpPr>
        <p:sp>
          <p:nvSpPr>
            <p:cNvPr id="12407" name="Google Shape;12407;p5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5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55"/>
          <p:cNvGrpSpPr/>
          <p:nvPr/>
        </p:nvGrpSpPr>
        <p:grpSpPr>
          <a:xfrm>
            <a:off x="4122800" y="2542970"/>
            <a:ext cx="355104" cy="259584"/>
            <a:chOff x="4150669" y="2466770"/>
            <a:chExt cx="355104" cy="259584"/>
          </a:xfrm>
        </p:grpSpPr>
        <p:sp>
          <p:nvSpPr>
            <p:cNvPr id="12410" name="Google Shape;12410;p5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5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5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5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55"/>
          <p:cNvGrpSpPr/>
          <p:nvPr/>
        </p:nvGrpSpPr>
        <p:grpSpPr>
          <a:xfrm>
            <a:off x="4671824" y="2501146"/>
            <a:ext cx="354336" cy="353984"/>
            <a:chOff x="4699693" y="2424946"/>
            <a:chExt cx="354336" cy="353984"/>
          </a:xfrm>
        </p:grpSpPr>
        <p:sp>
          <p:nvSpPr>
            <p:cNvPr id="12415" name="Google Shape;12415;p5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5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7" name="Google Shape;12417;p55"/>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55"/>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9" name="Google Shape;12419;p55"/>
          <p:cNvGrpSpPr/>
          <p:nvPr/>
        </p:nvGrpSpPr>
        <p:grpSpPr>
          <a:xfrm>
            <a:off x="1925168" y="2628442"/>
            <a:ext cx="355136" cy="227072"/>
            <a:chOff x="1953037" y="2552242"/>
            <a:chExt cx="355136" cy="227072"/>
          </a:xfrm>
        </p:grpSpPr>
        <p:sp>
          <p:nvSpPr>
            <p:cNvPr id="12420" name="Google Shape;12420;p5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5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2" name="Google Shape;12422;p55"/>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3" name="Google Shape;12423;p55"/>
          <p:cNvGrpSpPr/>
          <p:nvPr/>
        </p:nvGrpSpPr>
        <p:grpSpPr>
          <a:xfrm>
            <a:off x="2473072" y="2603418"/>
            <a:ext cx="355104" cy="250944"/>
            <a:chOff x="2500941" y="2527218"/>
            <a:chExt cx="355104" cy="250944"/>
          </a:xfrm>
        </p:grpSpPr>
        <p:sp>
          <p:nvSpPr>
            <p:cNvPr id="12424" name="Google Shape;12424;p5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5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5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5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5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9" name="Google Shape;12429;p55"/>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0" name="Google Shape;12430;p55"/>
          <p:cNvGrpSpPr/>
          <p:nvPr/>
        </p:nvGrpSpPr>
        <p:grpSpPr>
          <a:xfrm>
            <a:off x="7965936" y="2503322"/>
            <a:ext cx="356256" cy="351808"/>
            <a:chOff x="7993805" y="2427122"/>
            <a:chExt cx="356256" cy="351808"/>
          </a:xfrm>
        </p:grpSpPr>
        <p:sp>
          <p:nvSpPr>
            <p:cNvPr id="12431" name="Google Shape;12431;p5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5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5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55"/>
          <p:cNvGrpSpPr/>
          <p:nvPr/>
        </p:nvGrpSpPr>
        <p:grpSpPr>
          <a:xfrm>
            <a:off x="850768" y="2041210"/>
            <a:ext cx="308640" cy="353312"/>
            <a:chOff x="878637" y="1965010"/>
            <a:chExt cx="308640" cy="353312"/>
          </a:xfrm>
        </p:grpSpPr>
        <p:sp>
          <p:nvSpPr>
            <p:cNvPr id="12435" name="Google Shape;12435;p5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5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5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8" name="Google Shape;12438;p55"/>
          <p:cNvGrpSpPr/>
          <p:nvPr/>
        </p:nvGrpSpPr>
        <p:grpSpPr>
          <a:xfrm>
            <a:off x="6868272" y="2040922"/>
            <a:ext cx="348256" cy="352448"/>
            <a:chOff x="6896141" y="1964722"/>
            <a:chExt cx="348256" cy="352448"/>
          </a:xfrm>
        </p:grpSpPr>
        <p:sp>
          <p:nvSpPr>
            <p:cNvPr id="12439" name="Google Shape;12439;p5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5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5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55"/>
          <p:cNvGrpSpPr/>
          <p:nvPr/>
        </p:nvGrpSpPr>
        <p:grpSpPr>
          <a:xfrm>
            <a:off x="7962128" y="2091578"/>
            <a:ext cx="355136" cy="303328"/>
            <a:chOff x="7989997" y="2015378"/>
            <a:chExt cx="355136" cy="303328"/>
          </a:xfrm>
        </p:grpSpPr>
        <p:sp>
          <p:nvSpPr>
            <p:cNvPr id="12443" name="Google Shape;12443;p5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5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5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55"/>
          <p:cNvGrpSpPr/>
          <p:nvPr/>
        </p:nvGrpSpPr>
        <p:grpSpPr>
          <a:xfrm>
            <a:off x="3570352" y="1585562"/>
            <a:ext cx="348640" cy="330784"/>
            <a:chOff x="3598221" y="1509362"/>
            <a:chExt cx="348640" cy="330784"/>
          </a:xfrm>
        </p:grpSpPr>
        <p:sp>
          <p:nvSpPr>
            <p:cNvPr id="12447" name="Google Shape;12447;p5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5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5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5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1" name="Google Shape;12451;p55"/>
          <p:cNvGrpSpPr/>
          <p:nvPr/>
        </p:nvGrpSpPr>
        <p:grpSpPr>
          <a:xfrm>
            <a:off x="5218928" y="1576858"/>
            <a:ext cx="347872" cy="347488"/>
            <a:chOff x="5246797" y="1500658"/>
            <a:chExt cx="347872" cy="347488"/>
          </a:xfrm>
        </p:grpSpPr>
        <p:sp>
          <p:nvSpPr>
            <p:cNvPr id="12452" name="Google Shape;12452;p5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5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5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5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55"/>
          <p:cNvGrpSpPr/>
          <p:nvPr/>
        </p:nvGrpSpPr>
        <p:grpSpPr>
          <a:xfrm>
            <a:off x="5768720" y="1576858"/>
            <a:ext cx="349024" cy="346752"/>
            <a:chOff x="5796589" y="1500658"/>
            <a:chExt cx="349024" cy="346752"/>
          </a:xfrm>
        </p:grpSpPr>
        <p:sp>
          <p:nvSpPr>
            <p:cNvPr id="12457" name="Google Shape;12457;p5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8" name="Google Shape;12458;p55"/>
            <p:cNvGrpSpPr/>
            <p:nvPr/>
          </p:nvGrpSpPr>
          <p:grpSpPr>
            <a:xfrm>
              <a:off x="5796589" y="1500658"/>
              <a:ext cx="349024" cy="346752"/>
              <a:chOff x="5796589" y="1500658"/>
              <a:chExt cx="349024" cy="346752"/>
            </a:xfrm>
          </p:grpSpPr>
          <p:sp>
            <p:nvSpPr>
              <p:cNvPr id="12459" name="Google Shape;12459;p5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5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5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5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63" name="Google Shape;12463;p55"/>
          <p:cNvGrpSpPr/>
          <p:nvPr/>
        </p:nvGrpSpPr>
        <p:grpSpPr>
          <a:xfrm>
            <a:off x="6867504" y="1578778"/>
            <a:ext cx="348640" cy="343296"/>
            <a:chOff x="6895373" y="1502578"/>
            <a:chExt cx="348640" cy="343296"/>
          </a:xfrm>
        </p:grpSpPr>
        <p:sp>
          <p:nvSpPr>
            <p:cNvPr id="12464" name="Google Shape;12464;p5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5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5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55"/>
          <p:cNvGrpSpPr/>
          <p:nvPr/>
        </p:nvGrpSpPr>
        <p:grpSpPr>
          <a:xfrm>
            <a:off x="4119728" y="1581658"/>
            <a:ext cx="347904" cy="336992"/>
            <a:chOff x="4147597" y="1505458"/>
            <a:chExt cx="347904" cy="336992"/>
          </a:xfrm>
        </p:grpSpPr>
        <p:sp>
          <p:nvSpPr>
            <p:cNvPr id="12468" name="Google Shape;12468;p5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5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5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5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5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5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5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55"/>
          <p:cNvGrpSpPr/>
          <p:nvPr/>
        </p:nvGrpSpPr>
        <p:grpSpPr>
          <a:xfrm>
            <a:off x="2471536" y="1576090"/>
            <a:ext cx="347488" cy="348256"/>
            <a:chOff x="2499405" y="1499890"/>
            <a:chExt cx="347488" cy="348256"/>
          </a:xfrm>
        </p:grpSpPr>
        <p:sp>
          <p:nvSpPr>
            <p:cNvPr id="12476" name="Google Shape;12476;p5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5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5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5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5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55"/>
          <p:cNvGrpSpPr/>
          <p:nvPr/>
        </p:nvGrpSpPr>
        <p:grpSpPr>
          <a:xfrm>
            <a:off x="1928976" y="1576698"/>
            <a:ext cx="331520" cy="348032"/>
            <a:chOff x="1956845" y="1500498"/>
            <a:chExt cx="331520" cy="348032"/>
          </a:xfrm>
        </p:grpSpPr>
        <p:sp>
          <p:nvSpPr>
            <p:cNvPr id="12482" name="Google Shape;12482;p5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5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5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5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5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5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5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5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5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5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5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5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55"/>
          <p:cNvGrpSpPr/>
          <p:nvPr/>
        </p:nvGrpSpPr>
        <p:grpSpPr>
          <a:xfrm>
            <a:off x="6317744" y="1626074"/>
            <a:ext cx="348640" cy="250656"/>
            <a:chOff x="6345613" y="1549874"/>
            <a:chExt cx="348640" cy="250656"/>
          </a:xfrm>
        </p:grpSpPr>
        <p:sp>
          <p:nvSpPr>
            <p:cNvPr id="12495" name="Google Shape;12495;p5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5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5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5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5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5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55"/>
          <p:cNvGrpSpPr/>
          <p:nvPr/>
        </p:nvGrpSpPr>
        <p:grpSpPr>
          <a:xfrm>
            <a:off x="7416912" y="1583226"/>
            <a:ext cx="348640" cy="334272"/>
            <a:chOff x="7444781" y="1507026"/>
            <a:chExt cx="348640" cy="334272"/>
          </a:xfrm>
        </p:grpSpPr>
        <p:sp>
          <p:nvSpPr>
            <p:cNvPr id="12502" name="Google Shape;12502;p5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5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5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5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5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55"/>
          <p:cNvGrpSpPr/>
          <p:nvPr/>
        </p:nvGrpSpPr>
        <p:grpSpPr>
          <a:xfrm>
            <a:off x="7967472" y="1582938"/>
            <a:ext cx="347872" cy="334944"/>
            <a:chOff x="7995341" y="1506738"/>
            <a:chExt cx="347872" cy="334944"/>
          </a:xfrm>
        </p:grpSpPr>
        <p:sp>
          <p:nvSpPr>
            <p:cNvPr id="12508" name="Google Shape;12508;p5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5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5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5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5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5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55"/>
          <p:cNvGrpSpPr/>
          <p:nvPr/>
        </p:nvGrpSpPr>
        <p:grpSpPr>
          <a:xfrm>
            <a:off x="3020176" y="1599130"/>
            <a:ext cx="347872" cy="303904"/>
            <a:chOff x="3048045" y="1522930"/>
            <a:chExt cx="347872" cy="303904"/>
          </a:xfrm>
        </p:grpSpPr>
        <p:sp>
          <p:nvSpPr>
            <p:cNvPr id="12515" name="Google Shape;12515;p5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6" name="Google Shape;12516;p55"/>
            <p:cNvGrpSpPr/>
            <p:nvPr/>
          </p:nvGrpSpPr>
          <p:grpSpPr>
            <a:xfrm>
              <a:off x="3048045" y="1522930"/>
              <a:ext cx="347872" cy="303904"/>
              <a:chOff x="3048045" y="1522930"/>
              <a:chExt cx="347872" cy="303904"/>
            </a:xfrm>
          </p:grpSpPr>
          <p:sp>
            <p:nvSpPr>
              <p:cNvPr id="12517" name="Google Shape;12517;p5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5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19" name="Google Shape;12519;p55"/>
          <p:cNvGrpSpPr/>
          <p:nvPr/>
        </p:nvGrpSpPr>
        <p:grpSpPr>
          <a:xfrm>
            <a:off x="1105264" y="3428122"/>
            <a:ext cx="313984" cy="358560"/>
            <a:chOff x="1133133" y="3351922"/>
            <a:chExt cx="313984" cy="358560"/>
          </a:xfrm>
        </p:grpSpPr>
        <p:sp>
          <p:nvSpPr>
            <p:cNvPr id="12520" name="Google Shape;12520;p5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5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5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5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5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5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5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5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5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5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5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5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5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5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5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5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6" name="Google Shape;12536;p55"/>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7" name="Google Shape;12537;p55"/>
          <p:cNvGrpSpPr/>
          <p:nvPr/>
        </p:nvGrpSpPr>
        <p:grpSpPr>
          <a:xfrm>
            <a:off x="2767184" y="3428794"/>
            <a:ext cx="288448" cy="357120"/>
            <a:chOff x="2795053" y="3352594"/>
            <a:chExt cx="288448" cy="357120"/>
          </a:xfrm>
        </p:grpSpPr>
        <p:sp>
          <p:nvSpPr>
            <p:cNvPr id="12538" name="Google Shape;12538;p5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5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5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5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5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5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5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5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5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7" name="Google Shape;12547;p55"/>
          <p:cNvGrpSpPr/>
          <p:nvPr/>
        </p:nvGrpSpPr>
        <p:grpSpPr>
          <a:xfrm>
            <a:off x="2208656" y="3429402"/>
            <a:ext cx="304832" cy="356512"/>
            <a:chOff x="2236525" y="3353202"/>
            <a:chExt cx="304832" cy="356512"/>
          </a:xfrm>
        </p:grpSpPr>
        <p:sp>
          <p:nvSpPr>
            <p:cNvPr id="12548" name="Google Shape;12548;p5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5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5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55"/>
          <p:cNvGrpSpPr/>
          <p:nvPr/>
        </p:nvGrpSpPr>
        <p:grpSpPr>
          <a:xfrm>
            <a:off x="3882768" y="3428890"/>
            <a:ext cx="256800" cy="357024"/>
            <a:chOff x="3910637" y="3352690"/>
            <a:chExt cx="256800" cy="357024"/>
          </a:xfrm>
        </p:grpSpPr>
        <p:sp>
          <p:nvSpPr>
            <p:cNvPr id="12552" name="Google Shape;12552;p5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5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5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55"/>
          <p:cNvGrpSpPr/>
          <p:nvPr/>
        </p:nvGrpSpPr>
        <p:grpSpPr>
          <a:xfrm>
            <a:off x="6028560" y="3428122"/>
            <a:ext cx="360064" cy="360096"/>
            <a:chOff x="6056429" y="3351922"/>
            <a:chExt cx="360064" cy="360096"/>
          </a:xfrm>
        </p:grpSpPr>
        <p:sp>
          <p:nvSpPr>
            <p:cNvPr id="12556" name="Google Shape;12556;p5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5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5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55"/>
          <p:cNvGrpSpPr/>
          <p:nvPr/>
        </p:nvGrpSpPr>
        <p:grpSpPr>
          <a:xfrm>
            <a:off x="6581008" y="3429274"/>
            <a:ext cx="357408" cy="357408"/>
            <a:chOff x="6608877" y="3353074"/>
            <a:chExt cx="357408" cy="357408"/>
          </a:xfrm>
        </p:grpSpPr>
        <p:sp>
          <p:nvSpPr>
            <p:cNvPr id="12560" name="Google Shape;12560;p5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5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5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5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5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5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5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55"/>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55"/>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9" name="Google Shape;12569;p55"/>
          <p:cNvGrpSpPr/>
          <p:nvPr/>
        </p:nvGrpSpPr>
        <p:grpSpPr>
          <a:xfrm>
            <a:off x="4931664" y="3446426"/>
            <a:ext cx="357408" cy="323488"/>
            <a:chOff x="4959533" y="3370226"/>
            <a:chExt cx="357408" cy="323488"/>
          </a:xfrm>
        </p:grpSpPr>
        <p:sp>
          <p:nvSpPr>
            <p:cNvPr id="12570" name="Google Shape;12570;p5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5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2" name="Google Shape;12572;p55"/>
          <p:cNvGrpSpPr/>
          <p:nvPr/>
        </p:nvGrpSpPr>
        <p:grpSpPr>
          <a:xfrm>
            <a:off x="7130768" y="3429274"/>
            <a:ext cx="357056" cy="357408"/>
            <a:chOff x="7158637" y="3353074"/>
            <a:chExt cx="357056" cy="357408"/>
          </a:xfrm>
        </p:grpSpPr>
        <p:sp>
          <p:nvSpPr>
            <p:cNvPr id="12573" name="Google Shape;12573;p5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5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5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5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55"/>
          <p:cNvGrpSpPr/>
          <p:nvPr/>
        </p:nvGrpSpPr>
        <p:grpSpPr>
          <a:xfrm>
            <a:off x="3288400" y="3428602"/>
            <a:ext cx="344832" cy="356544"/>
            <a:chOff x="3316269" y="3352402"/>
            <a:chExt cx="344832" cy="356544"/>
          </a:xfrm>
        </p:grpSpPr>
        <p:sp>
          <p:nvSpPr>
            <p:cNvPr id="12578" name="Google Shape;12578;p5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5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5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55"/>
          <p:cNvGrpSpPr/>
          <p:nvPr/>
        </p:nvGrpSpPr>
        <p:grpSpPr>
          <a:xfrm>
            <a:off x="5481040" y="3447706"/>
            <a:ext cx="358560" cy="319552"/>
            <a:chOff x="5508909" y="3371506"/>
            <a:chExt cx="358560" cy="319552"/>
          </a:xfrm>
        </p:grpSpPr>
        <p:sp>
          <p:nvSpPr>
            <p:cNvPr id="12582" name="Google Shape;12582;p5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5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5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5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5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5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5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5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5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5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2" name="Google Shape;12592;p5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96"/>
        <p:cNvGrpSpPr/>
        <p:nvPr/>
      </p:nvGrpSpPr>
      <p:grpSpPr>
        <a:xfrm>
          <a:off x="0" y="0"/>
          <a:ext cx="0" cy="0"/>
          <a:chOff x="0" y="0"/>
          <a:chExt cx="0" cy="0"/>
        </a:xfrm>
      </p:grpSpPr>
      <p:sp>
        <p:nvSpPr>
          <p:cNvPr id="12597" name="Google Shape;12597;p56"/>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8" name="Google Shape;12598;p56"/>
          <p:cNvGrpSpPr/>
          <p:nvPr/>
        </p:nvGrpSpPr>
        <p:grpSpPr>
          <a:xfrm>
            <a:off x="3026217" y="3893352"/>
            <a:ext cx="346056" cy="345674"/>
            <a:chOff x="3303268" y="3817349"/>
            <a:chExt cx="346056" cy="345674"/>
          </a:xfrm>
        </p:grpSpPr>
        <p:sp>
          <p:nvSpPr>
            <p:cNvPr id="12599" name="Google Shape;12599;p5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5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5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5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56"/>
          <p:cNvGrpSpPr/>
          <p:nvPr/>
        </p:nvGrpSpPr>
        <p:grpSpPr>
          <a:xfrm>
            <a:off x="3475306" y="3893352"/>
            <a:ext cx="346056" cy="345674"/>
            <a:chOff x="3752358" y="3817349"/>
            <a:chExt cx="346056" cy="345674"/>
          </a:xfrm>
        </p:grpSpPr>
        <p:sp>
          <p:nvSpPr>
            <p:cNvPr id="12604" name="Google Shape;12604;p5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5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5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5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56"/>
          <p:cNvGrpSpPr/>
          <p:nvPr/>
        </p:nvGrpSpPr>
        <p:grpSpPr>
          <a:xfrm>
            <a:off x="4822956" y="3893352"/>
            <a:ext cx="346024" cy="345674"/>
            <a:chOff x="5100008" y="3817349"/>
            <a:chExt cx="346024" cy="345674"/>
          </a:xfrm>
        </p:grpSpPr>
        <p:sp>
          <p:nvSpPr>
            <p:cNvPr id="12609" name="Google Shape;12609;p5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5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5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56"/>
          <p:cNvGrpSpPr/>
          <p:nvPr/>
        </p:nvGrpSpPr>
        <p:grpSpPr>
          <a:xfrm>
            <a:off x="5721867" y="3893352"/>
            <a:ext cx="345674" cy="345674"/>
            <a:chOff x="5998919" y="3817349"/>
            <a:chExt cx="345674" cy="345674"/>
          </a:xfrm>
        </p:grpSpPr>
        <p:sp>
          <p:nvSpPr>
            <p:cNvPr id="12613" name="Google Shape;12613;p5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5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5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56"/>
          <p:cNvGrpSpPr/>
          <p:nvPr/>
        </p:nvGrpSpPr>
        <p:grpSpPr>
          <a:xfrm>
            <a:off x="3924396" y="3893352"/>
            <a:ext cx="346024" cy="345674"/>
            <a:chOff x="4201447" y="3817349"/>
            <a:chExt cx="346024" cy="345674"/>
          </a:xfrm>
        </p:grpSpPr>
        <p:sp>
          <p:nvSpPr>
            <p:cNvPr id="12617" name="Google Shape;12617;p5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5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56"/>
          <p:cNvGrpSpPr/>
          <p:nvPr/>
        </p:nvGrpSpPr>
        <p:grpSpPr>
          <a:xfrm>
            <a:off x="4373867" y="3893352"/>
            <a:ext cx="346024" cy="345674"/>
            <a:chOff x="4650919" y="3817349"/>
            <a:chExt cx="346024" cy="345674"/>
          </a:xfrm>
        </p:grpSpPr>
        <p:sp>
          <p:nvSpPr>
            <p:cNvPr id="12620" name="Google Shape;12620;p5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5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5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3" name="Google Shape;12623;p56"/>
          <p:cNvGrpSpPr/>
          <p:nvPr/>
        </p:nvGrpSpPr>
        <p:grpSpPr>
          <a:xfrm>
            <a:off x="5272810" y="3893352"/>
            <a:ext cx="345642" cy="345674"/>
            <a:chOff x="5549861" y="3817349"/>
            <a:chExt cx="345642" cy="345674"/>
          </a:xfrm>
        </p:grpSpPr>
        <p:sp>
          <p:nvSpPr>
            <p:cNvPr id="12624" name="Google Shape;12624;p5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5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5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56"/>
          <p:cNvGrpSpPr/>
          <p:nvPr/>
        </p:nvGrpSpPr>
        <p:grpSpPr>
          <a:xfrm>
            <a:off x="1281335" y="3474029"/>
            <a:ext cx="367255" cy="269855"/>
            <a:chOff x="1306445" y="3397829"/>
            <a:chExt cx="367255" cy="269855"/>
          </a:xfrm>
        </p:grpSpPr>
        <p:sp>
          <p:nvSpPr>
            <p:cNvPr id="12628" name="Google Shape;12628;p5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5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5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5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5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5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56"/>
          <p:cNvGrpSpPr/>
          <p:nvPr/>
        </p:nvGrpSpPr>
        <p:grpSpPr>
          <a:xfrm>
            <a:off x="1756207" y="3467600"/>
            <a:ext cx="367255" cy="282364"/>
            <a:chOff x="1781317" y="3391400"/>
            <a:chExt cx="367255" cy="282364"/>
          </a:xfrm>
        </p:grpSpPr>
        <p:sp>
          <p:nvSpPr>
            <p:cNvPr id="12635" name="Google Shape;12635;p5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5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5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5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5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5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56"/>
          <p:cNvGrpSpPr/>
          <p:nvPr/>
        </p:nvGrpSpPr>
        <p:grpSpPr>
          <a:xfrm>
            <a:off x="3653720" y="3447133"/>
            <a:ext cx="369164" cy="323297"/>
            <a:chOff x="3678830" y="3370933"/>
            <a:chExt cx="369164" cy="323297"/>
          </a:xfrm>
        </p:grpSpPr>
        <p:sp>
          <p:nvSpPr>
            <p:cNvPr id="12642" name="Google Shape;12642;p5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5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5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5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5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5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5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5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5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5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5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3" name="Google Shape;12653;p56"/>
          <p:cNvGrpSpPr/>
          <p:nvPr/>
        </p:nvGrpSpPr>
        <p:grpSpPr>
          <a:xfrm>
            <a:off x="834155" y="3424375"/>
            <a:ext cx="312316" cy="368400"/>
            <a:chOff x="859265" y="3348175"/>
            <a:chExt cx="312316" cy="368400"/>
          </a:xfrm>
        </p:grpSpPr>
        <p:sp>
          <p:nvSpPr>
            <p:cNvPr id="12654" name="Google Shape;12654;p5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5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5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5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5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9" name="Google Shape;12659;p56"/>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0" name="Google Shape;12660;p56"/>
          <p:cNvGrpSpPr/>
          <p:nvPr/>
        </p:nvGrpSpPr>
        <p:grpSpPr>
          <a:xfrm>
            <a:off x="2741264" y="3437213"/>
            <a:ext cx="330110" cy="308908"/>
            <a:chOff x="2766264" y="3394042"/>
            <a:chExt cx="294873" cy="275934"/>
          </a:xfrm>
        </p:grpSpPr>
        <p:sp>
          <p:nvSpPr>
            <p:cNvPr id="12661" name="Google Shape;12661;p5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5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5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5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56"/>
          <p:cNvGrpSpPr/>
          <p:nvPr/>
        </p:nvGrpSpPr>
        <p:grpSpPr>
          <a:xfrm>
            <a:off x="3189862" y="3435388"/>
            <a:ext cx="346406" cy="347552"/>
            <a:chOff x="3214972" y="3359188"/>
            <a:chExt cx="346406" cy="347552"/>
          </a:xfrm>
        </p:grpSpPr>
        <p:sp>
          <p:nvSpPr>
            <p:cNvPr id="12666" name="Google Shape;12666;p5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5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5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5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5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5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5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5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5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5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5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5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5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5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56"/>
          <p:cNvGrpSpPr/>
          <p:nvPr/>
        </p:nvGrpSpPr>
        <p:grpSpPr>
          <a:xfrm>
            <a:off x="4604196" y="3485393"/>
            <a:ext cx="367255" cy="244486"/>
            <a:chOff x="4629306" y="3409193"/>
            <a:chExt cx="367255" cy="244486"/>
          </a:xfrm>
        </p:grpSpPr>
        <p:sp>
          <p:nvSpPr>
            <p:cNvPr id="12681" name="Google Shape;12681;p5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5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5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5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5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5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5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5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5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5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56"/>
          <p:cNvGrpSpPr/>
          <p:nvPr/>
        </p:nvGrpSpPr>
        <p:grpSpPr>
          <a:xfrm>
            <a:off x="4168380" y="3426284"/>
            <a:ext cx="289939" cy="334661"/>
            <a:chOff x="4193490" y="3350084"/>
            <a:chExt cx="289939" cy="334661"/>
          </a:xfrm>
        </p:grpSpPr>
        <p:sp>
          <p:nvSpPr>
            <p:cNvPr id="12692" name="Google Shape;12692;p5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5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5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5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5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5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5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5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5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5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56"/>
          <p:cNvGrpSpPr/>
          <p:nvPr/>
        </p:nvGrpSpPr>
        <p:grpSpPr>
          <a:xfrm>
            <a:off x="6508171" y="3427430"/>
            <a:ext cx="357037" cy="357005"/>
            <a:chOff x="6533281" y="3351230"/>
            <a:chExt cx="357037" cy="357005"/>
          </a:xfrm>
        </p:grpSpPr>
        <p:sp>
          <p:nvSpPr>
            <p:cNvPr id="12703" name="Google Shape;12703;p5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5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5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56"/>
          <p:cNvGrpSpPr/>
          <p:nvPr/>
        </p:nvGrpSpPr>
        <p:grpSpPr>
          <a:xfrm>
            <a:off x="6033331" y="3427430"/>
            <a:ext cx="357387" cy="357005"/>
            <a:chOff x="6058441" y="3351230"/>
            <a:chExt cx="357387" cy="357005"/>
          </a:xfrm>
        </p:grpSpPr>
        <p:sp>
          <p:nvSpPr>
            <p:cNvPr id="12707" name="Google Shape;12707;p5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5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9" name="Google Shape;12709;p56"/>
          <p:cNvGrpSpPr/>
          <p:nvPr/>
        </p:nvGrpSpPr>
        <p:grpSpPr>
          <a:xfrm>
            <a:off x="7932373" y="3427048"/>
            <a:ext cx="357387" cy="357387"/>
            <a:chOff x="7957483" y="3350848"/>
            <a:chExt cx="357387" cy="357387"/>
          </a:xfrm>
        </p:grpSpPr>
        <p:sp>
          <p:nvSpPr>
            <p:cNvPr id="12710" name="Google Shape;12710;p5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5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5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56"/>
          <p:cNvGrpSpPr/>
          <p:nvPr/>
        </p:nvGrpSpPr>
        <p:grpSpPr>
          <a:xfrm>
            <a:off x="6982661" y="3427430"/>
            <a:ext cx="357387" cy="357005"/>
            <a:chOff x="7007771" y="3351230"/>
            <a:chExt cx="357387" cy="357005"/>
          </a:xfrm>
        </p:grpSpPr>
        <p:sp>
          <p:nvSpPr>
            <p:cNvPr id="12714" name="Google Shape;12714;p5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5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5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5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5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9" name="Google Shape;12719;p56"/>
          <p:cNvGrpSpPr/>
          <p:nvPr/>
        </p:nvGrpSpPr>
        <p:grpSpPr>
          <a:xfrm>
            <a:off x="5083620" y="3427430"/>
            <a:ext cx="357005" cy="357005"/>
            <a:chOff x="5108729" y="3351230"/>
            <a:chExt cx="357005" cy="357005"/>
          </a:xfrm>
        </p:grpSpPr>
        <p:sp>
          <p:nvSpPr>
            <p:cNvPr id="12720" name="Google Shape;12720;p5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5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56"/>
          <p:cNvGrpSpPr/>
          <p:nvPr/>
        </p:nvGrpSpPr>
        <p:grpSpPr>
          <a:xfrm>
            <a:off x="5558459" y="3427430"/>
            <a:ext cx="357419" cy="357005"/>
            <a:chOff x="5583569" y="3351230"/>
            <a:chExt cx="357419" cy="357005"/>
          </a:xfrm>
        </p:grpSpPr>
        <p:sp>
          <p:nvSpPr>
            <p:cNvPr id="12723" name="Google Shape;12723;p5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5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56"/>
          <p:cNvGrpSpPr/>
          <p:nvPr/>
        </p:nvGrpSpPr>
        <p:grpSpPr>
          <a:xfrm>
            <a:off x="7457119" y="3427430"/>
            <a:ext cx="357419" cy="357005"/>
            <a:chOff x="7482229" y="3351230"/>
            <a:chExt cx="357419" cy="357005"/>
          </a:xfrm>
        </p:grpSpPr>
        <p:sp>
          <p:nvSpPr>
            <p:cNvPr id="12726" name="Google Shape;12726;p5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5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5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5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5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56"/>
          <p:cNvGrpSpPr/>
          <p:nvPr/>
        </p:nvGrpSpPr>
        <p:grpSpPr>
          <a:xfrm>
            <a:off x="3739375" y="2966882"/>
            <a:ext cx="222874" cy="345737"/>
            <a:chOff x="3764485" y="2890682"/>
            <a:chExt cx="222874" cy="345737"/>
          </a:xfrm>
        </p:grpSpPr>
        <p:sp>
          <p:nvSpPr>
            <p:cNvPr id="12732" name="Google Shape;12732;p5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5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5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56"/>
          <p:cNvGrpSpPr/>
          <p:nvPr/>
        </p:nvGrpSpPr>
        <p:grpSpPr>
          <a:xfrm>
            <a:off x="2213507" y="2984331"/>
            <a:ext cx="422596" cy="310382"/>
            <a:chOff x="2278533" y="2937377"/>
            <a:chExt cx="346788" cy="254704"/>
          </a:xfrm>
        </p:grpSpPr>
        <p:sp>
          <p:nvSpPr>
            <p:cNvPr id="12736" name="Google Shape;12736;p5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5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8" name="Google Shape;12738;p56"/>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9" name="Google Shape;12739;p56"/>
          <p:cNvGrpSpPr/>
          <p:nvPr/>
        </p:nvGrpSpPr>
        <p:grpSpPr>
          <a:xfrm>
            <a:off x="1811527" y="2967710"/>
            <a:ext cx="286152" cy="346438"/>
            <a:chOff x="1836637" y="2891510"/>
            <a:chExt cx="286152" cy="346438"/>
          </a:xfrm>
        </p:grpSpPr>
        <p:sp>
          <p:nvSpPr>
            <p:cNvPr id="12740" name="Google Shape;12740;p5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5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5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56"/>
          <p:cNvGrpSpPr/>
          <p:nvPr/>
        </p:nvGrpSpPr>
        <p:grpSpPr>
          <a:xfrm>
            <a:off x="5560751" y="2982129"/>
            <a:ext cx="379764" cy="337684"/>
            <a:chOff x="5585861" y="2905929"/>
            <a:chExt cx="379764" cy="337684"/>
          </a:xfrm>
        </p:grpSpPr>
        <p:sp>
          <p:nvSpPr>
            <p:cNvPr id="12744" name="Google Shape;12744;p5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5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5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5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56"/>
          <p:cNvGrpSpPr/>
          <p:nvPr/>
        </p:nvGrpSpPr>
        <p:grpSpPr>
          <a:xfrm>
            <a:off x="1302566" y="2986680"/>
            <a:ext cx="347934" cy="310024"/>
            <a:chOff x="1327676" y="2910480"/>
            <a:chExt cx="347934" cy="310024"/>
          </a:xfrm>
        </p:grpSpPr>
        <p:sp>
          <p:nvSpPr>
            <p:cNvPr id="12749" name="Google Shape;12749;p5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5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5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5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5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4" name="Google Shape;12754;p56"/>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5" name="Google Shape;12755;p56"/>
          <p:cNvGrpSpPr/>
          <p:nvPr/>
        </p:nvGrpSpPr>
        <p:grpSpPr>
          <a:xfrm>
            <a:off x="2728291" y="2945764"/>
            <a:ext cx="382828" cy="358601"/>
            <a:chOff x="2753373" y="2902523"/>
            <a:chExt cx="347552" cy="325557"/>
          </a:xfrm>
        </p:grpSpPr>
        <p:sp>
          <p:nvSpPr>
            <p:cNvPr id="12756" name="Google Shape;12756;p5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5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5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5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5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5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56"/>
          <p:cNvGrpSpPr/>
          <p:nvPr/>
        </p:nvGrpSpPr>
        <p:grpSpPr>
          <a:xfrm>
            <a:off x="823906" y="2979455"/>
            <a:ext cx="356655" cy="335425"/>
            <a:chOff x="849016" y="2903255"/>
            <a:chExt cx="356655" cy="335425"/>
          </a:xfrm>
        </p:grpSpPr>
        <p:sp>
          <p:nvSpPr>
            <p:cNvPr id="12763" name="Google Shape;12763;p5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5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5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5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5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5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5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5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5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5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5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4" name="Google Shape;12774;p56"/>
          <p:cNvGrpSpPr/>
          <p:nvPr/>
        </p:nvGrpSpPr>
        <p:grpSpPr>
          <a:xfrm>
            <a:off x="4185823" y="3002977"/>
            <a:ext cx="280072" cy="275520"/>
            <a:chOff x="4210933" y="2926777"/>
            <a:chExt cx="280072" cy="275520"/>
          </a:xfrm>
        </p:grpSpPr>
        <p:sp>
          <p:nvSpPr>
            <p:cNvPr id="12775" name="Google Shape;12775;p5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5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5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5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5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5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5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5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5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5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5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5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5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56"/>
          <p:cNvGrpSpPr/>
          <p:nvPr/>
        </p:nvGrpSpPr>
        <p:grpSpPr>
          <a:xfrm>
            <a:off x="4642106" y="2991582"/>
            <a:ext cx="320273" cy="318395"/>
            <a:chOff x="4667216" y="2915382"/>
            <a:chExt cx="320273" cy="318395"/>
          </a:xfrm>
        </p:grpSpPr>
        <p:sp>
          <p:nvSpPr>
            <p:cNvPr id="12789" name="Google Shape;12789;p5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5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5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5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56"/>
          <p:cNvGrpSpPr/>
          <p:nvPr/>
        </p:nvGrpSpPr>
        <p:grpSpPr>
          <a:xfrm>
            <a:off x="5145370" y="3010839"/>
            <a:ext cx="261929" cy="280550"/>
            <a:chOff x="5170480" y="2934639"/>
            <a:chExt cx="261929" cy="280550"/>
          </a:xfrm>
        </p:grpSpPr>
        <p:sp>
          <p:nvSpPr>
            <p:cNvPr id="12794" name="Google Shape;12794;p5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5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5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5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5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5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5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1" name="Google Shape;12801;p56"/>
          <p:cNvGrpSpPr/>
          <p:nvPr/>
        </p:nvGrpSpPr>
        <p:grpSpPr>
          <a:xfrm>
            <a:off x="6044313" y="2968091"/>
            <a:ext cx="362321" cy="364231"/>
            <a:chOff x="6069423" y="2891892"/>
            <a:chExt cx="362321" cy="364231"/>
          </a:xfrm>
        </p:grpSpPr>
        <p:sp>
          <p:nvSpPr>
            <p:cNvPr id="12802" name="Google Shape;12802;p5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5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5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5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5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5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56"/>
          <p:cNvGrpSpPr/>
          <p:nvPr/>
        </p:nvGrpSpPr>
        <p:grpSpPr>
          <a:xfrm>
            <a:off x="6546845" y="2995370"/>
            <a:ext cx="308878" cy="311170"/>
            <a:chOff x="6571955" y="2919170"/>
            <a:chExt cx="308878" cy="311170"/>
          </a:xfrm>
        </p:grpSpPr>
        <p:sp>
          <p:nvSpPr>
            <p:cNvPr id="12809" name="Google Shape;12809;p5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5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5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5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5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5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5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5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5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5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56"/>
          <p:cNvGrpSpPr/>
          <p:nvPr/>
        </p:nvGrpSpPr>
        <p:grpSpPr>
          <a:xfrm>
            <a:off x="7474944" y="3010935"/>
            <a:ext cx="350576" cy="280454"/>
            <a:chOff x="7500054" y="2934735"/>
            <a:chExt cx="350576" cy="280454"/>
          </a:xfrm>
        </p:grpSpPr>
        <p:sp>
          <p:nvSpPr>
            <p:cNvPr id="12820" name="Google Shape;12820;p5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5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5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5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5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5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5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5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56"/>
          <p:cNvGrpSpPr/>
          <p:nvPr/>
        </p:nvGrpSpPr>
        <p:grpSpPr>
          <a:xfrm>
            <a:off x="6987570" y="2950862"/>
            <a:ext cx="332012" cy="355454"/>
            <a:chOff x="7055134" y="2919170"/>
            <a:chExt cx="290321" cy="310820"/>
          </a:xfrm>
        </p:grpSpPr>
        <p:sp>
          <p:nvSpPr>
            <p:cNvPr id="12829" name="Google Shape;12829;p5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5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5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5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5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5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5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5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5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5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5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5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5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5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3" name="Google Shape;12843;p56"/>
          <p:cNvGrpSpPr/>
          <p:nvPr/>
        </p:nvGrpSpPr>
        <p:grpSpPr>
          <a:xfrm>
            <a:off x="7960033" y="2976813"/>
            <a:ext cx="330109" cy="347552"/>
            <a:chOff x="7985143" y="2900613"/>
            <a:chExt cx="330109" cy="347552"/>
          </a:xfrm>
        </p:grpSpPr>
        <p:sp>
          <p:nvSpPr>
            <p:cNvPr id="12844" name="Google Shape;12844;p5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5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5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5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5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5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5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5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56"/>
          <p:cNvGrpSpPr/>
          <p:nvPr/>
        </p:nvGrpSpPr>
        <p:grpSpPr>
          <a:xfrm>
            <a:off x="7965731" y="2511426"/>
            <a:ext cx="354363" cy="353631"/>
            <a:chOff x="7990840" y="2435226"/>
            <a:chExt cx="354363" cy="353631"/>
          </a:xfrm>
        </p:grpSpPr>
        <p:sp>
          <p:nvSpPr>
            <p:cNvPr id="12853" name="Google Shape;12853;p5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5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5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56"/>
          <p:cNvGrpSpPr/>
          <p:nvPr/>
        </p:nvGrpSpPr>
        <p:grpSpPr>
          <a:xfrm>
            <a:off x="1792207" y="2556530"/>
            <a:ext cx="350958" cy="263043"/>
            <a:chOff x="1817317" y="2480330"/>
            <a:chExt cx="350958" cy="263043"/>
          </a:xfrm>
        </p:grpSpPr>
        <p:sp>
          <p:nvSpPr>
            <p:cNvPr id="12857" name="Google Shape;12857;p5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5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5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5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5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2" name="Google Shape;12862;p56"/>
          <p:cNvGrpSpPr/>
          <p:nvPr/>
        </p:nvGrpSpPr>
        <p:grpSpPr>
          <a:xfrm>
            <a:off x="1316617" y="2559549"/>
            <a:ext cx="419913" cy="308109"/>
            <a:chOff x="1341727" y="2483349"/>
            <a:chExt cx="419913" cy="308109"/>
          </a:xfrm>
        </p:grpSpPr>
        <p:sp>
          <p:nvSpPr>
            <p:cNvPr id="12863" name="Google Shape;12863;p5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5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5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56"/>
          <p:cNvGrpSpPr/>
          <p:nvPr/>
        </p:nvGrpSpPr>
        <p:grpSpPr>
          <a:xfrm>
            <a:off x="829222" y="2523936"/>
            <a:ext cx="376358" cy="330109"/>
            <a:chOff x="854332" y="2447736"/>
            <a:chExt cx="376358" cy="330109"/>
          </a:xfrm>
        </p:grpSpPr>
        <p:sp>
          <p:nvSpPr>
            <p:cNvPr id="12867" name="Google Shape;12867;p5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5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5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5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5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5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5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5" name="Google Shape;12875;p56"/>
          <p:cNvGrpSpPr/>
          <p:nvPr/>
        </p:nvGrpSpPr>
        <p:grpSpPr>
          <a:xfrm>
            <a:off x="4181653" y="2527151"/>
            <a:ext cx="322151" cy="322374"/>
            <a:chOff x="4206763" y="2450951"/>
            <a:chExt cx="322151" cy="322374"/>
          </a:xfrm>
        </p:grpSpPr>
        <p:sp>
          <p:nvSpPr>
            <p:cNvPr id="12876" name="Google Shape;12876;p5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5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56"/>
          <p:cNvGrpSpPr/>
          <p:nvPr/>
        </p:nvGrpSpPr>
        <p:grpSpPr>
          <a:xfrm>
            <a:off x="7491236" y="2526259"/>
            <a:ext cx="327976" cy="324316"/>
            <a:chOff x="7528096" y="2450059"/>
            <a:chExt cx="327976" cy="324316"/>
          </a:xfrm>
        </p:grpSpPr>
        <p:sp>
          <p:nvSpPr>
            <p:cNvPr id="12879" name="Google Shape;12879;p5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5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5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5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5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4" name="Google Shape;12884;p56"/>
          <p:cNvGrpSpPr/>
          <p:nvPr/>
        </p:nvGrpSpPr>
        <p:grpSpPr>
          <a:xfrm>
            <a:off x="7052019" y="2588742"/>
            <a:ext cx="282364" cy="198619"/>
            <a:chOff x="7077129" y="2512542"/>
            <a:chExt cx="282364" cy="198619"/>
          </a:xfrm>
        </p:grpSpPr>
        <p:sp>
          <p:nvSpPr>
            <p:cNvPr id="12885" name="Google Shape;12885;p5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5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5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5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5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5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56"/>
          <p:cNvGrpSpPr/>
          <p:nvPr/>
        </p:nvGrpSpPr>
        <p:grpSpPr>
          <a:xfrm>
            <a:off x="3700351" y="2520912"/>
            <a:ext cx="334279" cy="334661"/>
            <a:chOff x="3725461" y="2444712"/>
            <a:chExt cx="334279" cy="334661"/>
          </a:xfrm>
        </p:grpSpPr>
        <p:sp>
          <p:nvSpPr>
            <p:cNvPr id="12892" name="Google Shape;12892;p5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5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5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5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56"/>
          <p:cNvGrpSpPr/>
          <p:nvPr/>
        </p:nvGrpSpPr>
        <p:grpSpPr>
          <a:xfrm>
            <a:off x="6552128" y="2533421"/>
            <a:ext cx="332019" cy="310788"/>
            <a:chOff x="6577238" y="2457221"/>
            <a:chExt cx="332019" cy="310788"/>
          </a:xfrm>
        </p:grpSpPr>
        <p:sp>
          <p:nvSpPr>
            <p:cNvPr id="12900" name="Google Shape;12900;p5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5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5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5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5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5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56"/>
          <p:cNvGrpSpPr/>
          <p:nvPr/>
        </p:nvGrpSpPr>
        <p:grpSpPr>
          <a:xfrm>
            <a:off x="2793451" y="2515978"/>
            <a:ext cx="247892" cy="346024"/>
            <a:chOff x="2818561" y="2439778"/>
            <a:chExt cx="247892" cy="346024"/>
          </a:xfrm>
        </p:grpSpPr>
        <p:sp>
          <p:nvSpPr>
            <p:cNvPr id="12907" name="Google Shape;12907;p5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5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5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5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5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5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5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5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5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5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5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5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9" name="Google Shape;12919;p56"/>
          <p:cNvGrpSpPr/>
          <p:nvPr/>
        </p:nvGrpSpPr>
        <p:grpSpPr>
          <a:xfrm>
            <a:off x="3182668" y="2550832"/>
            <a:ext cx="419933" cy="275170"/>
            <a:chOff x="3207778" y="2474632"/>
            <a:chExt cx="419933" cy="275170"/>
          </a:xfrm>
        </p:grpSpPr>
        <p:sp>
          <p:nvSpPr>
            <p:cNvPr id="12920" name="Google Shape;12920;p5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5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5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5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5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5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5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5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5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5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5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5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5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5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56"/>
          <p:cNvGrpSpPr/>
          <p:nvPr/>
        </p:nvGrpSpPr>
        <p:grpSpPr>
          <a:xfrm>
            <a:off x="6074265" y="2532275"/>
            <a:ext cx="337684" cy="314194"/>
            <a:chOff x="6099375" y="2456075"/>
            <a:chExt cx="337684" cy="314194"/>
          </a:xfrm>
        </p:grpSpPr>
        <p:sp>
          <p:nvSpPr>
            <p:cNvPr id="12935" name="Google Shape;12935;p5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5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56"/>
          <p:cNvGrpSpPr/>
          <p:nvPr/>
        </p:nvGrpSpPr>
        <p:grpSpPr>
          <a:xfrm>
            <a:off x="2287513" y="2544784"/>
            <a:ext cx="312698" cy="286534"/>
            <a:chOff x="2312623" y="2468584"/>
            <a:chExt cx="312698" cy="286534"/>
          </a:xfrm>
        </p:grpSpPr>
        <p:sp>
          <p:nvSpPr>
            <p:cNvPr id="12938" name="Google Shape;12938;p5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56"/>
          <p:cNvGrpSpPr/>
          <p:nvPr/>
        </p:nvGrpSpPr>
        <p:grpSpPr>
          <a:xfrm>
            <a:off x="5593695" y="2517124"/>
            <a:ext cx="345292" cy="342618"/>
            <a:chOff x="5618805" y="2440924"/>
            <a:chExt cx="345292" cy="342618"/>
          </a:xfrm>
        </p:grpSpPr>
        <p:sp>
          <p:nvSpPr>
            <p:cNvPr id="12942" name="Google Shape;12942;p5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56"/>
          <p:cNvGrpSpPr/>
          <p:nvPr/>
        </p:nvGrpSpPr>
        <p:grpSpPr>
          <a:xfrm>
            <a:off x="4628069" y="2522790"/>
            <a:ext cx="377886" cy="331255"/>
            <a:chOff x="4653179" y="2446590"/>
            <a:chExt cx="377886" cy="331255"/>
          </a:xfrm>
        </p:grpSpPr>
        <p:sp>
          <p:nvSpPr>
            <p:cNvPr id="12948" name="Google Shape;12948;p5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5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2" name="Google Shape;12952;p56"/>
          <p:cNvGrpSpPr/>
          <p:nvPr/>
        </p:nvGrpSpPr>
        <p:grpSpPr>
          <a:xfrm>
            <a:off x="5159407" y="2535681"/>
            <a:ext cx="252062" cy="305122"/>
            <a:chOff x="5184517" y="2459481"/>
            <a:chExt cx="252062" cy="305122"/>
          </a:xfrm>
        </p:grpSpPr>
        <p:sp>
          <p:nvSpPr>
            <p:cNvPr id="12953" name="Google Shape;12953;p5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9" name="Google Shape;12959;p56"/>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0" name="Google Shape;12960;p56"/>
          <p:cNvGrpSpPr/>
          <p:nvPr/>
        </p:nvGrpSpPr>
        <p:grpSpPr>
          <a:xfrm>
            <a:off x="6130349" y="2045308"/>
            <a:ext cx="249770" cy="363849"/>
            <a:chOff x="6155459" y="1969108"/>
            <a:chExt cx="249770" cy="363849"/>
          </a:xfrm>
        </p:grpSpPr>
        <p:sp>
          <p:nvSpPr>
            <p:cNvPr id="12961" name="Google Shape;12961;p5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5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5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5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56"/>
          <p:cNvGrpSpPr/>
          <p:nvPr/>
        </p:nvGrpSpPr>
        <p:grpSpPr>
          <a:xfrm>
            <a:off x="2254919" y="2046804"/>
            <a:ext cx="353631" cy="354395"/>
            <a:chOff x="2280029" y="1970604"/>
            <a:chExt cx="353631" cy="354395"/>
          </a:xfrm>
        </p:grpSpPr>
        <p:sp>
          <p:nvSpPr>
            <p:cNvPr id="12971" name="Google Shape;12971;p5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5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5" name="Google Shape;12975;p56"/>
          <p:cNvGrpSpPr/>
          <p:nvPr/>
        </p:nvGrpSpPr>
        <p:grpSpPr>
          <a:xfrm>
            <a:off x="8039990" y="2076374"/>
            <a:ext cx="255086" cy="301685"/>
            <a:chOff x="8065100" y="2000174"/>
            <a:chExt cx="255086" cy="301685"/>
          </a:xfrm>
        </p:grpSpPr>
        <p:sp>
          <p:nvSpPr>
            <p:cNvPr id="12976" name="Google Shape;12976;p5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5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5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56"/>
          <p:cNvGrpSpPr/>
          <p:nvPr/>
        </p:nvGrpSpPr>
        <p:grpSpPr>
          <a:xfrm>
            <a:off x="6608595" y="2045308"/>
            <a:ext cx="249420" cy="363849"/>
            <a:chOff x="6633705" y="1969108"/>
            <a:chExt cx="249420" cy="363849"/>
          </a:xfrm>
        </p:grpSpPr>
        <p:sp>
          <p:nvSpPr>
            <p:cNvPr id="12981" name="Google Shape;12981;p5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5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56"/>
          <p:cNvGrpSpPr/>
          <p:nvPr/>
        </p:nvGrpSpPr>
        <p:grpSpPr>
          <a:xfrm>
            <a:off x="5185921" y="2045308"/>
            <a:ext cx="226661" cy="363467"/>
            <a:chOff x="5211031" y="1969108"/>
            <a:chExt cx="226661" cy="363467"/>
          </a:xfrm>
        </p:grpSpPr>
        <p:sp>
          <p:nvSpPr>
            <p:cNvPr id="12990" name="Google Shape;12990;p5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2" name="Google Shape;12992;p56"/>
          <p:cNvGrpSpPr/>
          <p:nvPr/>
        </p:nvGrpSpPr>
        <p:grpSpPr>
          <a:xfrm>
            <a:off x="3687842" y="2046804"/>
            <a:ext cx="354363" cy="354395"/>
            <a:chOff x="3712952" y="1970604"/>
            <a:chExt cx="354363" cy="354395"/>
          </a:xfrm>
        </p:grpSpPr>
        <p:sp>
          <p:nvSpPr>
            <p:cNvPr id="12993" name="Google Shape;12993;p5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5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5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5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5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2" name="Google Shape;13002;p56"/>
          <p:cNvGrpSpPr/>
          <p:nvPr/>
        </p:nvGrpSpPr>
        <p:grpSpPr>
          <a:xfrm>
            <a:off x="3210329" y="2046804"/>
            <a:ext cx="354363" cy="354745"/>
            <a:chOff x="3235438" y="1970604"/>
            <a:chExt cx="354363" cy="354745"/>
          </a:xfrm>
        </p:grpSpPr>
        <p:sp>
          <p:nvSpPr>
            <p:cNvPr id="13003" name="Google Shape;13003;p5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5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5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5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5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5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5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5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5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5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5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5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5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56"/>
          <p:cNvGrpSpPr/>
          <p:nvPr/>
        </p:nvGrpSpPr>
        <p:grpSpPr>
          <a:xfrm>
            <a:off x="1304475" y="2066125"/>
            <a:ext cx="341472" cy="335074"/>
            <a:chOff x="1329585" y="1989925"/>
            <a:chExt cx="341472" cy="335074"/>
          </a:xfrm>
        </p:grpSpPr>
        <p:sp>
          <p:nvSpPr>
            <p:cNvPr id="13017" name="Google Shape;13017;p5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5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56"/>
          <p:cNvGrpSpPr/>
          <p:nvPr/>
        </p:nvGrpSpPr>
        <p:grpSpPr>
          <a:xfrm>
            <a:off x="5566761" y="2066106"/>
            <a:ext cx="416649" cy="325597"/>
            <a:chOff x="5626763" y="2013829"/>
            <a:chExt cx="351722" cy="274788"/>
          </a:xfrm>
        </p:grpSpPr>
        <p:sp>
          <p:nvSpPr>
            <p:cNvPr id="13021" name="Google Shape;13021;p5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5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5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5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5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1" name="Google Shape;13031;p56"/>
          <p:cNvGrpSpPr/>
          <p:nvPr/>
        </p:nvGrpSpPr>
        <p:grpSpPr>
          <a:xfrm>
            <a:off x="7551495" y="2060077"/>
            <a:ext cx="276698" cy="333133"/>
            <a:chOff x="7576605" y="1983877"/>
            <a:chExt cx="276698" cy="333133"/>
          </a:xfrm>
        </p:grpSpPr>
        <p:sp>
          <p:nvSpPr>
            <p:cNvPr id="13032" name="Google Shape;13032;p5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5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56"/>
          <p:cNvGrpSpPr/>
          <p:nvPr/>
        </p:nvGrpSpPr>
        <p:grpSpPr>
          <a:xfrm>
            <a:off x="828458" y="2051738"/>
            <a:ext cx="337334" cy="353599"/>
            <a:chOff x="853568" y="1975538"/>
            <a:chExt cx="337334" cy="353599"/>
          </a:xfrm>
        </p:grpSpPr>
        <p:sp>
          <p:nvSpPr>
            <p:cNvPr id="13035" name="Google Shape;13035;p5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5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5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56"/>
          <p:cNvGrpSpPr/>
          <p:nvPr/>
        </p:nvGrpSpPr>
        <p:grpSpPr>
          <a:xfrm>
            <a:off x="2733192" y="2085828"/>
            <a:ext cx="327085" cy="277080"/>
            <a:chOff x="2770052" y="2009628"/>
            <a:chExt cx="327085" cy="277080"/>
          </a:xfrm>
        </p:grpSpPr>
        <p:sp>
          <p:nvSpPr>
            <p:cNvPr id="13040" name="Google Shape;13040;p5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5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2" name="Google Shape;13042;p56"/>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3" name="Google Shape;13043;p56"/>
          <p:cNvGrpSpPr/>
          <p:nvPr/>
        </p:nvGrpSpPr>
        <p:grpSpPr>
          <a:xfrm>
            <a:off x="4170289" y="2046804"/>
            <a:ext cx="344878" cy="343573"/>
            <a:chOff x="4195399" y="1970604"/>
            <a:chExt cx="344878" cy="343573"/>
          </a:xfrm>
        </p:grpSpPr>
        <p:sp>
          <p:nvSpPr>
            <p:cNvPr id="13044" name="Google Shape;13044;p5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5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5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5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56"/>
          <p:cNvGrpSpPr/>
          <p:nvPr/>
        </p:nvGrpSpPr>
        <p:grpSpPr>
          <a:xfrm>
            <a:off x="4649681" y="2053647"/>
            <a:ext cx="344528" cy="344114"/>
            <a:chOff x="4674791" y="1977447"/>
            <a:chExt cx="344528" cy="344114"/>
          </a:xfrm>
        </p:grpSpPr>
        <p:sp>
          <p:nvSpPr>
            <p:cNvPr id="13049" name="Google Shape;13049;p5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5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5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5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5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5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5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5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5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5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5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5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5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5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5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5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5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5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5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5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5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5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5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56"/>
          <p:cNvGrpSpPr/>
          <p:nvPr/>
        </p:nvGrpSpPr>
        <p:grpSpPr>
          <a:xfrm>
            <a:off x="6058700" y="1623497"/>
            <a:ext cx="382819" cy="310788"/>
            <a:chOff x="6083810" y="1547297"/>
            <a:chExt cx="382819" cy="310788"/>
          </a:xfrm>
        </p:grpSpPr>
        <p:sp>
          <p:nvSpPr>
            <p:cNvPr id="13076" name="Google Shape;13076;p5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5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5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5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5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5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5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5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5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5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5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5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5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5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5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5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56"/>
          <p:cNvGrpSpPr/>
          <p:nvPr/>
        </p:nvGrpSpPr>
        <p:grpSpPr>
          <a:xfrm>
            <a:off x="6533190" y="1614393"/>
            <a:ext cx="382788" cy="328613"/>
            <a:chOff x="6558300" y="1538193"/>
            <a:chExt cx="382788" cy="328613"/>
          </a:xfrm>
        </p:grpSpPr>
        <p:sp>
          <p:nvSpPr>
            <p:cNvPr id="13095" name="Google Shape;13095;p5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5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56"/>
          <p:cNvGrpSpPr/>
          <p:nvPr/>
        </p:nvGrpSpPr>
        <p:grpSpPr>
          <a:xfrm>
            <a:off x="5168892" y="1587497"/>
            <a:ext cx="259605" cy="346024"/>
            <a:chOff x="5194002" y="1511297"/>
            <a:chExt cx="259605" cy="346024"/>
          </a:xfrm>
        </p:grpSpPr>
        <p:sp>
          <p:nvSpPr>
            <p:cNvPr id="13098" name="Google Shape;13098;p5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5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5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5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2" name="Google Shape;13102;p56"/>
          <p:cNvGrpSpPr/>
          <p:nvPr/>
        </p:nvGrpSpPr>
        <p:grpSpPr>
          <a:xfrm>
            <a:off x="1369631" y="1588261"/>
            <a:ext cx="252444" cy="351722"/>
            <a:chOff x="1394741" y="1512061"/>
            <a:chExt cx="252444" cy="351722"/>
          </a:xfrm>
        </p:grpSpPr>
        <p:sp>
          <p:nvSpPr>
            <p:cNvPr id="13103" name="Google Shape;13103;p5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5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5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5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5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5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5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5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5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5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5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5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5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5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5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5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5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56"/>
          <p:cNvGrpSpPr/>
          <p:nvPr/>
        </p:nvGrpSpPr>
        <p:grpSpPr>
          <a:xfrm>
            <a:off x="829986" y="1580685"/>
            <a:ext cx="380910" cy="339594"/>
            <a:chOff x="855096" y="1504485"/>
            <a:chExt cx="380910" cy="339594"/>
          </a:xfrm>
        </p:grpSpPr>
        <p:sp>
          <p:nvSpPr>
            <p:cNvPr id="13121" name="Google Shape;13121;p5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5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5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5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5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56"/>
          <p:cNvGrpSpPr/>
          <p:nvPr/>
        </p:nvGrpSpPr>
        <p:grpSpPr>
          <a:xfrm>
            <a:off x="1794466" y="1587879"/>
            <a:ext cx="352103" cy="352103"/>
            <a:chOff x="1819576" y="1511679"/>
            <a:chExt cx="352103" cy="352103"/>
          </a:xfrm>
        </p:grpSpPr>
        <p:sp>
          <p:nvSpPr>
            <p:cNvPr id="13127" name="Google Shape;13127;p5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5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5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5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56"/>
          <p:cNvGrpSpPr/>
          <p:nvPr/>
        </p:nvGrpSpPr>
        <p:grpSpPr>
          <a:xfrm>
            <a:off x="5595987" y="1576961"/>
            <a:ext cx="371424" cy="355446"/>
            <a:chOff x="5621097" y="1500761"/>
            <a:chExt cx="371424" cy="355446"/>
          </a:xfrm>
        </p:grpSpPr>
        <p:sp>
          <p:nvSpPr>
            <p:cNvPr id="13132" name="Google Shape;13132;p5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5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4" name="Google Shape;13134;p56"/>
          <p:cNvGrpSpPr/>
          <p:nvPr/>
        </p:nvGrpSpPr>
        <p:grpSpPr>
          <a:xfrm>
            <a:off x="4645129" y="1617799"/>
            <a:ext cx="359679" cy="321833"/>
            <a:chOff x="4670239" y="1541599"/>
            <a:chExt cx="359679" cy="321833"/>
          </a:xfrm>
        </p:grpSpPr>
        <p:sp>
          <p:nvSpPr>
            <p:cNvPr id="13135" name="Google Shape;13135;p5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5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5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5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0" name="Google Shape;13140;p56"/>
          <p:cNvGrpSpPr/>
          <p:nvPr/>
        </p:nvGrpSpPr>
        <p:grpSpPr>
          <a:xfrm>
            <a:off x="4187319" y="1578585"/>
            <a:ext cx="321037" cy="353822"/>
            <a:chOff x="4212429" y="1502385"/>
            <a:chExt cx="321037" cy="353822"/>
          </a:xfrm>
        </p:grpSpPr>
        <p:sp>
          <p:nvSpPr>
            <p:cNvPr id="13141" name="Google Shape;13141;p5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5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5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56"/>
          <p:cNvGrpSpPr/>
          <p:nvPr/>
        </p:nvGrpSpPr>
        <p:grpSpPr>
          <a:xfrm>
            <a:off x="2277678" y="1582181"/>
            <a:ext cx="336188" cy="335425"/>
            <a:chOff x="2302788" y="1505981"/>
            <a:chExt cx="336188" cy="335425"/>
          </a:xfrm>
        </p:grpSpPr>
        <p:sp>
          <p:nvSpPr>
            <p:cNvPr id="13146" name="Google Shape;13146;p5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5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5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5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5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5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5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5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5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5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56"/>
          <p:cNvGrpSpPr/>
          <p:nvPr/>
        </p:nvGrpSpPr>
        <p:grpSpPr>
          <a:xfrm>
            <a:off x="2755191" y="1598096"/>
            <a:ext cx="333133" cy="321037"/>
            <a:chOff x="2780301" y="1521896"/>
            <a:chExt cx="333133" cy="321037"/>
          </a:xfrm>
        </p:grpSpPr>
        <p:sp>
          <p:nvSpPr>
            <p:cNvPr id="13164" name="Google Shape;13164;p5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5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5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5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5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5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5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5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5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5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5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5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5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5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5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5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5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5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56"/>
          <p:cNvGrpSpPr/>
          <p:nvPr/>
        </p:nvGrpSpPr>
        <p:grpSpPr>
          <a:xfrm>
            <a:off x="3291049" y="1591285"/>
            <a:ext cx="211892" cy="339594"/>
            <a:chOff x="3316159" y="1515085"/>
            <a:chExt cx="211892" cy="339594"/>
          </a:xfrm>
        </p:grpSpPr>
        <p:sp>
          <p:nvSpPr>
            <p:cNvPr id="13185" name="Google Shape;13185;p5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5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5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8" name="Google Shape;13188;p56"/>
            <p:cNvGrpSpPr/>
            <p:nvPr/>
          </p:nvGrpSpPr>
          <p:grpSpPr>
            <a:xfrm>
              <a:off x="3316159" y="1515085"/>
              <a:ext cx="211892" cy="339594"/>
              <a:chOff x="3316159" y="1515085"/>
              <a:chExt cx="211892" cy="339594"/>
            </a:xfrm>
          </p:grpSpPr>
          <p:sp>
            <p:nvSpPr>
              <p:cNvPr id="13189" name="Google Shape;13189;p5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5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95" name="Google Shape;13195;p56"/>
          <p:cNvGrpSpPr/>
          <p:nvPr/>
        </p:nvGrpSpPr>
        <p:grpSpPr>
          <a:xfrm>
            <a:off x="3691248" y="1620855"/>
            <a:ext cx="361971" cy="314958"/>
            <a:chOff x="3716358" y="1544655"/>
            <a:chExt cx="361971" cy="314958"/>
          </a:xfrm>
        </p:grpSpPr>
        <p:sp>
          <p:nvSpPr>
            <p:cNvPr id="13196" name="Google Shape;13196;p5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5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5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5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5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1" name="Google Shape;13201;p56"/>
            <p:cNvGrpSpPr/>
            <p:nvPr/>
          </p:nvGrpSpPr>
          <p:grpSpPr>
            <a:xfrm>
              <a:off x="3716358" y="1544655"/>
              <a:ext cx="361971" cy="314958"/>
              <a:chOff x="3716358" y="1544655"/>
              <a:chExt cx="361971" cy="314958"/>
            </a:xfrm>
          </p:grpSpPr>
          <p:sp>
            <p:nvSpPr>
              <p:cNvPr id="13202" name="Google Shape;13202;p5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5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5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5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5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07" name="Google Shape;13207;p56"/>
          <p:cNvGrpSpPr/>
          <p:nvPr/>
        </p:nvGrpSpPr>
        <p:grpSpPr>
          <a:xfrm>
            <a:off x="6986814" y="1633752"/>
            <a:ext cx="499533" cy="305136"/>
            <a:chOff x="7009649" y="1541981"/>
            <a:chExt cx="524940" cy="320655"/>
          </a:xfrm>
        </p:grpSpPr>
        <p:sp>
          <p:nvSpPr>
            <p:cNvPr id="13208" name="Google Shape;13208;p5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5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5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5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5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5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5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5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56"/>
          <p:cNvGrpSpPr/>
          <p:nvPr/>
        </p:nvGrpSpPr>
        <p:grpSpPr>
          <a:xfrm>
            <a:off x="8008924" y="1594309"/>
            <a:ext cx="282746" cy="340358"/>
            <a:chOff x="8034034" y="1518109"/>
            <a:chExt cx="282746" cy="340358"/>
          </a:xfrm>
        </p:grpSpPr>
        <p:sp>
          <p:nvSpPr>
            <p:cNvPr id="13217" name="Google Shape;13217;p5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5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56"/>
          <p:cNvGrpSpPr/>
          <p:nvPr/>
        </p:nvGrpSpPr>
        <p:grpSpPr>
          <a:xfrm>
            <a:off x="7557192" y="1576134"/>
            <a:ext cx="369133" cy="360411"/>
            <a:chOff x="7582302" y="1499934"/>
            <a:chExt cx="369133" cy="360411"/>
          </a:xfrm>
        </p:grpSpPr>
        <p:sp>
          <p:nvSpPr>
            <p:cNvPr id="13222" name="Google Shape;13222;p5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5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5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5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5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56"/>
          <p:cNvGrpSpPr/>
          <p:nvPr/>
        </p:nvGrpSpPr>
        <p:grpSpPr>
          <a:xfrm>
            <a:off x="6170979" y="3893352"/>
            <a:ext cx="346056" cy="345674"/>
            <a:chOff x="2238181" y="4120624"/>
            <a:chExt cx="346056" cy="345674"/>
          </a:xfrm>
        </p:grpSpPr>
        <p:grpSp>
          <p:nvGrpSpPr>
            <p:cNvPr id="13228" name="Google Shape;13228;p56"/>
            <p:cNvGrpSpPr/>
            <p:nvPr/>
          </p:nvGrpSpPr>
          <p:grpSpPr>
            <a:xfrm>
              <a:off x="2309155" y="4177413"/>
              <a:ext cx="203862" cy="231903"/>
              <a:chOff x="1512725" y="258500"/>
              <a:chExt cx="4570900" cy="5199625"/>
            </a:xfrm>
          </p:grpSpPr>
          <p:sp>
            <p:nvSpPr>
              <p:cNvPr id="13229" name="Google Shape;13229;p5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5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1" name="Google Shape;13231;p5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2" name="Google Shape;13232;p5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36"/>
        <p:cNvGrpSpPr/>
        <p:nvPr/>
      </p:nvGrpSpPr>
      <p:grpSpPr>
        <a:xfrm>
          <a:off x="0" y="0"/>
          <a:ext cx="0" cy="0"/>
          <a:chOff x="0" y="0"/>
          <a:chExt cx="0" cy="0"/>
        </a:xfrm>
      </p:grpSpPr>
      <p:pic>
        <p:nvPicPr>
          <p:cNvPr id="13237" name="Google Shape;13237;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2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4 blocker template for a project proposal</a:t>
            </a:r>
            <a:endParaRPr/>
          </a:p>
        </p:txBody>
      </p:sp>
      <p:sp>
        <p:nvSpPr>
          <p:cNvPr id="529" name="Google Shape;529;p25"/>
          <p:cNvSpPr/>
          <p:nvPr/>
        </p:nvSpPr>
        <p:spPr>
          <a:xfrm>
            <a:off x="3379977" y="1580401"/>
            <a:ext cx="1121454" cy="1119832"/>
          </a:xfrm>
          <a:custGeom>
            <a:avLst/>
            <a:gdLst/>
            <a:ahLst/>
            <a:cxnLst/>
            <a:rect l="l" t="t" r="r" b="b"/>
            <a:pathLst>
              <a:path w="1296479" h="1294604" extrusionOk="0">
                <a:moveTo>
                  <a:pt x="1205842" y="1294563"/>
                </a:moveTo>
                <a:lnTo>
                  <a:pt x="88733" y="1294563"/>
                </a:lnTo>
                <a:cubicBezTo>
                  <a:pt x="39823" y="1294666"/>
                  <a:pt x="90" y="1255102"/>
                  <a:pt x="-17" y="1206191"/>
                </a:cubicBezTo>
                <a:cubicBezTo>
                  <a:pt x="-21" y="1204202"/>
                  <a:pt x="45" y="1202217"/>
                  <a:pt x="172" y="1200235"/>
                </a:cubicBezTo>
                <a:cubicBezTo>
                  <a:pt x="46904" y="558055"/>
                  <a:pt x="557499" y="47282"/>
                  <a:pt x="1199663" y="333"/>
                </a:cubicBezTo>
                <a:cubicBezTo>
                  <a:pt x="1248610" y="-3988"/>
                  <a:pt x="1291795" y="32186"/>
                  <a:pt x="1296116" y="81134"/>
                </a:cubicBezTo>
                <a:cubicBezTo>
                  <a:pt x="1296347" y="83716"/>
                  <a:pt x="1296462" y="86303"/>
                  <a:pt x="1296462" y="88894"/>
                </a:cubicBezTo>
                <a:lnTo>
                  <a:pt x="1296462" y="1207650"/>
                </a:lnTo>
                <a:cubicBezTo>
                  <a:pt x="1295564" y="1256552"/>
                  <a:pt x="1255197" y="1295470"/>
                  <a:pt x="1206294" y="1294571"/>
                </a:cubicBezTo>
                <a:cubicBezTo>
                  <a:pt x="1206142" y="1294571"/>
                  <a:pt x="1205990" y="1294567"/>
                  <a:pt x="1205842" y="12945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25"/>
          <p:cNvSpPr/>
          <p:nvPr/>
        </p:nvSpPr>
        <p:spPr>
          <a:xfrm>
            <a:off x="4644344" y="1580544"/>
            <a:ext cx="1119673" cy="1119670"/>
          </a:xfrm>
          <a:custGeom>
            <a:avLst/>
            <a:gdLst/>
            <a:ahLst/>
            <a:cxnLst/>
            <a:rect l="l" t="t" r="r" b="b"/>
            <a:pathLst>
              <a:path w="1294420" h="1294416" extrusionOk="0">
                <a:moveTo>
                  <a:pt x="-18" y="1207485"/>
                </a:moveTo>
                <a:lnTo>
                  <a:pt x="-18" y="88729"/>
                </a:lnTo>
                <a:cubicBezTo>
                  <a:pt x="106" y="39592"/>
                  <a:pt x="40041" y="-145"/>
                  <a:pt x="89182" y="-17"/>
                </a:cubicBezTo>
                <a:cubicBezTo>
                  <a:pt x="91027" y="-13"/>
                  <a:pt x="92877" y="49"/>
                  <a:pt x="94722" y="168"/>
                </a:cubicBezTo>
                <a:cubicBezTo>
                  <a:pt x="736886" y="47118"/>
                  <a:pt x="1247502" y="557890"/>
                  <a:pt x="1294213" y="1200071"/>
                </a:cubicBezTo>
                <a:cubicBezTo>
                  <a:pt x="1297384" y="1248878"/>
                  <a:pt x="1260395" y="1291025"/>
                  <a:pt x="1211624" y="1294209"/>
                </a:cubicBezTo>
                <a:cubicBezTo>
                  <a:pt x="1209606" y="1294341"/>
                  <a:pt x="1207629" y="1294403"/>
                  <a:pt x="1205652" y="1294399"/>
                </a:cubicBezTo>
                <a:lnTo>
                  <a:pt x="88543" y="1294399"/>
                </a:lnTo>
                <a:cubicBezTo>
                  <a:pt x="40267" y="1294407"/>
                  <a:pt x="880" y="1255753"/>
                  <a:pt x="-18" y="120748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25"/>
          <p:cNvSpPr/>
          <p:nvPr/>
        </p:nvSpPr>
        <p:spPr>
          <a:xfrm>
            <a:off x="4644344" y="2833514"/>
            <a:ext cx="1119687" cy="1119672"/>
          </a:xfrm>
          <a:custGeom>
            <a:avLst/>
            <a:gdLst/>
            <a:ahLst/>
            <a:cxnLst/>
            <a:rect l="l" t="t" r="r" b="b"/>
            <a:pathLst>
              <a:path w="1294436" h="1294419" extrusionOk="0">
                <a:moveTo>
                  <a:pt x="88543" y="-17"/>
                </a:moveTo>
                <a:lnTo>
                  <a:pt x="1205652" y="-17"/>
                </a:lnTo>
                <a:cubicBezTo>
                  <a:pt x="1254546" y="-120"/>
                  <a:pt x="1294295" y="39444"/>
                  <a:pt x="1294419" y="88355"/>
                </a:cubicBezTo>
                <a:cubicBezTo>
                  <a:pt x="1294419" y="90344"/>
                  <a:pt x="1294336" y="92329"/>
                  <a:pt x="1294213" y="94311"/>
                </a:cubicBezTo>
                <a:cubicBezTo>
                  <a:pt x="1247502" y="736491"/>
                  <a:pt x="736886" y="1247255"/>
                  <a:pt x="94722" y="1294213"/>
                </a:cubicBezTo>
                <a:cubicBezTo>
                  <a:pt x="45688" y="1297385"/>
                  <a:pt x="3356" y="1260231"/>
                  <a:pt x="168" y="1211213"/>
                </a:cubicBezTo>
                <a:cubicBezTo>
                  <a:pt x="48" y="1209359"/>
                  <a:pt x="-13" y="1207506"/>
                  <a:pt x="-18" y="1205652"/>
                </a:cubicBezTo>
                <a:lnTo>
                  <a:pt x="-18" y="86896"/>
                </a:lnTo>
                <a:cubicBezTo>
                  <a:pt x="880" y="38628"/>
                  <a:pt x="40267" y="-25"/>
                  <a:pt x="88543" y="-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25"/>
          <p:cNvSpPr/>
          <p:nvPr/>
        </p:nvSpPr>
        <p:spPr>
          <a:xfrm>
            <a:off x="3379976" y="2833492"/>
            <a:ext cx="1121456" cy="1118284"/>
          </a:xfrm>
          <a:custGeom>
            <a:avLst/>
            <a:gdLst/>
            <a:ahLst/>
            <a:cxnLst/>
            <a:rect l="l" t="t" r="r" b="b"/>
            <a:pathLst>
              <a:path w="1296481" h="1292814" extrusionOk="0">
                <a:moveTo>
                  <a:pt x="1296464" y="86921"/>
                </a:moveTo>
                <a:lnTo>
                  <a:pt x="1296464" y="1204029"/>
                </a:lnTo>
                <a:cubicBezTo>
                  <a:pt x="1296340" y="1253170"/>
                  <a:pt x="1256405" y="1292920"/>
                  <a:pt x="1207264" y="1292796"/>
                </a:cubicBezTo>
                <a:cubicBezTo>
                  <a:pt x="1205419" y="1292755"/>
                  <a:pt x="1203569" y="1292714"/>
                  <a:pt x="1201724" y="1292590"/>
                </a:cubicBezTo>
                <a:cubicBezTo>
                  <a:pt x="559333" y="1246703"/>
                  <a:pt x="47811" y="736598"/>
                  <a:pt x="174" y="94335"/>
                </a:cubicBezTo>
                <a:cubicBezTo>
                  <a:pt x="-3010" y="45528"/>
                  <a:pt x="33971" y="3381"/>
                  <a:pt x="82779" y="197"/>
                </a:cubicBezTo>
                <a:cubicBezTo>
                  <a:pt x="84764" y="65"/>
                  <a:pt x="86750" y="3"/>
                  <a:pt x="88735" y="7"/>
                </a:cubicBezTo>
                <a:lnTo>
                  <a:pt x="1205843" y="7"/>
                </a:lnTo>
                <a:cubicBezTo>
                  <a:pt x="1254741" y="-1138"/>
                  <a:pt x="1295310" y="37574"/>
                  <a:pt x="1296456" y="86472"/>
                </a:cubicBezTo>
                <a:cubicBezTo>
                  <a:pt x="1296460" y="86620"/>
                  <a:pt x="1296460" y="86773"/>
                  <a:pt x="1296464" y="86921"/>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25"/>
          <p:cNvSpPr/>
          <p:nvPr/>
        </p:nvSpPr>
        <p:spPr>
          <a:xfrm>
            <a:off x="3774848" y="1948717"/>
            <a:ext cx="1594820" cy="1594820"/>
          </a:xfrm>
          <a:custGeom>
            <a:avLst/>
            <a:gdLst/>
            <a:ahLst/>
            <a:cxnLst/>
            <a:rect l="l" t="t" r="r" b="b"/>
            <a:pathLst>
              <a:path w="1843722" h="1843722" extrusionOk="0">
                <a:moveTo>
                  <a:pt x="1843722" y="921861"/>
                </a:moveTo>
                <a:cubicBezTo>
                  <a:pt x="1843722" y="1430991"/>
                  <a:pt x="1430991" y="1843723"/>
                  <a:pt x="921861" y="1843723"/>
                </a:cubicBezTo>
                <a:cubicBezTo>
                  <a:pt x="412731" y="1843723"/>
                  <a:pt x="0" y="1430991"/>
                  <a:pt x="0" y="921861"/>
                </a:cubicBezTo>
                <a:cubicBezTo>
                  <a:pt x="0" y="412731"/>
                  <a:pt x="412731" y="0"/>
                  <a:pt x="921861" y="0"/>
                </a:cubicBezTo>
                <a:cubicBezTo>
                  <a:pt x="1430991" y="0"/>
                  <a:pt x="1843722" y="412731"/>
                  <a:pt x="1843722" y="921861"/>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25"/>
          <p:cNvSpPr/>
          <p:nvPr/>
        </p:nvSpPr>
        <p:spPr>
          <a:xfrm>
            <a:off x="3067425" y="1415185"/>
            <a:ext cx="894300" cy="894300"/>
          </a:xfrm>
          <a:prstGeom prst="ellipse">
            <a:avLst/>
          </a:prstGeom>
          <a:solidFill>
            <a:schemeClr val="l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535" name="Google Shape;535;p25"/>
          <p:cNvSpPr/>
          <p:nvPr/>
        </p:nvSpPr>
        <p:spPr>
          <a:xfrm>
            <a:off x="5180975" y="1415185"/>
            <a:ext cx="894300" cy="894300"/>
          </a:xfrm>
          <a:prstGeom prst="ellipse">
            <a:avLst/>
          </a:prstGeom>
          <a:solidFill>
            <a:schemeClr val="accent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536" name="Google Shape;536;p25"/>
          <p:cNvSpPr/>
          <p:nvPr/>
        </p:nvSpPr>
        <p:spPr>
          <a:xfrm>
            <a:off x="3068325" y="3170975"/>
            <a:ext cx="894300" cy="894300"/>
          </a:xfrm>
          <a:prstGeom prst="ellipse">
            <a:avLst/>
          </a:prstGeom>
          <a:solidFill>
            <a:schemeClr val="accent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537" name="Google Shape;537;p25"/>
          <p:cNvSpPr/>
          <p:nvPr/>
        </p:nvSpPr>
        <p:spPr>
          <a:xfrm>
            <a:off x="5181875" y="3170975"/>
            <a:ext cx="894300" cy="894300"/>
          </a:xfrm>
          <a:prstGeom prst="ellipse">
            <a:avLst/>
          </a:prstGeom>
          <a:solidFill>
            <a:schemeClr val="accent3"/>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538" name="Google Shape;538;p25"/>
          <p:cNvSpPr txBox="1">
            <a:spLocks noGrp="1"/>
          </p:cNvSpPr>
          <p:nvPr>
            <p:ph type="body" idx="4294967295"/>
          </p:nvPr>
        </p:nvSpPr>
        <p:spPr>
          <a:xfrm>
            <a:off x="713225" y="1752325"/>
            <a:ext cx="2205600" cy="717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a:t>
            </a:r>
            <a:endParaRPr/>
          </a:p>
        </p:txBody>
      </p:sp>
      <p:sp>
        <p:nvSpPr>
          <p:cNvPr id="539" name="Google Shape;539;p25"/>
          <p:cNvSpPr txBox="1">
            <a:spLocks noGrp="1"/>
          </p:cNvSpPr>
          <p:nvPr>
            <p:ph type="title"/>
          </p:nvPr>
        </p:nvSpPr>
        <p:spPr>
          <a:xfrm>
            <a:off x="713225" y="1415175"/>
            <a:ext cx="2205600" cy="41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Venus</a:t>
            </a:r>
            <a:endParaRPr sz="1800"/>
          </a:p>
        </p:txBody>
      </p:sp>
      <p:sp>
        <p:nvSpPr>
          <p:cNvPr id="540" name="Google Shape;540;p25"/>
          <p:cNvSpPr txBox="1">
            <a:spLocks noGrp="1"/>
          </p:cNvSpPr>
          <p:nvPr>
            <p:ph type="body" idx="4294967295"/>
          </p:nvPr>
        </p:nvSpPr>
        <p:spPr>
          <a:xfrm>
            <a:off x="6225700" y="1752325"/>
            <a:ext cx="2205600" cy="71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a:t>
            </a:r>
            <a:endParaRPr/>
          </a:p>
        </p:txBody>
      </p:sp>
      <p:sp>
        <p:nvSpPr>
          <p:cNvPr id="541" name="Google Shape;541;p25"/>
          <p:cNvSpPr txBox="1">
            <a:spLocks noGrp="1"/>
          </p:cNvSpPr>
          <p:nvPr>
            <p:ph type="title"/>
          </p:nvPr>
        </p:nvSpPr>
        <p:spPr>
          <a:xfrm>
            <a:off x="6225700" y="1415175"/>
            <a:ext cx="22056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Earth</a:t>
            </a:r>
            <a:endParaRPr sz="1800"/>
          </a:p>
        </p:txBody>
      </p:sp>
      <p:sp>
        <p:nvSpPr>
          <p:cNvPr id="542" name="Google Shape;542;p25"/>
          <p:cNvSpPr txBox="1">
            <a:spLocks noGrp="1"/>
          </p:cNvSpPr>
          <p:nvPr>
            <p:ph type="body" idx="4294967295"/>
          </p:nvPr>
        </p:nvSpPr>
        <p:spPr>
          <a:xfrm>
            <a:off x="712938" y="3508125"/>
            <a:ext cx="2205600" cy="717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 It’s full of iron oxide dust</a:t>
            </a:r>
            <a:endParaRPr/>
          </a:p>
        </p:txBody>
      </p:sp>
      <p:sp>
        <p:nvSpPr>
          <p:cNvPr id="543" name="Google Shape;543;p25"/>
          <p:cNvSpPr txBox="1">
            <a:spLocks noGrp="1"/>
          </p:cNvSpPr>
          <p:nvPr>
            <p:ph type="title"/>
          </p:nvPr>
        </p:nvSpPr>
        <p:spPr>
          <a:xfrm>
            <a:off x="712938" y="3170975"/>
            <a:ext cx="2205600" cy="41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Mars</a:t>
            </a:r>
            <a:endParaRPr sz="1800"/>
          </a:p>
        </p:txBody>
      </p:sp>
      <p:sp>
        <p:nvSpPr>
          <p:cNvPr id="544" name="Google Shape;544;p25"/>
          <p:cNvSpPr txBox="1">
            <a:spLocks noGrp="1"/>
          </p:cNvSpPr>
          <p:nvPr>
            <p:ph type="body" idx="4294967295"/>
          </p:nvPr>
        </p:nvSpPr>
        <p:spPr>
          <a:xfrm>
            <a:off x="6225413" y="3508125"/>
            <a:ext cx="2205600" cy="71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545" name="Google Shape;545;p25"/>
          <p:cNvSpPr txBox="1">
            <a:spLocks noGrp="1"/>
          </p:cNvSpPr>
          <p:nvPr>
            <p:ph type="title"/>
          </p:nvPr>
        </p:nvSpPr>
        <p:spPr>
          <a:xfrm>
            <a:off x="6225413" y="3170975"/>
            <a:ext cx="22056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Jupiter</a:t>
            </a:r>
            <a:endParaRPr sz="1800"/>
          </a:p>
        </p:txBody>
      </p:sp>
      <p:sp>
        <p:nvSpPr>
          <p:cNvPr id="546" name="Google Shape;546;p25"/>
          <p:cNvSpPr txBox="1">
            <a:spLocks noGrp="1"/>
          </p:cNvSpPr>
          <p:nvPr>
            <p:ph type="title"/>
          </p:nvPr>
        </p:nvSpPr>
        <p:spPr>
          <a:xfrm>
            <a:off x="3941963" y="2539425"/>
            <a:ext cx="1260600" cy="41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The Sun</a:t>
            </a:r>
            <a:endParaRPr sz="1800"/>
          </a:p>
        </p:txBody>
      </p:sp>
      <p:grpSp>
        <p:nvGrpSpPr>
          <p:cNvPr id="547" name="Google Shape;547;p25"/>
          <p:cNvGrpSpPr/>
          <p:nvPr/>
        </p:nvGrpSpPr>
        <p:grpSpPr>
          <a:xfrm>
            <a:off x="5442526" y="3457695"/>
            <a:ext cx="378003" cy="320874"/>
            <a:chOff x="5292341" y="4555245"/>
            <a:chExt cx="602107" cy="511108"/>
          </a:xfrm>
        </p:grpSpPr>
        <p:sp>
          <p:nvSpPr>
            <p:cNvPr id="548" name="Google Shape;548;p25"/>
            <p:cNvSpPr/>
            <p:nvPr/>
          </p:nvSpPr>
          <p:spPr>
            <a:xfrm>
              <a:off x="5372586" y="4555245"/>
              <a:ext cx="441549" cy="398946"/>
            </a:xfrm>
            <a:custGeom>
              <a:avLst/>
              <a:gdLst/>
              <a:ahLst/>
              <a:cxnLst/>
              <a:rect l="l" t="t" r="r" b="b"/>
              <a:pathLst>
                <a:path w="441549" h="398946" extrusionOk="0">
                  <a:moveTo>
                    <a:pt x="16890" y="126847"/>
                  </a:moveTo>
                  <a:cubicBezTo>
                    <a:pt x="7583" y="126847"/>
                    <a:pt x="0" y="134430"/>
                    <a:pt x="0" y="143736"/>
                  </a:cubicBezTo>
                  <a:lnTo>
                    <a:pt x="0" y="382056"/>
                  </a:lnTo>
                  <a:cubicBezTo>
                    <a:pt x="0" y="391363"/>
                    <a:pt x="7583" y="398946"/>
                    <a:pt x="16890" y="398946"/>
                  </a:cubicBezTo>
                  <a:lnTo>
                    <a:pt x="424660" y="398946"/>
                  </a:lnTo>
                  <a:cubicBezTo>
                    <a:pt x="433967" y="398946"/>
                    <a:pt x="441550" y="391363"/>
                    <a:pt x="441550" y="382056"/>
                  </a:cubicBezTo>
                  <a:lnTo>
                    <a:pt x="441550" y="143736"/>
                  </a:lnTo>
                  <a:cubicBezTo>
                    <a:pt x="441550" y="134430"/>
                    <a:pt x="433967" y="126847"/>
                    <a:pt x="424660" y="126847"/>
                  </a:cubicBezTo>
                  <a:lnTo>
                    <a:pt x="390535" y="126847"/>
                  </a:lnTo>
                  <a:lnTo>
                    <a:pt x="390535" y="24197"/>
                  </a:lnTo>
                  <a:cubicBezTo>
                    <a:pt x="390535" y="10892"/>
                    <a:pt x="379712" y="0"/>
                    <a:pt x="366338" y="0"/>
                  </a:cubicBezTo>
                  <a:lnTo>
                    <a:pt x="75212" y="0"/>
                  </a:lnTo>
                  <a:cubicBezTo>
                    <a:pt x="61906" y="0"/>
                    <a:pt x="51014" y="10823"/>
                    <a:pt x="51014" y="24197"/>
                  </a:cubicBezTo>
                  <a:lnTo>
                    <a:pt x="51014" y="126847"/>
                  </a:lnTo>
                  <a:lnTo>
                    <a:pt x="16890" y="126847"/>
                  </a:lnTo>
                  <a:close/>
                  <a:moveTo>
                    <a:pt x="17648" y="144495"/>
                  </a:moveTo>
                  <a:lnTo>
                    <a:pt x="51014" y="144495"/>
                  </a:lnTo>
                  <a:lnTo>
                    <a:pt x="51014" y="381298"/>
                  </a:lnTo>
                  <a:lnTo>
                    <a:pt x="17648" y="381298"/>
                  </a:lnTo>
                  <a:lnTo>
                    <a:pt x="17648" y="144495"/>
                  </a:lnTo>
                  <a:close/>
                  <a:moveTo>
                    <a:pt x="68662" y="355446"/>
                  </a:moveTo>
                  <a:lnTo>
                    <a:pt x="372887" y="355446"/>
                  </a:lnTo>
                  <a:lnTo>
                    <a:pt x="372887" y="381298"/>
                  </a:lnTo>
                  <a:lnTo>
                    <a:pt x="68662" y="381298"/>
                  </a:lnTo>
                  <a:lnTo>
                    <a:pt x="68662" y="355446"/>
                  </a:lnTo>
                  <a:close/>
                  <a:moveTo>
                    <a:pt x="143047" y="337798"/>
                  </a:moveTo>
                  <a:lnTo>
                    <a:pt x="116230" y="337798"/>
                  </a:lnTo>
                  <a:lnTo>
                    <a:pt x="116230" y="259208"/>
                  </a:lnTo>
                  <a:cubicBezTo>
                    <a:pt x="116230" y="259208"/>
                    <a:pt x="116368" y="258932"/>
                    <a:pt x="116506" y="258932"/>
                  </a:cubicBezTo>
                  <a:lnTo>
                    <a:pt x="142771" y="258932"/>
                  </a:lnTo>
                  <a:cubicBezTo>
                    <a:pt x="142771" y="258932"/>
                    <a:pt x="143047" y="259070"/>
                    <a:pt x="143047" y="259208"/>
                  </a:cubicBezTo>
                  <a:lnTo>
                    <a:pt x="143047" y="337798"/>
                  </a:lnTo>
                  <a:lnTo>
                    <a:pt x="143047" y="337798"/>
                  </a:lnTo>
                  <a:close/>
                  <a:moveTo>
                    <a:pt x="325251" y="337798"/>
                  </a:moveTo>
                  <a:lnTo>
                    <a:pt x="298434" y="337798"/>
                  </a:lnTo>
                  <a:lnTo>
                    <a:pt x="298434" y="110577"/>
                  </a:lnTo>
                  <a:cubicBezTo>
                    <a:pt x="298434" y="110577"/>
                    <a:pt x="298572" y="110301"/>
                    <a:pt x="298710" y="110301"/>
                  </a:cubicBezTo>
                  <a:lnTo>
                    <a:pt x="324975" y="110301"/>
                  </a:lnTo>
                  <a:cubicBezTo>
                    <a:pt x="324975" y="110301"/>
                    <a:pt x="325251" y="110439"/>
                    <a:pt x="325251" y="110577"/>
                  </a:cubicBezTo>
                  <a:lnTo>
                    <a:pt x="325251" y="337798"/>
                  </a:lnTo>
                  <a:lnTo>
                    <a:pt x="325251" y="337798"/>
                  </a:lnTo>
                  <a:close/>
                  <a:moveTo>
                    <a:pt x="423833" y="144495"/>
                  </a:moveTo>
                  <a:lnTo>
                    <a:pt x="423833" y="381298"/>
                  </a:lnTo>
                  <a:lnTo>
                    <a:pt x="390467" y="381298"/>
                  </a:lnTo>
                  <a:lnTo>
                    <a:pt x="390467" y="144495"/>
                  </a:lnTo>
                  <a:lnTo>
                    <a:pt x="423833" y="144495"/>
                  </a:lnTo>
                  <a:close/>
                  <a:moveTo>
                    <a:pt x="68594" y="24197"/>
                  </a:moveTo>
                  <a:cubicBezTo>
                    <a:pt x="68594" y="20612"/>
                    <a:pt x="71558" y="17648"/>
                    <a:pt x="75143" y="17648"/>
                  </a:cubicBezTo>
                  <a:lnTo>
                    <a:pt x="366269" y="17648"/>
                  </a:lnTo>
                  <a:cubicBezTo>
                    <a:pt x="369854" y="17648"/>
                    <a:pt x="372819" y="20612"/>
                    <a:pt x="372819" y="24197"/>
                  </a:cubicBezTo>
                  <a:lnTo>
                    <a:pt x="372819" y="337798"/>
                  </a:lnTo>
                  <a:lnTo>
                    <a:pt x="342899" y="337798"/>
                  </a:lnTo>
                  <a:lnTo>
                    <a:pt x="342899" y="110577"/>
                  </a:lnTo>
                  <a:cubicBezTo>
                    <a:pt x="342899" y="100719"/>
                    <a:pt x="334833" y="92653"/>
                    <a:pt x="324975" y="92653"/>
                  </a:cubicBezTo>
                  <a:lnTo>
                    <a:pt x="298710" y="92653"/>
                  </a:lnTo>
                  <a:cubicBezTo>
                    <a:pt x="288851" y="92653"/>
                    <a:pt x="280786" y="100719"/>
                    <a:pt x="280786" y="110577"/>
                  </a:cubicBezTo>
                  <a:lnTo>
                    <a:pt x="280786" y="337798"/>
                  </a:lnTo>
                  <a:lnTo>
                    <a:pt x="251763" y="337798"/>
                  </a:lnTo>
                  <a:lnTo>
                    <a:pt x="251763" y="181859"/>
                  </a:lnTo>
                  <a:cubicBezTo>
                    <a:pt x="251763" y="172001"/>
                    <a:pt x="243697" y="163936"/>
                    <a:pt x="233839" y="163936"/>
                  </a:cubicBezTo>
                  <a:lnTo>
                    <a:pt x="207573" y="163936"/>
                  </a:lnTo>
                  <a:cubicBezTo>
                    <a:pt x="197715" y="163936"/>
                    <a:pt x="189649" y="172001"/>
                    <a:pt x="189649" y="181859"/>
                  </a:cubicBezTo>
                  <a:lnTo>
                    <a:pt x="189649" y="229496"/>
                  </a:lnTo>
                  <a:cubicBezTo>
                    <a:pt x="189649" y="234390"/>
                    <a:pt x="193579" y="238320"/>
                    <a:pt x="198473" y="238320"/>
                  </a:cubicBezTo>
                  <a:cubicBezTo>
                    <a:pt x="203368" y="238320"/>
                    <a:pt x="207298" y="234390"/>
                    <a:pt x="207298" y="229496"/>
                  </a:cubicBezTo>
                  <a:lnTo>
                    <a:pt x="207298" y="181859"/>
                  </a:lnTo>
                  <a:cubicBezTo>
                    <a:pt x="207298" y="181859"/>
                    <a:pt x="207435" y="181584"/>
                    <a:pt x="207573" y="181584"/>
                  </a:cubicBezTo>
                  <a:lnTo>
                    <a:pt x="233839" y="181584"/>
                  </a:lnTo>
                  <a:cubicBezTo>
                    <a:pt x="233839" y="181584"/>
                    <a:pt x="234114" y="181721"/>
                    <a:pt x="234114" y="181859"/>
                  </a:cubicBezTo>
                  <a:lnTo>
                    <a:pt x="234114" y="337798"/>
                  </a:lnTo>
                  <a:lnTo>
                    <a:pt x="207298" y="337798"/>
                  </a:lnTo>
                  <a:lnTo>
                    <a:pt x="207298" y="270721"/>
                  </a:lnTo>
                  <a:cubicBezTo>
                    <a:pt x="207298" y="265826"/>
                    <a:pt x="203368" y="261897"/>
                    <a:pt x="198473" y="261897"/>
                  </a:cubicBezTo>
                  <a:cubicBezTo>
                    <a:pt x="193579" y="261897"/>
                    <a:pt x="189649" y="265826"/>
                    <a:pt x="189649" y="270721"/>
                  </a:cubicBezTo>
                  <a:lnTo>
                    <a:pt x="189649" y="337798"/>
                  </a:lnTo>
                  <a:lnTo>
                    <a:pt x="160626" y="337798"/>
                  </a:lnTo>
                  <a:lnTo>
                    <a:pt x="160626" y="259208"/>
                  </a:lnTo>
                  <a:cubicBezTo>
                    <a:pt x="160626" y="249350"/>
                    <a:pt x="152561" y="241284"/>
                    <a:pt x="142702" y="241284"/>
                  </a:cubicBezTo>
                  <a:lnTo>
                    <a:pt x="116437" y="241284"/>
                  </a:lnTo>
                  <a:cubicBezTo>
                    <a:pt x="106578" y="241284"/>
                    <a:pt x="98513" y="249350"/>
                    <a:pt x="98513" y="259208"/>
                  </a:cubicBezTo>
                  <a:lnTo>
                    <a:pt x="98513" y="337798"/>
                  </a:lnTo>
                  <a:lnTo>
                    <a:pt x="68594" y="337798"/>
                  </a:lnTo>
                  <a:lnTo>
                    <a:pt x="68594" y="24197"/>
                  </a:lnTo>
                  <a:lnTo>
                    <a:pt x="68594" y="241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25"/>
            <p:cNvSpPr/>
            <p:nvPr/>
          </p:nvSpPr>
          <p:spPr>
            <a:xfrm>
              <a:off x="5292341" y="4640728"/>
              <a:ext cx="602107" cy="425625"/>
            </a:xfrm>
            <a:custGeom>
              <a:avLst/>
              <a:gdLst/>
              <a:ahLst/>
              <a:cxnLst/>
              <a:rect l="l" t="t" r="r" b="b"/>
              <a:pathLst>
                <a:path w="602107" h="425625" extrusionOk="0">
                  <a:moveTo>
                    <a:pt x="578668" y="337246"/>
                  </a:moveTo>
                  <a:lnTo>
                    <a:pt x="563157" y="337246"/>
                  </a:lnTo>
                  <a:lnTo>
                    <a:pt x="563157" y="39364"/>
                  </a:lnTo>
                  <a:cubicBezTo>
                    <a:pt x="563157" y="17648"/>
                    <a:pt x="545509" y="0"/>
                    <a:pt x="523793" y="0"/>
                  </a:cubicBezTo>
                  <a:lnTo>
                    <a:pt x="503388" y="0"/>
                  </a:lnTo>
                  <a:cubicBezTo>
                    <a:pt x="498493" y="0"/>
                    <a:pt x="494563" y="3930"/>
                    <a:pt x="494563" y="8824"/>
                  </a:cubicBezTo>
                  <a:cubicBezTo>
                    <a:pt x="494563" y="13719"/>
                    <a:pt x="498493" y="17648"/>
                    <a:pt x="503388" y="17648"/>
                  </a:cubicBezTo>
                  <a:lnTo>
                    <a:pt x="523793" y="17648"/>
                  </a:lnTo>
                  <a:cubicBezTo>
                    <a:pt x="535789" y="17648"/>
                    <a:pt x="545578" y="27437"/>
                    <a:pt x="545578" y="39433"/>
                  </a:cubicBezTo>
                  <a:lnTo>
                    <a:pt x="545578" y="337315"/>
                  </a:lnTo>
                  <a:lnTo>
                    <a:pt x="56530" y="337315"/>
                  </a:lnTo>
                  <a:lnTo>
                    <a:pt x="56530" y="39433"/>
                  </a:lnTo>
                  <a:cubicBezTo>
                    <a:pt x="56530" y="27437"/>
                    <a:pt x="66319" y="17648"/>
                    <a:pt x="78314" y="17648"/>
                  </a:cubicBezTo>
                  <a:lnTo>
                    <a:pt x="98789" y="17648"/>
                  </a:lnTo>
                  <a:cubicBezTo>
                    <a:pt x="103683" y="17648"/>
                    <a:pt x="107613" y="13719"/>
                    <a:pt x="107613" y="8824"/>
                  </a:cubicBezTo>
                  <a:cubicBezTo>
                    <a:pt x="107613" y="3930"/>
                    <a:pt x="103683" y="0"/>
                    <a:pt x="98789" y="0"/>
                  </a:cubicBezTo>
                  <a:lnTo>
                    <a:pt x="78314" y="0"/>
                  </a:lnTo>
                  <a:cubicBezTo>
                    <a:pt x="56599" y="0"/>
                    <a:pt x="38950" y="17648"/>
                    <a:pt x="38950" y="39364"/>
                  </a:cubicBezTo>
                  <a:lnTo>
                    <a:pt x="38950" y="337246"/>
                  </a:lnTo>
                  <a:lnTo>
                    <a:pt x="23439" y="337246"/>
                  </a:lnTo>
                  <a:cubicBezTo>
                    <a:pt x="10548" y="337246"/>
                    <a:pt x="0" y="347793"/>
                    <a:pt x="0" y="360685"/>
                  </a:cubicBezTo>
                  <a:cubicBezTo>
                    <a:pt x="0" y="396533"/>
                    <a:pt x="29161" y="425625"/>
                    <a:pt x="64940" y="425625"/>
                  </a:cubicBezTo>
                  <a:lnTo>
                    <a:pt x="537167" y="425625"/>
                  </a:lnTo>
                  <a:cubicBezTo>
                    <a:pt x="573015" y="425625"/>
                    <a:pt x="602107" y="396464"/>
                    <a:pt x="602107" y="360685"/>
                  </a:cubicBezTo>
                  <a:cubicBezTo>
                    <a:pt x="602107" y="347793"/>
                    <a:pt x="591629" y="337246"/>
                    <a:pt x="578668" y="337246"/>
                  </a:cubicBezTo>
                  <a:close/>
                  <a:moveTo>
                    <a:pt x="215984" y="354894"/>
                  </a:moveTo>
                  <a:lnTo>
                    <a:pt x="386055" y="354894"/>
                  </a:lnTo>
                  <a:lnTo>
                    <a:pt x="386055" y="363787"/>
                  </a:lnTo>
                  <a:cubicBezTo>
                    <a:pt x="386055" y="368682"/>
                    <a:pt x="382056" y="372681"/>
                    <a:pt x="377162" y="372681"/>
                  </a:cubicBezTo>
                  <a:lnTo>
                    <a:pt x="224808" y="372681"/>
                  </a:lnTo>
                  <a:cubicBezTo>
                    <a:pt x="219913" y="372681"/>
                    <a:pt x="215915" y="368682"/>
                    <a:pt x="215915" y="363787"/>
                  </a:cubicBezTo>
                  <a:lnTo>
                    <a:pt x="215915" y="354894"/>
                  </a:lnTo>
                  <a:close/>
                  <a:moveTo>
                    <a:pt x="537167" y="407977"/>
                  </a:moveTo>
                  <a:lnTo>
                    <a:pt x="64940" y="407977"/>
                  </a:lnTo>
                  <a:cubicBezTo>
                    <a:pt x="38881" y="407977"/>
                    <a:pt x="17648" y="386744"/>
                    <a:pt x="17648" y="360685"/>
                  </a:cubicBezTo>
                  <a:cubicBezTo>
                    <a:pt x="17648" y="357514"/>
                    <a:pt x="20268" y="354894"/>
                    <a:pt x="23439" y="354894"/>
                  </a:cubicBezTo>
                  <a:lnTo>
                    <a:pt x="198405" y="354894"/>
                  </a:lnTo>
                  <a:lnTo>
                    <a:pt x="198405" y="363787"/>
                  </a:lnTo>
                  <a:cubicBezTo>
                    <a:pt x="198405" y="378402"/>
                    <a:pt x="210262" y="390329"/>
                    <a:pt x="224946" y="390329"/>
                  </a:cubicBezTo>
                  <a:lnTo>
                    <a:pt x="377299" y="390329"/>
                  </a:lnTo>
                  <a:cubicBezTo>
                    <a:pt x="391914" y="390329"/>
                    <a:pt x="403841" y="378471"/>
                    <a:pt x="403841" y="363787"/>
                  </a:cubicBezTo>
                  <a:lnTo>
                    <a:pt x="403841" y="354894"/>
                  </a:lnTo>
                  <a:lnTo>
                    <a:pt x="578806" y="354894"/>
                  </a:lnTo>
                  <a:cubicBezTo>
                    <a:pt x="581977" y="354894"/>
                    <a:pt x="584597" y="357514"/>
                    <a:pt x="584597" y="360685"/>
                  </a:cubicBezTo>
                  <a:cubicBezTo>
                    <a:pt x="584597" y="386744"/>
                    <a:pt x="563364" y="407977"/>
                    <a:pt x="537305" y="4079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0" name="Google Shape;550;p25"/>
          <p:cNvGrpSpPr/>
          <p:nvPr/>
        </p:nvGrpSpPr>
        <p:grpSpPr>
          <a:xfrm>
            <a:off x="3327147" y="3429093"/>
            <a:ext cx="374844" cy="378046"/>
            <a:chOff x="707874" y="4509746"/>
            <a:chExt cx="597076" cy="602176"/>
          </a:xfrm>
        </p:grpSpPr>
        <p:sp>
          <p:nvSpPr>
            <p:cNvPr id="551" name="Google Shape;551;p25"/>
            <p:cNvSpPr/>
            <p:nvPr/>
          </p:nvSpPr>
          <p:spPr>
            <a:xfrm>
              <a:off x="769781" y="4718491"/>
              <a:ext cx="234941" cy="17648"/>
            </a:xfrm>
            <a:custGeom>
              <a:avLst/>
              <a:gdLst/>
              <a:ahLst/>
              <a:cxnLst/>
              <a:rect l="l" t="t" r="r" b="b"/>
              <a:pathLst>
                <a:path w="234941" h="17648" extrusionOk="0">
                  <a:moveTo>
                    <a:pt x="226118" y="0"/>
                  </a:moveTo>
                  <a:lnTo>
                    <a:pt x="8824" y="0"/>
                  </a:lnTo>
                  <a:cubicBezTo>
                    <a:pt x="3929" y="0"/>
                    <a:pt x="0" y="3930"/>
                    <a:pt x="0" y="8824"/>
                  </a:cubicBezTo>
                  <a:cubicBezTo>
                    <a:pt x="0" y="13719"/>
                    <a:pt x="3929" y="17648"/>
                    <a:pt x="8824" y="17648"/>
                  </a:cubicBezTo>
                  <a:lnTo>
                    <a:pt x="226118" y="17648"/>
                  </a:lnTo>
                  <a:cubicBezTo>
                    <a:pt x="231012" y="17648"/>
                    <a:pt x="234942" y="13719"/>
                    <a:pt x="234942" y="8824"/>
                  </a:cubicBezTo>
                  <a:cubicBezTo>
                    <a:pt x="234942" y="3930"/>
                    <a:pt x="231012" y="0"/>
                    <a:pt x="22611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25"/>
            <p:cNvSpPr/>
            <p:nvPr/>
          </p:nvSpPr>
          <p:spPr>
            <a:xfrm>
              <a:off x="769781" y="4783568"/>
              <a:ext cx="234941" cy="17648"/>
            </a:xfrm>
            <a:custGeom>
              <a:avLst/>
              <a:gdLst/>
              <a:ahLst/>
              <a:cxnLst/>
              <a:rect l="l" t="t" r="r" b="b"/>
              <a:pathLst>
                <a:path w="234941" h="17648" extrusionOk="0">
                  <a:moveTo>
                    <a:pt x="226118" y="0"/>
                  </a:moveTo>
                  <a:lnTo>
                    <a:pt x="8824" y="0"/>
                  </a:lnTo>
                  <a:cubicBezTo>
                    <a:pt x="3929" y="0"/>
                    <a:pt x="0" y="3930"/>
                    <a:pt x="0" y="8824"/>
                  </a:cubicBezTo>
                  <a:cubicBezTo>
                    <a:pt x="0" y="13719"/>
                    <a:pt x="3929" y="17648"/>
                    <a:pt x="8824" y="17648"/>
                  </a:cubicBezTo>
                  <a:lnTo>
                    <a:pt x="226118" y="17648"/>
                  </a:lnTo>
                  <a:cubicBezTo>
                    <a:pt x="231012" y="17648"/>
                    <a:pt x="234942" y="13719"/>
                    <a:pt x="234942" y="8824"/>
                  </a:cubicBezTo>
                  <a:cubicBezTo>
                    <a:pt x="234942" y="3930"/>
                    <a:pt x="231012" y="0"/>
                    <a:pt x="22611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25"/>
            <p:cNvSpPr/>
            <p:nvPr/>
          </p:nvSpPr>
          <p:spPr>
            <a:xfrm>
              <a:off x="769781" y="4848646"/>
              <a:ext cx="234941" cy="17648"/>
            </a:xfrm>
            <a:custGeom>
              <a:avLst/>
              <a:gdLst/>
              <a:ahLst/>
              <a:cxnLst/>
              <a:rect l="l" t="t" r="r" b="b"/>
              <a:pathLst>
                <a:path w="234941" h="17648" extrusionOk="0">
                  <a:moveTo>
                    <a:pt x="234942" y="8824"/>
                  </a:moveTo>
                  <a:cubicBezTo>
                    <a:pt x="234942" y="3930"/>
                    <a:pt x="231012" y="0"/>
                    <a:pt x="226118" y="0"/>
                  </a:cubicBezTo>
                  <a:lnTo>
                    <a:pt x="8824" y="0"/>
                  </a:lnTo>
                  <a:cubicBezTo>
                    <a:pt x="3929" y="0"/>
                    <a:pt x="0" y="3930"/>
                    <a:pt x="0" y="8824"/>
                  </a:cubicBezTo>
                  <a:cubicBezTo>
                    <a:pt x="0" y="13719"/>
                    <a:pt x="3929" y="17648"/>
                    <a:pt x="8824" y="17648"/>
                  </a:cubicBezTo>
                  <a:lnTo>
                    <a:pt x="226118" y="17648"/>
                  </a:lnTo>
                  <a:cubicBezTo>
                    <a:pt x="231012" y="17648"/>
                    <a:pt x="234942" y="13719"/>
                    <a:pt x="234942" y="88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25"/>
            <p:cNvSpPr/>
            <p:nvPr/>
          </p:nvSpPr>
          <p:spPr>
            <a:xfrm>
              <a:off x="769781" y="4913724"/>
              <a:ext cx="118987" cy="17648"/>
            </a:xfrm>
            <a:custGeom>
              <a:avLst/>
              <a:gdLst/>
              <a:ahLst/>
              <a:cxnLst/>
              <a:rect l="l" t="t" r="r" b="b"/>
              <a:pathLst>
                <a:path w="118987" h="17648" extrusionOk="0">
                  <a:moveTo>
                    <a:pt x="8824" y="0"/>
                  </a:moveTo>
                  <a:cubicBezTo>
                    <a:pt x="3929" y="0"/>
                    <a:pt x="0" y="3930"/>
                    <a:pt x="0" y="8824"/>
                  </a:cubicBezTo>
                  <a:cubicBezTo>
                    <a:pt x="0" y="13719"/>
                    <a:pt x="3929" y="17648"/>
                    <a:pt x="8824" y="17648"/>
                  </a:cubicBezTo>
                  <a:lnTo>
                    <a:pt x="110163" y="17648"/>
                  </a:lnTo>
                  <a:cubicBezTo>
                    <a:pt x="115058" y="17648"/>
                    <a:pt x="118988" y="13719"/>
                    <a:pt x="118988" y="8824"/>
                  </a:cubicBezTo>
                  <a:cubicBezTo>
                    <a:pt x="118988" y="3930"/>
                    <a:pt x="115058" y="0"/>
                    <a:pt x="110163" y="0"/>
                  </a:cubicBezTo>
                  <a:lnTo>
                    <a:pt x="88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25"/>
            <p:cNvSpPr/>
            <p:nvPr/>
          </p:nvSpPr>
          <p:spPr>
            <a:xfrm>
              <a:off x="769850" y="4570963"/>
              <a:ext cx="126226" cy="65215"/>
            </a:xfrm>
            <a:custGeom>
              <a:avLst/>
              <a:gdLst/>
              <a:ahLst/>
              <a:cxnLst/>
              <a:rect l="l" t="t" r="r" b="b"/>
              <a:pathLst>
                <a:path w="126226" h="65215" extrusionOk="0">
                  <a:moveTo>
                    <a:pt x="16959" y="65215"/>
                  </a:moveTo>
                  <a:lnTo>
                    <a:pt x="109267" y="65215"/>
                  </a:lnTo>
                  <a:cubicBezTo>
                    <a:pt x="118643" y="65215"/>
                    <a:pt x="126226" y="57563"/>
                    <a:pt x="126226" y="48257"/>
                  </a:cubicBezTo>
                  <a:lnTo>
                    <a:pt x="126226" y="16959"/>
                  </a:lnTo>
                  <a:cubicBezTo>
                    <a:pt x="126226" y="7583"/>
                    <a:pt x="118574" y="0"/>
                    <a:pt x="109267" y="0"/>
                  </a:cubicBezTo>
                  <a:lnTo>
                    <a:pt x="16959" y="0"/>
                  </a:lnTo>
                  <a:cubicBezTo>
                    <a:pt x="7583" y="0"/>
                    <a:pt x="0" y="7652"/>
                    <a:pt x="0" y="16959"/>
                  </a:cubicBezTo>
                  <a:lnTo>
                    <a:pt x="0" y="48257"/>
                  </a:lnTo>
                  <a:cubicBezTo>
                    <a:pt x="0" y="57632"/>
                    <a:pt x="7652" y="65215"/>
                    <a:pt x="16959" y="65215"/>
                  </a:cubicBezTo>
                  <a:close/>
                  <a:moveTo>
                    <a:pt x="17579" y="17579"/>
                  </a:moveTo>
                  <a:lnTo>
                    <a:pt x="108578" y="17579"/>
                  </a:lnTo>
                  <a:lnTo>
                    <a:pt x="108578" y="47567"/>
                  </a:lnTo>
                  <a:lnTo>
                    <a:pt x="17579" y="47567"/>
                  </a:lnTo>
                  <a:lnTo>
                    <a:pt x="17579" y="1757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25"/>
            <p:cNvSpPr/>
            <p:nvPr/>
          </p:nvSpPr>
          <p:spPr>
            <a:xfrm>
              <a:off x="707874" y="4509746"/>
              <a:ext cx="465609" cy="602176"/>
            </a:xfrm>
            <a:custGeom>
              <a:avLst/>
              <a:gdLst/>
              <a:ahLst/>
              <a:cxnLst/>
              <a:rect l="l" t="t" r="r" b="b"/>
              <a:pathLst>
                <a:path w="465609" h="602176" extrusionOk="0">
                  <a:moveTo>
                    <a:pt x="238044" y="584459"/>
                  </a:moveTo>
                  <a:lnTo>
                    <a:pt x="48119" y="584459"/>
                  </a:lnTo>
                  <a:cubicBezTo>
                    <a:pt x="31298" y="584459"/>
                    <a:pt x="17648" y="570809"/>
                    <a:pt x="17648" y="553988"/>
                  </a:cubicBezTo>
                  <a:lnTo>
                    <a:pt x="17648" y="48050"/>
                  </a:lnTo>
                  <a:cubicBezTo>
                    <a:pt x="17648" y="31229"/>
                    <a:pt x="31298" y="17579"/>
                    <a:pt x="48119" y="17579"/>
                  </a:cubicBezTo>
                  <a:lnTo>
                    <a:pt x="335592" y="17579"/>
                  </a:lnTo>
                  <a:cubicBezTo>
                    <a:pt x="336764" y="17579"/>
                    <a:pt x="337936" y="17717"/>
                    <a:pt x="339108" y="17924"/>
                  </a:cubicBezTo>
                  <a:lnTo>
                    <a:pt x="339108" y="78314"/>
                  </a:lnTo>
                  <a:cubicBezTo>
                    <a:pt x="339108" y="104855"/>
                    <a:pt x="360685" y="126433"/>
                    <a:pt x="387227" y="126433"/>
                  </a:cubicBezTo>
                  <a:lnTo>
                    <a:pt x="447617" y="126433"/>
                  </a:lnTo>
                  <a:cubicBezTo>
                    <a:pt x="447823" y="127605"/>
                    <a:pt x="447961" y="128777"/>
                    <a:pt x="447961" y="129949"/>
                  </a:cubicBezTo>
                  <a:lnTo>
                    <a:pt x="447961" y="143185"/>
                  </a:lnTo>
                  <a:cubicBezTo>
                    <a:pt x="447961" y="148079"/>
                    <a:pt x="451891" y="152009"/>
                    <a:pt x="456785" y="152009"/>
                  </a:cubicBezTo>
                  <a:cubicBezTo>
                    <a:pt x="461680" y="152009"/>
                    <a:pt x="465609" y="148079"/>
                    <a:pt x="465609" y="143185"/>
                  </a:cubicBezTo>
                  <a:lnTo>
                    <a:pt x="465609" y="129949"/>
                  </a:lnTo>
                  <a:cubicBezTo>
                    <a:pt x="465609" y="119677"/>
                    <a:pt x="461611" y="109956"/>
                    <a:pt x="454304" y="102649"/>
                  </a:cubicBezTo>
                  <a:lnTo>
                    <a:pt x="362960" y="11306"/>
                  </a:lnTo>
                  <a:cubicBezTo>
                    <a:pt x="355653" y="3998"/>
                    <a:pt x="346001" y="0"/>
                    <a:pt x="335661" y="0"/>
                  </a:cubicBezTo>
                  <a:lnTo>
                    <a:pt x="48119" y="0"/>
                  </a:lnTo>
                  <a:cubicBezTo>
                    <a:pt x="21578" y="0"/>
                    <a:pt x="0" y="21578"/>
                    <a:pt x="0" y="48119"/>
                  </a:cubicBezTo>
                  <a:lnTo>
                    <a:pt x="0" y="554057"/>
                  </a:lnTo>
                  <a:cubicBezTo>
                    <a:pt x="0" y="580598"/>
                    <a:pt x="21578" y="602176"/>
                    <a:pt x="48119" y="602176"/>
                  </a:cubicBezTo>
                  <a:lnTo>
                    <a:pt x="238044" y="602176"/>
                  </a:lnTo>
                  <a:cubicBezTo>
                    <a:pt x="242939" y="602176"/>
                    <a:pt x="246868" y="598247"/>
                    <a:pt x="246868" y="593352"/>
                  </a:cubicBezTo>
                  <a:cubicBezTo>
                    <a:pt x="246868" y="588457"/>
                    <a:pt x="242939" y="584528"/>
                    <a:pt x="238044" y="584528"/>
                  </a:cubicBezTo>
                  <a:lnTo>
                    <a:pt x="238044" y="584528"/>
                  </a:lnTo>
                  <a:close/>
                  <a:moveTo>
                    <a:pt x="356756" y="30057"/>
                  </a:moveTo>
                  <a:lnTo>
                    <a:pt x="435414" y="108715"/>
                  </a:lnTo>
                  <a:lnTo>
                    <a:pt x="387227" y="108715"/>
                  </a:lnTo>
                  <a:cubicBezTo>
                    <a:pt x="370406" y="108715"/>
                    <a:pt x="356756" y="95066"/>
                    <a:pt x="356756" y="78245"/>
                  </a:cubicBezTo>
                  <a:lnTo>
                    <a:pt x="356756" y="300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25"/>
            <p:cNvSpPr/>
            <p:nvPr/>
          </p:nvSpPr>
          <p:spPr>
            <a:xfrm>
              <a:off x="963980" y="4685400"/>
              <a:ext cx="340970" cy="426452"/>
            </a:xfrm>
            <a:custGeom>
              <a:avLst/>
              <a:gdLst/>
              <a:ahLst/>
              <a:cxnLst/>
              <a:rect l="l" t="t" r="r" b="b"/>
              <a:pathLst>
                <a:path w="340970" h="426452" extrusionOk="0">
                  <a:moveTo>
                    <a:pt x="340762" y="320563"/>
                  </a:moveTo>
                  <a:cubicBezTo>
                    <a:pt x="340624" y="293884"/>
                    <a:pt x="324769" y="269687"/>
                    <a:pt x="300365" y="258932"/>
                  </a:cubicBezTo>
                  <a:cubicBezTo>
                    <a:pt x="280235" y="250108"/>
                    <a:pt x="243904" y="244593"/>
                    <a:pt x="223981" y="242111"/>
                  </a:cubicBezTo>
                  <a:cubicBezTo>
                    <a:pt x="223981" y="242111"/>
                    <a:pt x="223981" y="242111"/>
                    <a:pt x="223981" y="242111"/>
                  </a:cubicBezTo>
                  <a:cubicBezTo>
                    <a:pt x="222326" y="241905"/>
                    <a:pt x="221085" y="240526"/>
                    <a:pt x="221085" y="238871"/>
                  </a:cubicBezTo>
                  <a:lnTo>
                    <a:pt x="220948" y="211503"/>
                  </a:lnTo>
                  <a:cubicBezTo>
                    <a:pt x="222947" y="209986"/>
                    <a:pt x="224946" y="208400"/>
                    <a:pt x="226945" y="206746"/>
                  </a:cubicBezTo>
                  <a:cubicBezTo>
                    <a:pt x="241353" y="194268"/>
                    <a:pt x="250522" y="176482"/>
                    <a:pt x="252866" y="157042"/>
                  </a:cubicBezTo>
                  <a:cubicBezTo>
                    <a:pt x="263758" y="155525"/>
                    <a:pt x="272169" y="146080"/>
                    <a:pt x="272100" y="134774"/>
                  </a:cubicBezTo>
                  <a:lnTo>
                    <a:pt x="272100" y="119746"/>
                  </a:lnTo>
                  <a:cubicBezTo>
                    <a:pt x="272031" y="113335"/>
                    <a:pt x="269273" y="107406"/>
                    <a:pt x="264654" y="103200"/>
                  </a:cubicBezTo>
                  <a:lnTo>
                    <a:pt x="264517" y="65698"/>
                  </a:lnTo>
                  <a:cubicBezTo>
                    <a:pt x="264379" y="29437"/>
                    <a:pt x="234804" y="0"/>
                    <a:pt x="198543" y="0"/>
                  </a:cubicBezTo>
                  <a:lnTo>
                    <a:pt x="198267" y="0"/>
                  </a:lnTo>
                  <a:lnTo>
                    <a:pt x="139325" y="276"/>
                  </a:lnTo>
                  <a:cubicBezTo>
                    <a:pt x="125192" y="276"/>
                    <a:pt x="112577" y="9307"/>
                    <a:pt x="107889" y="22612"/>
                  </a:cubicBezTo>
                  <a:cubicBezTo>
                    <a:pt x="107889" y="22750"/>
                    <a:pt x="107751" y="22888"/>
                    <a:pt x="107613" y="22888"/>
                  </a:cubicBezTo>
                  <a:cubicBezTo>
                    <a:pt x="89000" y="22957"/>
                    <a:pt x="74040" y="38054"/>
                    <a:pt x="74109" y="56667"/>
                  </a:cubicBezTo>
                  <a:lnTo>
                    <a:pt x="74316" y="103959"/>
                  </a:lnTo>
                  <a:cubicBezTo>
                    <a:pt x="69697" y="108164"/>
                    <a:pt x="67077" y="114093"/>
                    <a:pt x="67077" y="120504"/>
                  </a:cubicBezTo>
                  <a:lnTo>
                    <a:pt x="67077" y="135533"/>
                  </a:lnTo>
                  <a:cubicBezTo>
                    <a:pt x="67146" y="141531"/>
                    <a:pt x="69490" y="147115"/>
                    <a:pt x="73764" y="151320"/>
                  </a:cubicBezTo>
                  <a:cubicBezTo>
                    <a:pt x="77280" y="154767"/>
                    <a:pt x="81761" y="156973"/>
                    <a:pt x="86518" y="157593"/>
                  </a:cubicBezTo>
                  <a:cubicBezTo>
                    <a:pt x="89000" y="177034"/>
                    <a:pt x="98375" y="194751"/>
                    <a:pt x="112852" y="207091"/>
                  </a:cubicBezTo>
                  <a:cubicBezTo>
                    <a:pt x="114851" y="208745"/>
                    <a:pt x="116851" y="210331"/>
                    <a:pt x="118850" y="211847"/>
                  </a:cubicBezTo>
                  <a:lnTo>
                    <a:pt x="118988" y="239216"/>
                  </a:lnTo>
                  <a:cubicBezTo>
                    <a:pt x="118988" y="240871"/>
                    <a:pt x="117747" y="242249"/>
                    <a:pt x="116161" y="242456"/>
                  </a:cubicBezTo>
                  <a:lnTo>
                    <a:pt x="116161" y="242456"/>
                  </a:lnTo>
                  <a:cubicBezTo>
                    <a:pt x="96307" y="245145"/>
                    <a:pt x="59977" y="250936"/>
                    <a:pt x="39916" y="259967"/>
                  </a:cubicBezTo>
                  <a:cubicBezTo>
                    <a:pt x="15580" y="270928"/>
                    <a:pt x="-69" y="295263"/>
                    <a:pt x="0" y="321942"/>
                  </a:cubicBezTo>
                  <a:lnTo>
                    <a:pt x="276" y="389088"/>
                  </a:lnTo>
                  <a:cubicBezTo>
                    <a:pt x="345" y="409700"/>
                    <a:pt x="17166" y="426452"/>
                    <a:pt x="37709" y="426452"/>
                  </a:cubicBezTo>
                  <a:lnTo>
                    <a:pt x="303674" y="426452"/>
                  </a:lnTo>
                  <a:cubicBezTo>
                    <a:pt x="313739" y="426452"/>
                    <a:pt x="323183" y="422178"/>
                    <a:pt x="330284" y="414664"/>
                  </a:cubicBezTo>
                  <a:cubicBezTo>
                    <a:pt x="337109" y="407357"/>
                    <a:pt x="341038" y="397567"/>
                    <a:pt x="340969" y="387709"/>
                  </a:cubicBezTo>
                  <a:lnTo>
                    <a:pt x="340693" y="320563"/>
                  </a:lnTo>
                  <a:close/>
                  <a:moveTo>
                    <a:pt x="224877" y="259967"/>
                  </a:moveTo>
                  <a:cubicBezTo>
                    <a:pt x="226945" y="260242"/>
                    <a:pt x="229220" y="260518"/>
                    <a:pt x="231702" y="260931"/>
                  </a:cubicBezTo>
                  <a:cubicBezTo>
                    <a:pt x="233701" y="261207"/>
                    <a:pt x="234391" y="262655"/>
                    <a:pt x="234666" y="263482"/>
                  </a:cubicBezTo>
                  <a:cubicBezTo>
                    <a:pt x="234942" y="264310"/>
                    <a:pt x="235080" y="265964"/>
                    <a:pt x="233563" y="267274"/>
                  </a:cubicBezTo>
                  <a:lnTo>
                    <a:pt x="203299" y="293470"/>
                  </a:lnTo>
                  <a:cubicBezTo>
                    <a:pt x="201989" y="294573"/>
                    <a:pt x="200197" y="294642"/>
                    <a:pt x="198818" y="293677"/>
                  </a:cubicBezTo>
                  <a:lnTo>
                    <a:pt x="198680" y="293677"/>
                  </a:lnTo>
                  <a:cubicBezTo>
                    <a:pt x="198680" y="293677"/>
                    <a:pt x="198680" y="293608"/>
                    <a:pt x="198680" y="293608"/>
                  </a:cubicBezTo>
                  <a:lnTo>
                    <a:pt x="185996" y="284578"/>
                  </a:lnTo>
                  <a:lnTo>
                    <a:pt x="224877" y="260035"/>
                  </a:lnTo>
                  <a:close/>
                  <a:moveTo>
                    <a:pt x="170140" y="273685"/>
                  </a:moveTo>
                  <a:lnTo>
                    <a:pt x="133120" y="250729"/>
                  </a:lnTo>
                  <a:cubicBezTo>
                    <a:pt x="135326" y="247420"/>
                    <a:pt x="136567" y="243421"/>
                    <a:pt x="136567" y="239216"/>
                  </a:cubicBezTo>
                  <a:lnTo>
                    <a:pt x="136567" y="221981"/>
                  </a:lnTo>
                  <a:cubicBezTo>
                    <a:pt x="157111" y="230736"/>
                    <a:pt x="181032" y="231357"/>
                    <a:pt x="203368" y="221705"/>
                  </a:cubicBezTo>
                  <a:lnTo>
                    <a:pt x="203368" y="238940"/>
                  </a:lnTo>
                  <a:cubicBezTo>
                    <a:pt x="203437" y="243146"/>
                    <a:pt x="204747" y="247144"/>
                    <a:pt x="207022" y="250453"/>
                  </a:cubicBezTo>
                  <a:lnTo>
                    <a:pt x="170209" y="273685"/>
                  </a:lnTo>
                  <a:close/>
                  <a:moveTo>
                    <a:pt x="182825" y="303949"/>
                  </a:moveTo>
                  <a:lnTo>
                    <a:pt x="176827" y="318288"/>
                  </a:lnTo>
                  <a:lnTo>
                    <a:pt x="163798" y="318288"/>
                  </a:lnTo>
                  <a:cubicBezTo>
                    <a:pt x="163798" y="318288"/>
                    <a:pt x="157731" y="304087"/>
                    <a:pt x="157731" y="304087"/>
                  </a:cubicBezTo>
                  <a:lnTo>
                    <a:pt x="170278" y="294987"/>
                  </a:lnTo>
                  <a:lnTo>
                    <a:pt x="182894" y="303949"/>
                  </a:lnTo>
                  <a:close/>
                  <a:moveTo>
                    <a:pt x="107613" y="40536"/>
                  </a:moveTo>
                  <a:cubicBezTo>
                    <a:pt x="115127" y="40536"/>
                    <a:pt x="121883" y="35641"/>
                    <a:pt x="124434" y="28472"/>
                  </a:cubicBezTo>
                  <a:cubicBezTo>
                    <a:pt x="126640" y="22198"/>
                    <a:pt x="132638" y="17924"/>
                    <a:pt x="139325" y="17924"/>
                  </a:cubicBezTo>
                  <a:lnTo>
                    <a:pt x="198267" y="17648"/>
                  </a:lnTo>
                  <a:lnTo>
                    <a:pt x="198474" y="17648"/>
                  </a:lnTo>
                  <a:cubicBezTo>
                    <a:pt x="225015" y="17648"/>
                    <a:pt x="246662" y="39226"/>
                    <a:pt x="246799" y="65767"/>
                  </a:cubicBezTo>
                  <a:lnTo>
                    <a:pt x="246937" y="99961"/>
                  </a:lnTo>
                  <a:cubicBezTo>
                    <a:pt x="244318" y="100581"/>
                    <a:pt x="241284" y="101546"/>
                    <a:pt x="238320" y="103063"/>
                  </a:cubicBezTo>
                  <a:cubicBezTo>
                    <a:pt x="236114" y="104166"/>
                    <a:pt x="233701" y="104855"/>
                    <a:pt x="231219" y="104993"/>
                  </a:cubicBezTo>
                  <a:lnTo>
                    <a:pt x="231081" y="79072"/>
                  </a:lnTo>
                  <a:cubicBezTo>
                    <a:pt x="231081" y="62389"/>
                    <a:pt x="217501" y="48946"/>
                    <a:pt x="200887" y="48946"/>
                  </a:cubicBezTo>
                  <a:lnTo>
                    <a:pt x="200473" y="48946"/>
                  </a:lnTo>
                  <a:cubicBezTo>
                    <a:pt x="195992" y="48946"/>
                    <a:pt x="191511" y="49705"/>
                    <a:pt x="187168" y="51083"/>
                  </a:cubicBezTo>
                  <a:cubicBezTo>
                    <a:pt x="175655" y="54806"/>
                    <a:pt x="162419" y="54875"/>
                    <a:pt x="151044" y="51221"/>
                  </a:cubicBezTo>
                  <a:cubicBezTo>
                    <a:pt x="146701" y="49842"/>
                    <a:pt x="142220" y="49222"/>
                    <a:pt x="137739" y="49222"/>
                  </a:cubicBezTo>
                  <a:lnTo>
                    <a:pt x="137463" y="49222"/>
                  </a:lnTo>
                  <a:cubicBezTo>
                    <a:pt x="120780" y="49291"/>
                    <a:pt x="107268" y="62941"/>
                    <a:pt x="107337" y="79555"/>
                  </a:cubicBezTo>
                  <a:lnTo>
                    <a:pt x="107337" y="102925"/>
                  </a:lnTo>
                  <a:cubicBezTo>
                    <a:pt x="102167" y="101201"/>
                    <a:pt x="96445" y="100374"/>
                    <a:pt x="91757" y="99961"/>
                  </a:cubicBezTo>
                  <a:lnTo>
                    <a:pt x="91550" y="56599"/>
                  </a:lnTo>
                  <a:cubicBezTo>
                    <a:pt x="91550" y="47774"/>
                    <a:pt x="98651" y="40536"/>
                    <a:pt x="107475" y="40536"/>
                  </a:cubicBezTo>
                  <a:lnTo>
                    <a:pt x="107475" y="40536"/>
                  </a:lnTo>
                  <a:close/>
                  <a:moveTo>
                    <a:pt x="103408" y="148838"/>
                  </a:moveTo>
                  <a:cubicBezTo>
                    <a:pt x="103270" y="144081"/>
                    <a:pt x="99340" y="140221"/>
                    <a:pt x="94584" y="140221"/>
                  </a:cubicBezTo>
                  <a:lnTo>
                    <a:pt x="89413" y="140221"/>
                  </a:lnTo>
                  <a:cubicBezTo>
                    <a:pt x="89413" y="140221"/>
                    <a:pt x="89413" y="140221"/>
                    <a:pt x="89413" y="140221"/>
                  </a:cubicBezTo>
                  <a:cubicBezTo>
                    <a:pt x="88172" y="140221"/>
                    <a:pt x="86931" y="139738"/>
                    <a:pt x="86035" y="138842"/>
                  </a:cubicBezTo>
                  <a:cubicBezTo>
                    <a:pt x="85139" y="137946"/>
                    <a:pt x="84657" y="136774"/>
                    <a:pt x="84657" y="135464"/>
                  </a:cubicBezTo>
                  <a:lnTo>
                    <a:pt x="84657" y="120435"/>
                  </a:lnTo>
                  <a:cubicBezTo>
                    <a:pt x="84588" y="119057"/>
                    <a:pt x="85139" y="118022"/>
                    <a:pt x="85828" y="117264"/>
                  </a:cubicBezTo>
                  <a:cubicBezTo>
                    <a:pt x="93963" y="117471"/>
                    <a:pt x="103546" y="119194"/>
                    <a:pt x="106096" y="121607"/>
                  </a:cubicBezTo>
                  <a:cubicBezTo>
                    <a:pt x="108233" y="123744"/>
                    <a:pt x="111060" y="124847"/>
                    <a:pt x="113955" y="124847"/>
                  </a:cubicBezTo>
                  <a:cubicBezTo>
                    <a:pt x="115403" y="124847"/>
                    <a:pt x="116920" y="124572"/>
                    <a:pt x="118367" y="123951"/>
                  </a:cubicBezTo>
                  <a:cubicBezTo>
                    <a:pt x="122573" y="122159"/>
                    <a:pt x="125261" y="118091"/>
                    <a:pt x="125261" y="113541"/>
                  </a:cubicBezTo>
                  <a:lnTo>
                    <a:pt x="125123" y="79486"/>
                  </a:lnTo>
                  <a:cubicBezTo>
                    <a:pt x="125123" y="72523"/>
                    <a:pt x="130707" y="66870"/>
                    <a:pt x="137670" y="66870"/>
                  </a:cubicBezTo>
                  <a:cubicBezTo>
                    <a:pt x="138635" y="66870"/>
                    <a:pt x="141531" y="66732"/>
                    <a:pt x="145805" y="68111"/>
                  </a:cubicBezTo>
                  <a:cubicBezTo>
                    <a:pt x="160627" y="72799"/>
                    <a:pt x="177654" y="72868"/>
                    <a:pt x="192752" y="67904"/>
                  </a:cubicBezTo>
                  <a:cubicBezTo>
                    <a:pt x="196957" y="66526"/>
                    <a:pt x="200749" y="66663"/>
                    <a:pt x="200887" y="66594"/>
                  </a:cubicBezTo>
                  <a:lnTo>
                    <a:pt x="200887" y="66594"/>
                  </a:lnTo>
                  <a:cubicBezTo>
                    <a:pt x="207780" y="66594"/>
                    <a:pt x="213433" y="72178"/>
                    <a:pt x="213502" y="79141"/>
                  </a:cubicBezTo>
                  <a:lnTo>
                    <a:pt x="213640" y="108440"/>
                  </a:lnTo>
                  <a:cubicBezTo>
                    <a:pt x="213640" y="115610"/>
                    <a:pt x="219086" y="121607"/>
                    <a:pt x="226187" y="122435"/>
                  </a:cubicBezTo>
                  <a:cubicBezTo>
                    <a:pt x="233219" y="123262"/>
                    <a:pt x="240181" y="121952"/>
                    <a:pt x="246455" y="118781"/>
                  </a:cubicBezTo>
                  <a:cubicBezTo>
                    <a:pt x="248868" y="117540"/>
                    <a:pt x="251418" y="116988"/>
                    <a:pt x="253280" y="116713"/>
                  </a:cubicBezTo>
                  <a:cubicBezTo>
                    <a:pt x="253900" y="117471"/>
                    <a:pt x="254383" y="118505"/>
                    <a:pt x="254383" y="119746"/>
                  </a:cubicBezTo>
                  <a:lnTo>
                    <a:pt x="254383" y="134774"/>
                  </a:lnTo>
                  <a:cubicBezTo>
                    <a:pt x="254452" y="137394"/>
                    <a:pt x="252314" y="139531"/>
                    <a:pt x="249695" y="139531"/>
                  </a:cubicBezTo>
                  <a:lnTo>
                    <a:pt x="244593" y="139531"/>
                  </a:lnTo>
                  <a:cubicBezTo>
                    <a:pt x="239768" y="139531"/>
                    <a:pt x="235907" y="143392"/>
                    <a:pt x="235838" y="148217"/>
                  </a:cubicBezTo>
                  <a:cubicBezTo>
                    <a:pt x="235562" y="165935"/>
                    <a:pt x="228117" y="182342"/>
                    <a:pt x="215433" y="193372"/>
                  </a:cubicBezTo>
                  <a:cubicBezTo>
                    <a:pt x="212882" y="195578"/>
                    <a:pt x="210262" y="197577"/>
                    <a:pt x="207574" y="199370"/>
                  </a:cubicBezTo>
                  <a:cubicBezTo>
                    <a:pt x="181722" y="215225"/>
                    <a:pt x="156421" y="214467"/>
                    <a:pt x="132224" y="199714"/>
                  </a:cubicBezTo>
                  <a:cubicBezTo>
                    <a:pt x="129535" y="197922"/>
                    <a:pt x="126847" y="195923"/>
                    <a:pt x="124296" y="193786"/>
                  </a:cubicBezTo>
                  <a:cubicBezTo>
                    <a:pt x="111542" y="182894"/>
                    <a:pt x="103959" y="166486"/>
                    <a:pt x="103546" y="148838"/>
                  </a:cubicBezTo>
                  <a:lnTo>
                    <a:pt x="103546" y="148838"/>
                  </a:lnTo>
                  <a:close/>
                  <a:moveTo>
                    <a:pt x="137050" y="408873"/>
                  </a:moveTo>
                  <a:lnTo>
                    <a:pt x="70662" y="408873"/>
                  </a:lnTo>
                  <a:lnTo>
                    <a:pt x="70524" y="373990"/>
                  </a:lnTo>
                  <a:cubicBezTo>
                    <a:pt x="70524" y="369165"/>
                    <a:pt x="66526" y="365235"/>
                    <a:pt x="61700" y="365235"/>
                  </a:cubicBezTo>
                  <a:lnTo>
                    <a:pt x="61700" y="365235"/>
                  </a:lnTo>
                  <a:cubicBezTo>
                    <a:pt x="56805" y="365235"/>
                    <a:pt x="52876" y="369234"/>
                    <a:pt x="52945" y="374059"/>
                  </a:cubicBezTo>
                  <a:lnTo>
                    <a:pt x="53083" y="408873"/>
                  </a:lnTo>
                  <a:lnTo>
                    <a:pt x="37709" y="408873"/>
                  </a:lnTo>
                  <a:cubicBezTo>
                    <a:pt x="26817" y="408873"/>
                    <a:pt x="17924" y="400049"/>
                    <a:pt x="17855" y="389088"/>
                  </a:cubicBezTo>
                  <a:lnTo>
                    <a:pt x="17580" y="321942"/>
                  </a:lnTo>
                  <a:cubicBezTo>
                    <a:pt x="17511" y="302226"/>
                    <a:pt x="29092" y="284233"/>
                    <a:pt x="47085" y="276098"/>
                  </a:cubicBezTo>
                  <a:cubicBezTo>
                    <a:pt x="57288" y="271548"/>
                    <a:pt x="73006" y="267757"/>
                    <a:pt x="87759" y="264930"/>
                  </a:cubicBezTo>
                  <a:cubicBezTo>
                    <a:pt x="87759" y="271135"/>
                    <a:pt x="90378" y="277063"/>
                    <a:pt x="95273" y="281199"/>
                  </a:cubicBezTo>
                  <a:lnTo>
                    <a:pt x="125744" y="307120"/>
                  </a:lnTo>
                  <a:cubicBezTo>
                    <a:pt x="129742" y="310498"/>
                    <a:pt x="134637" y="312222"/>
                    <a:pt x="139531" y="312222"/>
                  </a:cubicBezTo>
                  <a:cubicBezTo>
                    <a:pt x="140359" y="312222"/>
                    <a:pt x="141186" y="312222"/>
                    <a:pt x="142013" y="312084"/>
                  </a:cubicBezTo>
                  <a:lnTo>
                    <a:pt x="148976" y="328284"/>
                  </a:lnTo>
                  <a:lnTo>
                    <a:pt x="137187" y="408804"/>
                  </a:lnTo>
                  <a:close/>
                  <a:moveTo>
                    <a:pt x="141600" y="293953"/>
                  </a:moveTo>
                  <a:cubicBezTo>
                    <a:pt x="140221" y="294918"/>
                    <a:pt x="138359" y="294849"/>
                    <a:pt x="137119" y="293746"/>
                  </a:cubicBezTo>
                  <a:lnTo>
                    <a:pt x="106648" y="267825"/>
                  </a:lnTo>
                  <a:cubicBezTo>
                    <a:pt x="105062" y="266515"/>
                    <a:pt x="105269" y="264861"/>
                    <a:pt x="105476" y="264034"/>
                  </a:cubicBezTo>
                  <a:cubicBezTo>
                    <a:pt x="105683" y="263206"/>
                    <a:pt x="106441" y="261759"/>
                    <a:pt x="108440" y="261414"/>
                  </a:cubicBezTo>
                  <a:cubicBezTo>
                    <a:pt x="110922" y="261069"/>
                    <a:pt x="113266" y="260725"/>
                    <a:pt x="115265" y="260449"/>
                  </a:cubicBezTo>
                  <a:lnTo>
                    <a:pt x="154353" y="284646"/>
                  </a:lnTo>
                  <a:lnTo>
                    <a:pt x="141600" y="293884"/>
                  </a:lnTo>
                  <a:close/>
                  <a:moveTo>
                    <a:pt x="154905" y="408873"/>
                  </a:moveTo>
                  <a:lnTo>
                    <a:pt x="165590" y="336005"/>
                  </a:lnTo>
                  <a:lnTo>
                    <a:pt x="175104" y="336005"/>
                  </a:lnTo>
                  <a:cubicBezTo>
                    <a:pt x="175104" y="336005"/>
                    <a:pt x="186478" y="408873"/>
                    <a:pt x="186478" y="408873"/>
                  </a:cubicBezTo>
                  <a:lnTo>
                    <a:pt x="154905" y="408873"/>
                  </a:lnTo>
                  <a:close/>
                  <a:moveTo>
                    <a:pt x="317461" y="402600"/>
                  </a:moveTo>
                  <a:cubicBezTo>
                    <a:pt x="313670" y="406598"/>
                    <a:pt x="308775" y="408873"/>
                    <a:pt x="303605" y="408873"/>
                  </a:cubicBezTo>
                  <a:lnTo>
                    <a:pt x="288300" y="408873"/>
                  </a:lnTo>
                  <a:lnTo>
                    <a:pt x="288162" y="373094"/>
                  </a:lnTo>
                  <a:cubicBezTo>
                    <a:pt x="288162" y="368268"/>
                    <a:pt x="284164" y="364339"/>
                    <a:pt x="279338" y="364339"/>
                  </a:cubicBezTo>
                  <a:lnTo>
                    <a:pt x="279338" y="364339"/>
                  </a:lnTo>
                  <a:cubicBezTo>
                    <a:pt x="274444" y="364339"/>
                    <a:pt x="270514" y="368337"/>
                    <a:pt x="270583" y="373163"/>
                  </a:cubicBezTo>
                  <a:lnTo>
                    <a:pt x="270721" y="408873"/>
                  </a:lnTo>
                  <a:lnTo>
                    <a:pt x="204402" y="408873"/>
                  </a:lnTo>
                  <a:lnTo>
                    <a:pt x="191787" y="328215"/>
                  </a:lnTo>
                  <a:lnTo>
                    <a:pt x="198612" y="311946"/>
                  </a:lnTo>
                  <a:cubicBezTo>
                    <a:pt x="199370" y="312015"/>
                    <a:pt x="200128" y="312084"/>
                    <a:pt x="200955" y="312084"/>
                  </a:cubicBezTo>
                  <a:cubicBezTo>
                    <a:pt x="205919" y="312084"/>
                    <a:pt x="210883" y="310360"/>
                    <a:pt x="214881" y="306845"/>
                  </a:cubicBezTo>
                  <a:lnTo>
                    <a:pt x="245145" y="280648"/>
                  </a:lnTo>
                  <a:cubicBezTo>
                    <a:pt x="250040" y="276443"/>
                    <a:pt x="252590" y="270445"/>
                    <a:pt x="252521" y="264310"/>
                  </a:cubicBezTo>
                  <a:cubicBezTo>
                    <a:pt x="267274" y="266998"/>
                    <a:pt x="283061" y="270652"/>
                    <a:pt x="293264" y="275133"/>
                  </a:cubicBezTo>
                  <a:cubicBezTo>
                    <a:pt x="311326" y="283061"/>
                    <a:pt x="323045" y="300985"/>
                    <a:pt x="323114" y="320701"/>
                  </a:cubicBezTo>
                  <a:lnTo>
                    <a:pt x="323390" y="387847"/>
                  </a:lnTo>
                  <a:cubicBezTo>
                    <a:pt x="323390" y="393224"/>
                    <a:pt x="321253" y="398601"/>
                    <a:pt x="317461" y="402669"/>
                  </a:cubicBezTo>
                  <a:lnTo>
                    <a:pt x="317461" y="4026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8" name="Google Shape;558;p25"/>
          <p:cNvSpPr/>
          <p:nvPr/>
        </p:nvSpPr>
        <p:spPr>
          <a:xfrm>
            <a:off x="5440072" y="1702807"/>
            <a:ext cx="377909" cy="319033"/>
          </a:xfrm>
          <a:custGeom>
            <a:avLst/>
            <a:gdLst/>
            <a:ahLst/>
            <a:cxnLst/>
            <a:rect l="l" t="t" r="r" b="b"/>
            <a:pathLst>
              <a:path w="602245" h="508419" extrusionOk="0">
                <a:moveTo>
                  <a:pt x="602245" y="362753"/>
                </a:moveTo>
                <a:cubicBezTo>
                  <a:pt x="602245" y="282785"/>
                  <a:pt x="537237" y="217087"/>
                  <a:pt x="456578" y="217087"/>
                </a:cubicBezTo>
                <a:cubicBezTo>
                  <a:pt x="407770" y="217087"/>
                  <a:pt x="364477" y="241215"/>
                  <a:pt x="338074" y="278166"/>
                </a:cubicBezTo>
                <a:lnTo>
                  <a:pt x="154422" y="278166"/>
                </a:lnTo>
                <a:lnTo>
                  <a:pt x="154422" y="242870"/>
                </a:lnTo>
                <a:cubicBezTo>
                  <a:pt x="154422" y="231564"/>
                  <a:pt x="145254" y="222395"/>
                  <a:pt x="133948" y="222395"/>
                </a:cubicBezTo>
                <a:lnTo>
                  <a:pt x="92240" y="222395"/>
                </a:lnTo>
                <a:cubicBezTo>
                  <a:pt x="80934" y="222395"/>
                  <a:pt x="71765" y="231564"/>
                  <a:pt x="71765" y="242870"/>
                </a:cubicBezTo>
                <a:lnTo>
                  <a:pt x="71765" y="278166"/>
                </a:lnTo>
                <a:lnTo>
                  <a:pt x="61700" y="278166"/>
                </a:lnTo>
                <a:cubicBezTo>
                  <a:pt x="37434" y="278166"/>
                  <a:pt x="17718" y="258450"/>
                  <a:pt x="17718" y="234183"/>
                </a:cubicBezTo>
                <a:lnTo>
                  <a:pt x="17718" y="168485"/>
                </a:lnTo>
                <a:cubicBezTo>
                  <a:pt x="17718" y="144219"/>
                  <a:pt x="37434" y="124503"/>
                  <a:pt x="61700" y="124503"/>
                </a:cubicBezTo>
                <a:lnTo>
                  <a:pt x="478363" y="124503"/>
                </a:lnTo>
                <a:cubicBezTo>
                  <a:pt x="502630" y="124503"/>
                  <a:pt x="522346" y="144219"/>
                  <a:pt x="522346" y="168485"/>
                </a:cubicBezTo>
                <a:lnTo>
                  <a:pt x="522346" y="208263"/>
                </a:lnTo>
                <a:cubicBezTo>
                  <a:pt x="522346" y="213088"/>
                  <a:pt x="526275" y="217018"/>
                  <a:pt x="531101" y="217018"/>
                </a:cubicBezTo>
                <a:cubicBezTo>
                  <a:pt x="535926" y="217018"/>
                  <a:pt x="539856" y="213088"/>
                  <a:pt x="539856" y="208263"/>
                </a:cubicBezTo>
                <a:lnTo>
                  <a:pt x="539856" y="168485"/>
                </a:lnTo>
                <a:cubicBezTo>
                  <a:pt x="539856" y="134499"/>
                  <a:pt x="512212" y="106923"/>
                  <a:pt x="478294" y="106923"/>
                </a:cubicBezTo>
                <a:lnTo>
                  <a:pt x="387089" y="106923"/>
                </a:lnTo>
                <a:lnTo>
                  <a:pt x="387089" y="68800"/>
                </a:lnTo>
                <a:cubicBezTo>
                  <a:pt x="387089" y="30884"/>
                  <a:pt x="356205" y="0"/>
                  <a:pt x="318289" y="0"/>
                </a:cubicBezTo>
                <a:lnTo>
                  <a:pt x="221568" y="0"/>
                </a:lnTo>
                <a:cubicBezTo>
                  <a:pt x="183652" y="0"/>
                  <a:pt x="152768" y="30884"/>
                  <a:pt x="152768" y="68800"/>
                </a:cubicBezTo>
                <a:lnTo>
                  <a:pt x="152768" y="106923"/>
                </a:lnTo>
                <a:lnTo>
                  <a:pt x="61562" y="106923"/>
                </a:lnTo>
                <a:cubicBezTo>
                  <a:pt x="27575" y="106923"/>
                  <a:pt x="0" y="134568"/>
                  <a:pt x="0" y="168485"/>
                </a:cubicBezTo>
                <a:lnTo>
                  <a:pt x="0" y="429003"/>
                </a:lnTo>
                <a:cubicBezTo>
                  <a:pt x="0" y="462990"/>
                  <a:pt x="27644" y="490565"/>
                  <a:pt x="61562" y="490565"/>
                </a:cubicBezTo>
                <a:lnTo>
                  <a:pt x="342348" y="490565"/>
                </a:lnTo>
                <a:cubicBezTo>
                  <a:pt x="347173" y="490565"/>
                  <a:pt x="351103" y="486635"/>
                  <a:pt x="351103" y="481810"/>
                </a:cubicBezTo>
                <a:cubicBezTo>
                  <a:pt x="351103" y="476984"/>
                  <a:pt x="347173" y="473055"/>
                  <a:pt x="342348" y="473055"/>
                </a:cubicBezTo>
                <a:lnTo>
                  <a:pt x="61562" y="473055"/>
                </a:lnTo>
                <a:cubicBezTo>
                  <a:pt x="37296" y="473055"/>
                  <a:pt x="17580" y="453338"/>
                  <a:pt x="17580" y="429072"/>
                </a:cubicBezTo>
                <a:lnTo>
                  <a:pt x="17580" y="277201"/>
                </a:lnTo>
                <a:cubicBezTo>
                  <a:pt x="28748" y="288645"/>
                  <a:pt x="44328" y="295745"/>
                  <a:pt x="61562" y="295745"/>
                </a:cubicBezTo>
                <a:lnTo>
                  <a:pt x="71627" y="295745"/>
                </a:lnTo>
                <a:lnTo>
                  <a:pt x="71627" y="304707"/>
                </a:lnTo>
                <a:cubicBezTo>
                  <a:pt x="71627" y="327526"/>
                  <a:pt x="90171" y="346070"/>
                  <a:pt x="112990" y="346070"/>
                </a:cubicBezTo>
                <a:cubicBezTo>
                  <a:pt x="135809" y="346070"/>
                  <a:pt x="154353" y="327526"/>
                  <a:pt x="154353" y="304707"/>
                </a:cubicBezTo>
                <a:lnTo>
                  <a:pt x="154353" y="295745"/>
                </a:lnTo>
                <a:lnTo>
                  <a:pt x="327250" y="295745"/>
                </a:lnTo>
                <a:cubicBezTo>
                  <a:pt x="316840" y="315806"/>
                  <a:pt x="310912" y="338625"/>
                  <a:pt x="310912" y="362753"/>
                </a:cubicBezTo>
                <a:cubicBezTo>
                  <a:pt x="310912" y="442722"/>
                  <a:pt x="375921" y="508420"/>
                  <a:pt x="456578" y="508420"/>
                </a:cubicBezTo>
                <a:cubicBezTo>
                  <a:pt x="537237" y="508420"/>
                  <a:pt x="602245" y="442791"/>
                  <a:pt x="602245" y="362753"/>
                </a:cubicBezTo>
                <a:close/>
                <a:moveTo>
                  <a:pt x="334282" y="106923"/>
                </a:moveTo>
                <a:lnTo>
                  <a:pt x="205781" y="106923"/>
                </a:lnTo>
                <a:lnTo>
                  <a:pt x="205781" y="68800"/>
                </a:lnTo>
                <a:cubicBezTo>
                  <a:pt x="205781" y="60045"/>
                  <a:pt x="212882" y="52945"/>
                  <a:pt x="221637" y="52945"/>
                </a:cubicBezTo>
                <a:lnTo>
                  <a:pt x="318358" y="52945"/>
                </a:lnTo>
                <a:cubicBezTo>
                  <a:pt x="327113" y="52945"/>
                  <a:pt x="334213" y="60045"/>
                  <a:pt x="334213" y="68800"/>
                </a:cubicBezTo>
                <a:lnTo>
                  <a:pt x="334213" y="106923"/>
                </a:lnTo>
                <a:close/>
                <a:moveTo>
                  <a:pt x="170415" y="68800"/>
                </a:moveTo>
                <a:cubicBezTo>
                  <a:pt x="170415" y="40536"/>
                  <a:pt x="193372" y="17579"/>
                  <a:pt x="221637" y="17579"/>
                </a:cubicBezTo>
                <a:lnTo>
                  <a:pt x="318358" y="17579"/>
                </a:lnTo>
                <a:cubicBezTo>
                  <a:pt x="346622" y="17579"/>
                  <a:pt x="369578" y="40536"/>
                  <a:pt x="369578" y="68800"/>
                </a:cubicBezTo>
                <a:lnTo>
                  <a:pt x="369578" y="106923"/>
                </a:lnTo>
                <a:lnTo>
                  <a:pt x="351792" y="106923"/>
                </a:lnTo>
                <a:lnTo>
                  <a:pt x="351792" y="68800"/>
                </a:lnTo>
                <a:cubicBezTo>
                  <a:pt x="351792" y="50325"/>
                  <a:pt x="336764" y="35365"/>
                  <a:pt x="318358" y="35365"/>
                </a:cubicBezTo>
                <a:lnTo>
                  <a:pt x="221637" y="35365"/>
                </a:lnTo>
                <a:cubicBezTo>
                  <a:pt x="203161" y="35365"/>
                  <a:pt x="188202" y="50394"/>
                  <a:pt x="188202" y="68800"/>
                </a:cubicBezTo>
                <a:lnTo>
                  <a:pt x="188202" y="106923"/>
                </a:lnTo>
                <a:lnTo>
                  <a:pt x="170415" y="106923"/>
                </a:lnTo>
                <a:lnTo>
                  <a:pt x="170415" y="68800"/>
                </a:lnTo>
                <a:close/>
                <a:moveTo>
                  <a:pt x="92170" y="239974"/>
                </a:moveTo>
                <a:lnTo>
                  <a:pt x="133879" y="239974"/>
                </a:lnTo>
                <a:cubicBezTo>
                  <a:pt x="135464" y="239974"/>
                  <a:pt x="136773" y="241284"/>
                  <a:pt x="136773" y="242870"/>
                </a:cubicBezTo>
                <a:lnTo>
                  <a:pt x="136773" y="256313"/>
                </a:lnTo>
                <a:lnTo>
                  <a:pt x="89207" y="256313"/>
                </a:lnTo>
                <a:lnTo>
                  <a:pt x="89207" y="242870"/>
                </a:lnTo>
                <a:cubicBezTo>
                  <a:pt x="89207" y="241284"/>
                  <a:pt x="90516" y="239974"/>
                  <a:pt x="92101" y="239974"/>
                </a:cubicBezTo>
                <a:close/>
                <a:moveTo>
                  <a:pt x="136773" y="304707"/>
                </a:moveTo>
                <a:cubicBezTo>
                  <a:pt x="136773" y="317806"/>
                  <a:pt x="126088" y="328491"/>
                  <a:pt x="112990" y="328491"/>
                </a:cubicBezTo>
                <a:cubicBezTo>
                  <a:pt x="99892" y="328491"/>
                  <a:pt x="89207" y="317806"/>
                  <a:pt x="89207" y="304707"/>
                </a:cubicBezTo>
                <a:lnTo>
                  <a:pt x="89207" y="273961"/>
                </a:lnTo>
                <a:lnTo>
                  <a:pt x="136773" y="273961"/>
                </a:lnTo>
                <a:lnTo>
                  <a:pt x="136773" y="304707"/>
                </a:lnTo>
                <a:lnTo>
                  <a:pt x="136773" y="304707"/>
                </a:lnTo>
                <a:close/>
                <a:moveTo>
                  <a:pt x="571292" y="419696"/>
                </a:moveTo>
                <a:cubicBezTo>
                  <a:pt x="560124" y="416525"/>
                  <a:pt x="546060" y="413906"/>
                  <a:pt x="530136" y="411975"/>
                </a:cubicBezTo>
                <a:cubicBezTo>
                  <a:pt x="535995" y="380471"/>
                  <a:pt x="535995" y="345174"/>
                  <a:pt x="530136" y="313600"/>
                </a:cubicBezTo>
                <a:cubicBezTo>
                  <a:pt x="546060" y="311670"/>
                  <a:pt x="560055" y="309050"/>
                  <a:pt x="571292" y="305879"/>
                </a:cubicBezTo>
                <a:cubicBezTo>
                  <a:pt x="579840" y="323045"/>
                  <a:pt x="584666" y="342348"/>
                  <a:pt x="584666" y="362822"/>
                </a:cubicBezTo>
                <a:cubicBezTo>
                  <a:pt x="584666" y="383228"/>
                  <a:pt x="579840" y="402600"/>
                  <a:pt x="571292" y="419765"/>
                </a:cubicBezTo>
                <a:lnTo>
                  <a:pt x="571292" y="419765"/>
                </a:lnTo>
                <a:close/>
                <a:moveTo>
                  <a:pt x="508489" y="298089"/>
                </a:moveTo>
                <a:cubicBezTo>
                  <a:pt x="494977" y="299192"/>
                  <a:pt x="480432" y="299882"/>
                  <a:pt x="465403" y="300089"/>
                </a:cubicBezTo>
                <a:lnTo>
                  <a:pt x="465403" y="236183"/>
                </a:lnTo>
                <a:cubicBezTo>
                  <a:pt x="487877" y="243766"/>
                  <a:pt x="502009" y="275271"/>
                  <a:pt x="508489" y="298089"/>
                </a:cubicBezTo>
                <a:close/>
                <a:moveTo>
                  <a:pt x="447823" y="236114"/>
                </a:moveTo>
                <a:lnTo>
                  <a:pt x="447823" y="300089"/>
                </a:lnTo>
                <a:cubicBezTo>
                  <a:pt x="432795" y="299882"/>
                  <a:pt x="418249" y="299192"/>
                  <a:pt x="404737" y="298089"/>
                </a:cubicBezTo>
                <a:cubicBezTo>
                  <a:pt x="413975" y="265481"/>
                  <a:pt x="429899" y="241973"/>
                  <a:pt x="447823" y="236114"/>
                </a:cubicBezTo>
                <a:lnTo>
                  <a:pt x="447823" y="236114"/>
                </a:lnTo>
                <a:close/>
                <a:moveTo>
                  <a:pt x="404737" y="427417"/>
                </a:moveTo>
                <a:cubicBezTo>
                  <a:pt x="418249" y="426314"/>
                  <a:pt x="432795" y="425625"/>
                  <a:pt x="447823" y="425418"/>
                </a:cubicBezTo>
                <a:lnTo>
                  <a:pt x="447823" y="489393"/>
                </a:lnTo>
                <a:cubicBezTo>
                  <a:pt x="429899" y="483533"/>
                  <a:pt x="413975" y="460163"/>
                  <a:pt x="404737" y="427417"/>
                </a:cubicBezTo>
                <a:close/>
                <a:moveTo>
                  <a:pt x="465403" y="489324"/>
                </a:moveTo>
                <a:lnTo>
                  <a:pt x="465403" y="425418"/>
                </a:lnTo>
                <a:cubicBezTo>
                  <a:pt x="480432" y="425625"/>
                  <a:pt x="494977" y="426314"/>
                  <a:pt x="508489" y="427417"/>
                </a:cubicBezTo>
                <a:cubicBezTo>
                  <a:pt x="502009" y="450236"/>
                  <a:pt x="487877" y="481741"/>
                  <a:pt x="465403" y="489324"/>
                </a:cubicBezTo>
                <a:close/>
                <a:moveTo>
                  <a:pt x="465403" y="407839"/>
                </a:moveTo>
                <a:lnTo>
                  <a:pt x="465403" y="317599"/>
                </a:lnTo>
                <a:cubicBezTo>
                  <a:pt x="482017" y="317392"/>
                  <a:pt x="497872" y="316634"/>
                  <a:pt x="512625" y="315324"/>
                </a:cubicBezTo>
                <a:cubicBezTo>
                  <a:pt x="518485" y="345519"/>
                  <a:pt x="518554" y="379574"/>
                  <a:pt x="512625" y="410045"/>
                </a:cubicBezTo>
                <a:cubicBezTo>
                  <a:pt x="497941" y="408804"/>
                  <a:pt x="482017" y="407977"/>
                  <a:pt x="465403" y="407770"/>
                </a:cubicBezTo>
                <a:lnTo>
                  <a:pt x="465403" y="407770"/>
                </a:lnTo>
                <a:close/>
                <a:moveTo>
                  <a:pt x="562054" y="290092"/>
                </a:moveTo>
                <a:cubicBezTo>
                  <a:pt x="552127" y="292574"/>
                  <a:pt x="539925" y="294711"/>
                  <a:pt x="526275" y="296297"/>
                </a:cubicBezTo>
                <a:cubicBezTo>
                  <a:pt x="520484" y="274650"/>
                  <a:pt x="511867" y="256313"/>
                  <a:pt x="501319" y="242732"/>
                </a:cubicBezTo>
                <a:cubicBezTo>
                  <a:pt x="526069" y="251969"/>
                  <a:pt x="547232" y="268722"/>
                  <a:pt x="562054" y="290092"/>
                </a:cubicBezTo>
                <a:close/>
                <a:moveTo>
                  <a:pt x="411768" y="242732"/>
                </a:moveTo>
                <a:cubicBezTo>
                  <a:pt x="401290" y="256244"/>
                  <a:pt x="392741" y="274581"/>
                  <a:pt x="386951" y="296297"/>
                </a:cubicBezTo>
                <a:cubicBezTo>
                  <a:pt x="373301" y="294642"/>
                  <a:pt x="361168" y="292574"/>
                  <a:pt x="351172" y="290092"/>
                </a:cubicBezTo>
                <a:cubicBezTo>
                  <a:pt x="365924" y="268722"/>
                  <a:pt x="387089" y="252038"/>
                  <a:pt x="411768" y="242732"/>
                </a:cubicBezTo>
                <a:close/>
                <a:moveTo>
                  <a:pt x="341865" y="305810"/>
                </a:moveTo>
                <a:cubicBezTo>
                  <a:pt x="353102" y="308982"/>
                  <a:pt x="367097" y="311601"/>
                  <a:pt x="383022" y="313531"/>
                </a:cubicBezTo>
                <a:cubicBezTo>
                  <a:pt x="381160" y="323527"/>
                  <a:pt x="379850" y="334144"/>
                  <a:pt x="379161" y="345174"/>
                </a:cubicBezTo>
                <a:cubicBezTo>
                  <a:pt x="378885" y="350000"/>
                  <a:pt x="382539" y="354205"/>
                  <a:pt x="387365" y="354481"/>
                </a:cubicBezTo>
                <a:cubicBezTo>
                  <a:pt x="392190" y="354757"/>
                  <a:pt x="396395" y="351103"/>
                  <a:pt x="396671" y="346277"/>
                </a:cubicBezTo>
                <a:cubicBezTo>
                  <a:pt x="397361" y="335523"/>
                  <a:pt x="398670" y="325182"/>
                  <a:pt x="400600" y="315393"/>
                </a:cubicBezTo>
                <a:cubicBezTo>
                  <a:pt x="415284" y="316634"/>
                  <a:pt x="431210" y="317461"/>
                  <a:pt x="447823" y="317599"/>
                </a:cubicBezTo>
                <a:lnTo>
                  <a:pt x="447823" y="407839"/>
                </a:lnTo>
                <a:cubicBezTo>
                  <a:pt x="431279" y="408046"/>
                  <a:pt x="415353" y="408804"/>
                  <a:pt x="400600" y="410045"/>
                </a:cubicBezTo>
                <a:cubicBezTo>
                  <a:pt x="399084" y="402393"/>
                  <a:pt x="397981" y="394327"/>
                  <a:pt x="397223" y="385986"/>
                </a:cubicBezTo>
                <a:cubicBezTo>
                  <a:pt x="396809" y="381160"/>
                  <a:pt x="392535" y="377575"/>
                  <a:pt x="387709" y="377989"/>
                </a:cubicBezTo>
                <a:cubicBezTo>
                  <a:pt x="382884" y="378402"/>
                  <a:pt x="379299" y="382677"/>
                  <a:pt x="379712" y="387502"/>
                </a:cubicBezTo>
                <a:cubicBezTo>
                  <a:pt x="380471" y="395775"/>
                  <a:pt x="381573" y="403909"/>
                  <a:pt x="383091" y="411769"/>
                </a:cubicBezTo>
                <a:cubicBezTo>
                  <a:pt x="367097" y="413699"/>
                  <a:pt x="353102" y="416319"/>
                  <a:pt x="341865" y="419559"/>
                </a:cubicBezTo>
                <a:cubicBezTo>
                  <a:pt x="333317" y="402393"/>
                  <a:pt x="328491" y="383090"/>
                  <a:pt x="328491" y="362616"/>
                </a:cubicBezTo>
                <a:cubicBezTo>
                  <a:pt x="328491" y="342210"/>
                  <a:pt x="333317" y="322838"/>
                  <a:pt x="341865" y="305672"/>
                </a:cubicBezTo>
                <a:lnTo>
                  <a:pt x="341865" y="305672"/>
                </a:lnTo>
                <a:close/>
                <a:moveTo>
                  <a:pt x="351172" y="435345"/>
                </a:moveTo>
                <a:cubicBezTo>
                  <a:pt x="361168" y="432864"/>
                  <a:pt x="373301" y="430727"/>
                  <a:pt x="387020" y="429141"/>
                </a:cubicBezTo>
                <a:cubicBezTo>
                  <a:pt x="392052" y="447823"/>
                  <a:pt x="399980" y="467402"/>
                  <a:pt x="411906" y="482775"/>
                </a:cubicBezTo>
                <a:cubicBezTo>
                  <a:pt x="387158" y="473537"/>
                  <a:pt x="365993" y="456785"/>
                  <a:pt x="351172" y="435414"/>
                </a:cubicBezTo>
                <a:lnTo>
                  <a:pt x="351172" y="435414"/>
                </a:lnTo>
                <a:close/>
                <a:moveTo>
                  <a:pt x="501319" y="482706"/>
                </a:moveTo>
                <a:cubicBezTo>
                  <a:pt x="511867" y="469125"/>
                  <a:pt x="520484" y="450719"/>
                  <a:pt x="526275" y="429141"/>
                </a:cubicBezTo>
                <a:cubicBezTo>
                  <a:pt x="539925" y="430796"/>
                  <a:pt x="552127" y="432864"/>
                  <a:pt x="562054" y="435345"/>
                </a:cubicBezTo>
                <a:cubicBezTo>
                  <a:pt x="547232" y="456785"/>
                  <a:pt x="526069" y="473468"/>
                  <a:pt x="501319" y="4827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25"/>
          <p:cNvSpPr/>
          <p:nvPr/>
        </p:nvSpPr>
        <p:spPr>
          <a:xfrm>
            <a:off x="3326461" y="1685488"/>
            <a:ext cx="377995" cy="353683"/>
          </a:xfrm>
          <a:custGeom>
            <a:avLst/>
            <a:gdLst/>
            <a:ahLst/>
            <a:cxnLst/>
            <a:rect l="l" t="t" r="r" b="b"/>
            <a:pathLst>
              <a:path w="602383" h="563639" extrusionOk="0">
                <a:moveTo>
                  <a:pt x="593214" y="308154"/>
                </a:moveTo>
                <a:lnTo>
                  <a:pt x="581219" y="308154"/>
                </a:lnTo>
                <a:lnTo>
                  <a:pt x="516417" y="183307"/>
                </a:lnTo>
                <a:cubicBezTo>
                  <a:pt x="520209" y="183790"/>
                  <a:pt x="524069" y="183996"/>
                  <a:pt x="527930" y="183996"/>
                </a:cubicBezTo>
                <a:cubicBezTo>
                  <a:pt x="553644" y="183996"/>
                  <a:pt x="592111" y="172415"/>
                  <a:pt x="592801" y="140496"/>
                </a:cubicBezTo>
                <a:cubicBezTo>
                  <a:pt x="593490" y="111198"/>
                  <a:pt x="562261" y="93756"/>
                  <a:pt x="538684" y="108992"/>
                </a:cubicBezTo>
                <a:cubicBezTo>
                  <a:pt x="530894" y="114024"/>
                  <a:pt x="525379" y="122021"/>
                  <a:pt x="523242" y="131121"/>
                </a:cubicBezTo>
                <a:cubicBezTo>
                  <a:pt x="516072" y="130362"/>
                  <a:pt x="511798" y="128294"/>
                  <a:pt x="506972" y="125812"/>
                </a:cubicBezTo>
                <a:cubicBezTo>
                  <a:pt x="466782" y="104304"/>
                  <a:pt x="417628" y="97892"/>
                  <a:pt x="371991" y="108095"/>
                </a:cubicBezTo>
                <a:lnTo>
                  <a:pt x="331111" y="117264"/>
                </a:lnTo>
                <a:lnTo>
                  <a:pt x="329180" y="91895"/>
                </a:lnTo>
                <a:lnTo>
                  <a:pt x="331662" y="90102"/>
                </a:lnTo>
                <a:cubicBezTo>
                  <a:pt x="349379" y="77073"/>
                  <a:pt x="352206" y="51566"/>
                  <a:pt x="337660" y="35021"/>
                </a:cubicBezTo>
                <a:lnTo>
                  <a:pt x="310705" y="4343"/>
                </a:lnTo>
                <a:cubicBezTo>
                  <a:pt x="308292" y="1586"/>
                  <a:pt x="304776" y="0"/>
                  <a:pt x="301054" y="0"/>
                </a:cubicBezTo>
                <a:lnTo>
                  <a:pt x="301054" y="0"/>
                </a:lnTo>
                <a:cubicBezTo>
                  <a:pt x="297331" y="0"/>
                  <a:pt x="293815" y="1586"/>
                  <a:pt x="291402" y="4343"/>
                </a:cubicBezTo>
                <a:lnTo>
                  <a:pt x="264447" y="35021"/>
                </a:lnTo>
                <a:cubicBezTo>
                  <a:pt x="249901" y="51566"/>
                  <a:pt x="252659" y="77073"/>
                  <a:pt x="270445" y="90102"/>
                </a:cubicBezTo>
                <a:lnTo>
                  <a:pt x="272927" y="91895"/>
                </a:lnTo>
                <a:lnTo>
                  <a:pt x="270997" y="117264"/>
                </a:lnTo>
                <a:lnTo>
                  <a:pt x="230116" y="108095"/>
                </a:lnTo>
                <a:cubicBezTo>
                  <a:pt x="183307" y="97617"/>
                  <a:pt x="133464" y="105682"/>
                  <a:pt x="93618" y="126571"/>
                </a:cubicBezTo>
                <a:cubicBezTo>
                  <a:pt x="89206" y="128915"/>
                  <a:pt x="84174" y="130500"/>
                  <a:pt x="78865" y="131052"/>
                </a:cubicBezTo>
                <a:cubicBezTo>
                  <a:pt x="69904" y="92309"/>
                  <a:pt x="14822" y="94997"/>
                  <a:pt x="9652" y="134637"/>
                </a:cubicBezTo>
                <a:cubicBezTo>
                  <a:pt x="7652" y="149734"/>
                  <a:pt x="14753" y="164073"/>
                  <a:pt x="27713" y="171381"/>
                </a:cubicBezTo>
                <a:cubicBezTo>
                  <a:pt x="41915" y="179791"/>
                  <a:pt x="57977" y="183996"/>
                  <a:pt x="74109" y="183996"/>
                </a:cubicBezTo>
                <a:cubicBezTo>
                  <a:pt x="77969" y="183996"/>
                  <a:pt x="81830" y="183721"/>
                  <a:pt x="85621" y="183238"/>
                </a:cubicBezTo>
                <a:lnTo>
                  <a:pt x="20820" y="308016"/>
                </a:lnTo>
                <a:lnTo>
                  <a:pt x="8824" y="308016"/>
                </a:lnTo>
                <a:cubicBezTo>
                  <a:pt x="3930" y="308016"/>
                  <a:pt x="0" y="311946"/>
                  <a:pt x="0" y="316841"/>
                </a:cubicBezTo>
                <a:cubicBezTo>
                  <a:pt x="0" y="321735"/>
                  <a:pt x="3930" y="325665"/>
                  <a:pt x="8824" y="325665"/>
                </a:cubicBezTo>
                <a:lnTo>
                  <a:pt x="19923" y="325665"/>
                </a:lnTo>
                <a:cubicBezTo>
                  <a:pt x="33366" y="360203"/>
                  <a:pt x="66663" y="384262"/>
                  <a:pt x="105545" y="384262"/>
                </a:cubicBezTo>
                <a:cubicBezTo>
                  <a:pt x="117057" y="384262"/>
                  <a:pt x="128294" y="382125"/>
                  <a:pt x="138911" y="377989"/>
                </a:cubicBezTo>
                <a:cubicBezTo>
                  <a:pt x="143461" y="376196"/>
                  <a:pt x="145667" y="371095"/>
                  <a:pt x="143943" y="366545"/>
                </a:cubicBezTo>
                <a:cubicBezTo>
                  <a:pt x="142220" y="361995"/>
                  <a:pt x="137049" y="359789"/>
                  <a:pt x="132500" y="361513"/>
                </a:cubicBezTo>
                <a:cubicBezTo>
                  <a:pt x="123951" y="364891"/>
                  <a:pt x="114851" y="366545"/>
                  <a:pt x="105545" y="366545"/>
                </a:cubicBezTo>
                <a:cubicBezTo>
                  <a:pt x="76935" y="366545"/>
                  <a:pt x="51566" y="350483"/>
                  <a:pt x="39226" y="325596"/>
                </a:cubicBezTo>
                <a:lnTo>
                  <a:pt x="171863" y="325596"/>
                </a:lnTo>
                <a:cubicBezTo>
                  <a:pt x="169312" y="330628"/>
                  <a:pt x="166279" y="335385"/>
                  <a:pt x="162557" y="339797"/>
                </a:cubicBezTo>
                <a:cubicBezTo>
                  <a:pt x="159454" y="343520"/>
                  <a:pt x="159937" y="349104"/>
                  <a:pt x="163729" y="352206"/>
                </a:cubicBezTo>
                <a:cubicBezTo>
                  <a:pt x="167451" y="355308"/>
                  <a:pt x="173035" y="354826"/>
                  <a:pt x="176137" y="351034"/>
                </a:cubicBezTo>
                <a:cubicBezTo>
                  <a:pt x="182549" y="343313"/>
                  <a:pt x="187512" y="334765"/>
                  <a:pt x="191097" y="325527"/>
                </a:cubicBezTo>
                <a:lnTo>
                  <a:pt x="202196" y="325527"/>
                </a:lnTo>
                <a:cubicBezTo>
                  <a:pt x="207091" y="325527"/>
                  <a:pt x="211020" y="321597"/>
                  <a:pt x="211020" y="316703"/>
                </a:cubicBezTo>
                <a:cubicBezTo>
                  <a:pt x="211020" y="311808"/>
                  <a:pt x="207091" y="307879"/>
                  <a:pt x="202196" y="307879"/>
                </a:cubicBezTo>
                <a:lnTo>
                  <a:pt x="190201" y="307879"/>
                </a:lnTo>
                <a:lnTo>
                  <a:pt x="119539" y="171794"/>
                </a:lnTo>
                <a:cubicBezTo>
                  <a:pt x="132155" y="165176"/>
                  <a:pt x="170484" y="148355"/>
                  <a:pt x="219017" y="159248"/>
                </a:cubicBezTo>
                <a:lnTo>
                  <a:pt x="265895" y="169795"/>
                </a:lnTo>
                <a:cubicBezTo>
                  <a:pt x="266309" y="169864"/>
                  <a:pt x="266653" y="169933"/>
                  <a:pt x="267067" y="170071"/>
                </a:cubicBezTo>
                <a:lnTo>
                  <a:pt x="247489" y="437690"/>
                </a:lnTo>
                <a:cubicBezTo>
                  <a:pt x="229013" y="438241"/>
                  <a:pt x="214191" y="453407"/>
                  <a:pt x="214191" y="471952"/>
                </a:cubicBezTo>
                <a:cubicBezTo>
                  <a:pt x="214191" y="478018"/>
                  <a:pt x="215777" y="483671"/>
                  <a:pt x="218535" y="488566"/>
                </a:cubicBezTo>
                <a:lnTo>
                  <a:pt x="191855" y="488566"/>
                </a:lnTo>
                <a:cubicBezTo>
                  <a:pt x="165038" y="488566"/>
                  <a:pt x="143185" y="510419"/>
                  <a:pt x="143185" y="537236"/>
                </a:cubicBezTo>
                <a:cubicBezTo>
                  <a:pt x="143185" y="551782"/>
                  <a:pt x="155042" y="563640"/>
                  <a:pt x="169588" y="563640"/>
                </a:cubicBezTo>
                <a:lnTo>
                  <a:pt x="432795" y="563640"/>
                </a:lnTo>
                <a:cubicBezTo>
                  <a:pt x="447341" y="563640"/>
                  <a:pt x="459198" y="551782"/>
                  <a:pt x="459198" y="537236"/>
                </a:cubicBezTo>
                <a:cubicBezTo>
                  <a:pt x="459198" y="510419"/>
                  <a:pt x="437345" y="488566"/>
                  <a:pt x="410528" y="488566"/>
                </a:cubicBezTo>
                <a:lnTo>
                  <a:pt x="383849" y="488566"/>
                </a:lnTo>
                <a:cubicBezTo>
                  <a:pt x="386606" y="483602"/>
                  <a:pt x="388192" y="477949"/>
                  <a:pt x="388192" y="471952"/>
                </a:cubicBezTo>
                <a:cubicBezTo>
                  <a:pt x="388192" y="453338"/>
                  <a:pt x="373301" y="438172"/>
                  <a:pt x="354894" y="437690"/>
                </a:cubicBezTo>
                <a:lnTo>
                  <a:pt x="335316" y="170071"/>
                </a:lnTo>
                <a:cubicBezTo>
                  <a:pt x="335661" y="170002"/>
                  <a:pt x="336074" y="169933"/>
                  <a:pt x="336419" y="169864"/>
                </a:cubicBezTo>
                <a:lnTo>
                  <a:pt x="383297" y="159316"/>
                </a:lnTo>
                <a:cubicBezTo>
                  <a:pt x="431416" y="148493"/>
                  <a:pt x="469952" y="165176"/>
                  <a:pt x="482775" y="171863"/>
                </a:cubicBezTo>
                <a:lnTo>
                  <a:pt x="412182" y="307948"/>
                </a:lnTo>
                <a:lnTo>
                  <a:pt x="400187" y="307948"/>
                </a:lnTo>
                <a:cubicBezTo>
                  <a:pt x="395293" y="307948"/>
                  <a:pt x="391363" y="311877"/>
                  <a:pt x="391363" y="316772"/>
                </a:cubicBezTo>
                <a:cubicBezTo>
                  <a:pt x="391363" y="321666"/>
                  <a:pt x="395293" y="325596"/>
                  <a:pt x="400187" y="325596"/>
                </a:cubicBezTo>
                <a:lnTo>
                  <a:pt x="411286" y="325596"/>
                </a:lnTo>
                <a:cubicBezTo>
                  <a:pt x="424729" y="360134"/>
                  <a:pt x="458026" y="384193"/>
                  <a:pt x="496908" y="384193"/>
                </a:cubicBezTo>
                <a:cubicBezTo>
                  <a:pt x="509247" y="384193"/>
                  <a:pt x="521243" y="381780"/>
                  <a:pt x="532549" y="377024"/>
                </a:cubicBezTo>
                <a:cubicBezTo>
                  <a:pt x="537030" y="375162"/>
                  <a:pt x="539167" y="369923"/>
                  <a:pt x="537236" y="365442"/>
                </a:cubicBezTo>
                <a:cubicBezTo>
                  <a:pt x="535375" y="360961"/>
                  <a:pt x="530136" y="358824"/>
                  <a:pt x="525655" y="360754"/>
                </a:cubicBezTo>
                <a:cubicBezTo>
                  <a:pt x="516555" y="364615"/>
                  <a:pt x="506835" y="366545"/>
                  <a:pt x="496839" y="366545"/>
                </a:cubicBezTo>
                <a:cubicBezTo>
                  <a:pt x="468229" y="366545"/>
                  <a:pt x="442860" y="350483"/>
                  <a:pt x="430520" y="325596"/>
                </a:cubicBezTo>
                <a:lnTo>
                  <a:pt x="563157" y="325596"/>
                </a:lnTo>
                <a:cubicBezTo>
                  <a:pt x="560951" y="330077"/>
                  <a:pt x="558262" y="334282"/>
                  <a:pt x="555160" y="338211"/>
                </a:cubicBezTo>
                <a:cubicBezTo>
                  <a:pt x="552127" y="342072"/>
                  <a:pt x="552816" y="347587"/>
                  <a:pt x="556608" y="350620"/>
                </a:cubicBezTo>
                <a:cubicBezTo>
                  <a:pt x="560399" y="353654"/>
                  <a:pt x="565983" y="352964"/>
                  <a:pt x="569017" y="349173"/>
                </a:cubicBezTo>
                <a:cubicBezTo>
                  <a:pt x="574670" y="342003"/>
                  <a:pt x="579151" y="334075"/>
                  <a:pt x="582460" y="325596"/>
                </a:cubicBezTo>
                <a:lnTo>
                  <a:pt x="593559" y="325596"/>
                </a:lnTo>
                <a:cubicBezTo>
                  <a:pt x="598454" y="325596"/>
                  <a:pt x="602383" y="321666"/>
                  <a:pt x="602383" y="316772"/>
                </a:cubicBezTo>
                <a:cubicBezTo>
                  <a:pt x="602383" y="311877"/>
                  <a:pt x="598454" y="307948"/>
                  <a:pt x="593559" y="307948"/>
                </a:cubicBezTo>
                <a:close/>
                <a:moveTo>
                  <a:pt x="277615" y="46809"/>
                </a:moveTo>
                <a:lnTo>
                  <a:pt x="300985" y="20199"/>
                </a:lnTo>
                <a:lnTo>
                  <a:pt x="324355" y="46809"/>
                </a:lnTo>
                <a:cubicBezTo>
                  <a:pt x="332007" y="55564"/>
                  <a:pt x="330697" y="69076"/>
                  <a:pt x="321184" y="76039"/>
                </a:cubicBezTo>
                <a:lnTo>
                  <a:pt x="317116" y="79003"/>
                </a:lnTo>
                <a:lnTo>
                  <a:pt x="284853" y="79003"/>
                </a:lnTo>
                <a:lnTo>
                  <a:pt x="280786" y="76039"/>
                </a:lnTo>
                <a:cubicBezTo>
                  <a:pt x="271410" y="69145"/>
                  <a:pt x="269825" y="55633"/>
                  <a:pt x="277615" y="46809"/>
                </a:cubicBezTo>
                <a:close/>
                <a:moveTo>
                  <a:pt x="313600" y="120711"/>
                </a:moveTo>
                <a:cubicBezTo>
                  <a:pt x="305190" y="121676"/>
                  <a:pt x="296710" y="121676"/>
                  <a:pt x="288300" y="120711"/>
                </a:cubicBezTo>
                <a:lnTo>
                  <a:pt x="290093" y="96721"/>
                </a:lnTo>
                <a:lnTo>
                  <a:pt x="311739" y="96721"/>
                </a:lnTo>
                <a:lnTo>
                  <a:pt x="313600" y="120711"/>
                </a:lnTo>
                <a:close/>
                <a:moveTo>
                  <a:pt x="170209" y="308223"/>
                </a:moveTo>
                <a:lnTo>
                  <a:pt x="40605" y="308223"/>
                </a:lnTo>
                <a:lnTo>
                  <a:pt x="105407" y="183376"/>
                </a:lnTo>
                <a:lnTo>
                  <a:pt x="170209" y="308223"/>
                </a:lnTo>
                <a:close/>
                <a:moveTo>
                  <a:pt x="410252" y="506559"/>
                </a:moveTo>
                <a:cubicBezTo>
                  <a:pt x="427349" y="506559"/>
                  <a:pt x="441274" y="520484"/>
                  <a:pt x="441274" y="537581"/>
                </a:cubicBezTo>
                <a:cubicBezTo>
                  <a:pt x="441274" y="542407"/>
                  <a:pt x="437345" y="546336"/>
                  <a:pt x="432519" y="546336"/>
                </a:cubicBezTo>
                <a:lnTo>
                  <a:pt x="169312" y="546336"/>
                </a:lnTo>
                <a:cubicBezTo>
                  <a:pt x="164487" y="546336"/>
                  <a:pt x="160557" y="542407"/>
                  <a:pt x="160557" y="537581"/>
                </a:cubicBezTo>
                <a:cubicBezTo>
                  <a:pt x="160557" y="520484"/>
                  <a:pt x="174483" y="506559"/>
                  <a:pt x="191579" y="506559"/>
                </a:cubicBezTo>
                <a:lnTo>
                  <a:pt x="410183" y="506559"/>
                </a:lnTo>
                <a:close/>
                <a:moveTo>
                  <a:pt x="370199" y="472227"/>
                </a:moveTo>
                <a:cubicBezTo>
                  <a:pt x="370199" y="481396"/>
                  <a:pt x="362753" y="488842"/>
                  <a:pt x="353584" y="488842"/>
                </a:cubicBezTo>
                <a:lnTo>
                  <a:pt x="248316" y="488842"/>
                </a:lnTo>
                <a:cubicBezTo>
                  <a:pt x="239147" y="488842"/>
                  <a:pt x="231702" y="481396"/>
                  <a:pt x="231702" y="472227"/>
                </a:cubicBezTo>
                <a:cubicBezTo>
                  <a:pt x="231702" y="463059"/>
                  <a:pt x="239147" y="455613"/>
                  <a:pt x="248316" y="455613"/>
                </a:cubicBezTo>
                <a:lnTo>
                  <a:pt x="353584" y="455613"/>
                </a:lnTo>
                <a:cubicBezTo>
                  <a:pt x="362753" y="455613"/>
                  <a:pt x="370199" y="463059"/>
                  <a:pt x="370199" y="472227"/>
                </a:cubicBezTo>
                <a:close/>
                <a:moveTo>
                  <a:pt x="336833" y="437896"/>
                </a:moveTo>
                <a:lnTo>
                  <a:pt x="264999" y="437896"/>
                </a:lnTo>
                <a:lnTo>
                  <a:pt x="284371" y="173104"/>
                </a:lnTo>
                <a:cubicBezTo>
                  <a:pt x="295332" y="174207"/>
                  <a:pt x="306431" y="174207"/>
                  <a:pt x="317392" y="173104"/>
                </a:cubicBezTo>
                <a:lnTo>
                  <a:pt x="336764" y="437896"/>
                </a:lnTo>
                <a:close/>
                <a:moveTo>
                  <a:pt x="379023" y="142289"/>
                </a:moveTo>
                <a:lnTo>
                  <a:pt x="332145" y="152836"/>
                </a:lnTo>
                <a:cubicBezTo>
                  <a:pt x="311670" y="157455"/>
                  <a:pt x="290024" y="157455"/>
                  <a:pt x="269618" y="152836"/>
                </a:cubicBezTo>
                <a:lnTo>
                  <a:pt x="222740" y="142289"/>
                </a:lnTo>
                <a:cubicBezTo>
                  <a:pt x="183790" y="133534"/>
                  <a:pt x="143668" y="138980"/>
                  <a:pt x="108853" y="157662"/>
                </a:cubicBezTo>
                <a:cubicBezTo>
                  <a:pt x="86449" y="169657"/>
                  <a:pt x="58046" y="169106"/>
                  <a:pt x="36400" y="156214"/>
                </a:cubicBezTo>
                <a:cubicBezTo>
                  <a:pt x="36331" y="156214"/>
                  <a:pt x="36262" y="156145"/>
                  <a:pt x="36193" y="156076"/>
                </a:cubicBezTo>
                <a:cubicBezTo>
                  <a:pt x="29506" y="152354"/>
                  <a:pt x="25921" y="144908"/>
                  <a:pt x="26955" y="137049"/>
                </a:cubicBezTo>
                <a:cubicBezTo>
                  <a:pt x="29643" y="116437"/>
                  <a:pt x="57977" y="115679"/>
                  <a:pt x="61700" y="136153"/>
                </a:cubicBezTo>
                <a:cubicBezTo>
                  <a:pt x="63148" y="144012"/>
                  <a:pt x="70110" y="149527"/>
                  <a:pt x="78038" y="148976"/>
                </a:cubicBezTo>
                <a:cubicBezTo>
                  <a:pt x="86449" y="148424"/>
                  <a:pt x="94584" y="146149"/>
                  <a:pt x="101684" y="142358"/>
                </a:cubicBezTo>
                <a:cubicBezTo>
                  <a:pt x="142909" y="121400"/>
                  <a:pt x="186685" y="116644"/>
                  <a:pt x="226118" y="125468"/>
                </a:cubicBezTo>
                <a:lnTo>
                  <a:pt x="272996" y="136015"/>
                </a:lnTo>
                <a:cubicBezTo>
                  <a:pt x="291816" y="140221"/>
                  <a:pt x="311326" y="140014"/>
                  <a:pt x="328974" y="136015"/>
                </a:cubicBezTo>
                <a:lnTo>
                  <a:pt x="375852" y="125468"/>
                </a:lnTo>
                <a:cubicBezTo>
                  <a:pt x="415767" y="116506"/>
                  <a:pt x="457061" y="120711"/>
                  <a:pt x="499045" y="141737"/>
                </a:cubicBezTo>
                <a:cubicBezTo>
                  <a:pt x="499389" y="141875"/>
                  <a:pt x="509247" y="148080"/>
                  <a:pt x="523862" y="148976"/>
                </a:cubicBezTo>
                <a:cubicBezTo>
                  <a:pt x="531790" y="149527"/>
                  <a:pt x="538822" y="144012"/>
                  <a:pt x="540201" y="136153"/>
                </a:cubicBezTo>
                <a:cubicBezTo>
                  <a:pt x="541097" y="131052"/>
                  <a:pt x="544061" y="126571"/>
                  <a:pt x="548267" y="123813"/>
                </a:cubicBezTo>
                <a:cubicBezTo>
                  <a:pt x="559779" y="116299"/>
                  <a:pt x="575428" y="124778"/>
                  <a:pt x="575083" y="140083"/>
                </a:cubicBezTo>
                <a:cubicBezTo>
                  <a:pt x="574877" y="148286"/>
                  <a:pt x="569568" y="154836"/>
                  <a:pt x="559297" y="159730"/>
                </a:cubicBezTo>
                <a:cubicBezTo>
                  <a:pt x="548887" y="164625"/>
                  <a:pt x="536271" y="166348"/>
                  <a:pt x="527861" y="166348"/>
                </a:cubicBezTo>
                <a:cubicBezTo>
                  <a:pt x="508834" y="166348"/>
                  <a:pt x="498562" y="159937"/>
                  <a:pt x="492426" y="157455"/>
                </a:cubicBezTo>
                <a:cubicBezTo>
                  <a:pt x="480087" y="150699"/>
                  <a:pt x="435346" y="129673"/>
                  <a:pt x="379023" y="142289"/>
                </a:cubicBezTo>
                <a:lnTo>
                  <a:pt x="379023" y="142289"/>
                </a:lnTo>
                <a:close/>
                <a:moveTo>
                  <a:pt x="431623" y="308154"/>
                </a:moveTo>
                <a:lnTo>
                  <a:pt x="496425" y="183307"/>
                </a:lnTo>
                <a:lnTo>
                  <a:pt x="561227" y="308154"/>
                </a:lnTo>
                <a:lnTo>
                  <a:pt x="431623" y="30815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26"/>
          <p:cNvSpPr/>
          <p:nvPr/>
        </p:nvSpPr>
        <p:spPr>
          <a:xfrm>
            <a:off x="3171988" y="1112040"/>
            <a:ext cx="739800" cy="7398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565" name="Google Shape;565;p26"/>
          <p:cNvSpPr/>
          <p:nvPr/>
        </p:nvSpPr>
        <p:spPr>
          <a:xfrm>
            <a:off x="3171988" y="1984858"/>
            <a:ext cx="739800" cy="739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566" name="Google Shape;566;p26"/>
          <p:cNvSpPr/>
          <p:nvPr/>
        </p:nvSpPr>
        <p:spPr>
          <a:xfrm>
            <a:off x="3171988" y="2861892"/>
            <a:ext cx="739800" cy="7398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567" name="Google Shape;567;p26"/>
          <p:cNvSpPr/>
          <p:nvPr/>
        </p:nvSpPr>
        <p:spPr>
          <a:xfrm>
            <a:off x="3171988" y="3747371"/>
            <a:ext cx="739800" cy="7398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568" name="Google Shape;568;p2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4 blocker template for a project proposal</a:t>
            </a:r>
            <a:endParaRPr/>
          </a:p>
        </p:txBody>
      </p:sp>
      <p:sp>
        <p:nvSpPr>
          <p:cNvPr id="569" name="Google Shape;569;p26"/>
          <p:cNvSpPr txBox="1">
            <a:spLocks noGrp="1"/>
          </p:cNvSpPr>
          <p:nvPr>
            <p:ph type="body" idx="4294967295"/>
          </p:nvPr>
        </p:nvSpPr>
        <p:spPr>
          <a:xfrm>
            <a:off x="3933225" y="2239021"/>
            <a:ext cx="4337100" cy="5391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 in the Solar System</a:t>
            </a:r>
            <a:endParaRPr/>
          </a:p>
        </p:txBody>
      </p:sp>
      <p:sp>
        <p:nvSpPr>
          <p:cNvPr id="570" name="Google Shape;570;p26"/>
          <p:cNvSpPr txBox="1">
            <a:spLocks noGrp="1"/>
          </p:cNvSpPr>
          <p:nvPr>
            <p:ph type="title"/>
          </p:nvPr>
        </p:nvSpPr>
        <p:spPr>
          <a:xfrm>
            <a:off x="3933225" y="1937790"/>
            <a:ext cx="4337100" cy="41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t>Neptune</a:t>
            </a:r>
            <a:endParaRPr sz="1800"/>
          </a:p>
        </p:txBody>
      </p:sp>
      <p:sp>
        <p:nvSpPr>
          <p:cNvPr id="571" name="Google Shape;571;p26"/>
          <p:cNvSpPr txBox="1">
            <a:spLocks noGrp="1"/>
          </p:cNvSpPr>
          <p:nvPr>
            <p:ph type="body" idx="4294967295"/>
          </p:nvPr>
        </p:nvSpPr>
        <p:spPr>
          <a:xfrm>
            <a:off x="3933225" y="1363033"/>
            <a:ext cx="4337100" cy="5391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a:t>
            </a:r>
            <a:endParaRPr/>
          </a:p>
        </p:txBody>
      </p:sp>
      <p:sp>
        <p:nvSpPr>
          <p:cNvPr id="572" name="Google Shape;572;p26"/>
          <p:cNvSpPr txBox="1">
            <a:spLocks noGrp="1"/>
          </p:cNvSpPr>
          <p:nvPr>
            <p:ph type="title"/>
          </p:nvPr>
        </p:nvSpPr>
        <p:spPr>
          <a:xfrm>
            <a:off x="3933225" y="1061802"/>
            <a:ext cx="4337100" cy="41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t>Saturn</a:t>
            </a:r>
            <a:endParaRPr sz="1800"/>
          </a:p>
        </p:txBody>
      </p:sp>
      <p:sp>
        <p:nvSpPr>
          <p:cNvPr id="573" name="Google Shape;573;p26"/>
          <p:cNvSpPr txBox="1">
            <a:spLocks noGrp="1"/>
          </p:cNvSpPr>
          <p:nvPr>
            <p:ph type="body" idx="4294967295"/>
          </p:nvPr>
        </p:nvSpPr>
        <p:spPr>
          <a:xfrm>
            <a:off x="3933225" y="3117823"/>
            <a:ext cx="4337100" cy="5391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a:t>
            </a:r>
            <a:endParaRPr/>
          </a:p>
        </p:txBody>
      </p:sp>
      <p:sp>
        <p:nvSpPr>
          <p:cNvPr id="574" name="Google Shape;574;p26"/>
          <p:cNvSpPr txBox="1">
            <a:spLocks noGrp="1"/>
          </p:cNvSpPr>
          <p:nvPr>
            <p:ph type="title"/>
          </p:nvPr>
        </p:nvSpPr>
        <p:spPr>
          <a:xfrm>
            <a:off x="3933225" y="2816593"/>
            <a:ext cx="4337100" cy="41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t>Earth</a:t>
            </a:r>
            <a:endParaRPr sz="1800"/>
          </a:p>
        </p:txBody>
      </p:sp>
      <p:sp>
        <p:nvSpPr>
          <p:cNvPr id="575" name="Google Shape;575;p26"/>
          <p:cNvSpPr txBox="1">
            <a:spLocks noGrp="1"/>
          </p:cNvSpPr>
          <p:nvPr>
            <p:ph type="body" idx="4294967295"/>
          </p:nvPr>
        </p:nvSpPr>
        <p:spPr>
          <a:xfrm>
            <a:off x="3933225" y="3998434"/>
            <a:ext cx="4337100" cy="5391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a:t>
            </a:r>
            <a:endParaRPr/>
          </a:p>
        </p:txBody>
      </p:sp>
      <p:sp>
        <p:nvSpPr>
          <p:cNvPr id="576" name="Google Shape;576;p26"/>
          <p:cNvSpPr txBox="1">
            <a:spLocks noGrp="1"/>
          </p:cNvSpPr>
          <p:nvPr>
            <p:ph type="title"/>
          </p:nvPr>
        </p:nvSpPr>
        <p:spPr>
          <a:xfrm>
            <a:off x="3933225" y="3697204"/>
            <a:ext cx="4337100" cy="413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t>Mercury</a:t>
            </a:r>
            <a:endParaRPr sz="1800"/>
          </a:p>
        </p:txBody>
      </p:sp>
      <p:sp>
        <p:nvSpPr>
          <p:cNvPr id="577" name="Google Shape;577;p26"/>
          <p:cNvSpPr/>
          <p:nvPr/>
        </p:nvSpPr>
        <p:spPr>
          <a:xfrm>
            <a:off x="873650" y="2321650"/>
            <a:ext cx="984300" cy="9843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cxnSp>
        <p:nvCxnSpPr>
          <p:cNvPr id="578" name="Google Shape;578;p26"/>
          <p:cNvCxnSpPr>
            <a:stCxn id="577" idx="3"/>
            <a:endCxn id="565" idx="1"/>
          </p:cNvCxnSpPr>
          <p:nvPr/>
        </p:nvCxnSpPr>
        <p:spPr>
          <a:xfrm rot="10800000" flipH="1">
            <a:off x="1857950" y="2354800"/>
            <a:ext cx="1314000" cy="459000"/>
          </a:xfrm>
          <a:prstGeom prst="bentConnector3">
            <a:avLst>
              <a:gd name="adj1" fmla="val 50001"/>
            </a:avLst>
          </a:prstGeom>
          <a:noFill/>
          <a:ln w="9525" cap="flat" cmpd="sng">
            <a:solidFill>
              <a:schemeClr val="dk1"/>
            </a:solidFill>
            <a:prstDash val="solid"/>
            <a:round/>
            <a:headEnd type="none" w="med" len="med"/>
            <a:tailEnd type="none" w="med" len="med"/>
          </a:ln>
        </p:spPr>
      </p:cxnSp>
      <p:cxnSp>
        <p:nvCxnSpPr>
          <p:cNvPr id="579" name="Google Shape;579;p26"/>
          <p:cNvCxnSpPr>
            <a:stCxn id="577" idx="3"/>
            <a:endCxn id="564" idx="1"/>
          </p:cNvCxnSpPr>
          <p:nvPr/>
        </p:nvCxnSpPr>
        <p:spPr>
          <a:xfrm rot="10800000" flipH="1">
            <a:off x="1857950" y="1481800"/>
            <a:ext cx="1314000" cy="1332000"/>
          </a:xfrm>
          <a:prstGeom prst="bentConnector3">
            <a:avLst>
              <a:gd name="adj1" fmla="val 50001"/>
            </a:avLst>
          </a:prstGeom>
          <a:noFill/>
          <a:ln w="9525" cap="flat" cmpd="sng">
            <a:solidFill>
              <a:schemeClr val="dk1"/>
            </a:solidFill>
            <a:prstDash val="solid"/>
            <a:round/>
            <a:headEnd type="none" w="med" len="med"/>
            <a:tailEnd type="none" w="med" len="med"/>
          </a:ln>
        </p:spPr>
      </p:cxnSp>
      <p:cxnSp>
        <p:nvCxnSpPr>
          <p:cNvPr id="580" name="Google Shape;580;p26"/>
          <p:cNvCxnSpPr>
            <a:stCxn id="577" idx="3"/>
            <a:endCxn id="567" idx="1"/>
          </p:cNvCxnSpPr>
          <p:nvPr/>
        </p:nvCxnSpPr>
        <p:spPr>
          <a:xfrm>
            <a:off x="1857950" y="2813800"/>
            <a:ext cx="1314000" cy="1303500"/>
          </a:xfrm>
          <a:prstGeom prst="bentConnector3">
            <a:avLst>
              <a:gd name="adj1" fmla="val 50001"/>
            </a:avLst>
          </a:prstGeom>
          <a:noFill/>
          <a:ln w="9525" cap="flat" cmpd="sng">
            <a:solidFill>
              <a:schemeClr val="dk1"/>
            </a:solidFill>
            <a:prstDash val="solid"/>
            <a:round/>
            <a:headEnd type="none" w="med" len="med"/>
            <a:tailEnd type="none" w="med" len="med"/>
          </a:ln>
        </p:spPr>
      </p:cxnSp>
      <p:cxnSp>
        <p:nvCxnSpPr>
          <p:cNvPr id="581" name="Google Shape;581;p26"/>
          <p:cNvCxnSpPr>
            <a:stCxn id="577" idx="3"/>
            <a:endCxn id="566" idx="1"/>
          </p:cNvCxnSpPr>
          <p:nvPr/>
        </p:nvCxnSpPr>
        <p:spPr>
          <a:xfrm>
            <a:off x="1857950" y="2813800"/>
            <a:ext cx="1314000" cy="417900"/>
          </a:xfrm>
          <a:prstGeom prst="bentConnector3">
            <a:avLst>
              <a:gd name="adj1" fmla="val 50001"/>
            </a:avLst>
          </a:prstGeom>
          <a:noFill/>
          <a:ln w="9525" cap="flat" cmpd="sng">
            <a:solidFill>
              <a:schemeClr val="dk1"/>
            </a:solidFill>
            <a:prstDash val="solid"/>
            <a:round/>
            <a:headEnd type="none" w="med" len="med"/>
            <a:tailEnd type="none" w="med" len="med"/>
          </a:ln>
        </p:spPr>
      </p:cxnSp>
      <p:grpSp>
        <p:nvGrpSpPr>
          <p:cNvPr id="582" name="Google Shape;582;p26"/>
          <p:cNvGrpSpPr/>
          <p:nvPr/>
        </p:nvGrpSpPr>
        <p:grpSpPr>
          <a:xfrm>
            <a:off x="3349906" y="3924448"/>
            <a:ext cx="383901" cy="385842"/>
            <a:chOff x="8780274" y="4509746"/>
            <a:chExt cx="599283" cy="602314"/>
          </a:xfrm>
        </p:grpSpPr>
        <p:sp>
          <p:nvSpPr>
            <p:cNvPr id="583" name="Google Shape;583;p26"/>
            <p:cNvSpPr/>
            <p:nvPr/>
          </p:nvSpPr>
          <p:spPr>
            <a:xfrm>
              <a:off x="9169852" y="4594126"/>
              <a:ext cx="86112" cy="161108"/>
            </a:xfrm>
            <a:custGeom>
              <a:avLst/>
              <a:gdLst/>
              <a:ahLst/>
              <a:cxnLst/>
              <a:rect l="l" t="t" r="r" b="b"/>
              <a:pathLst>
                <a:path w="86112" h="161108" extrusionOk="0">
                  <a:moveTo>
                    <a:pt x="59005" y="71489"/>
                  </a:moveTo>
                  <a:cubicBezTo>
                    <a:pt x="56386" y="70662"/>
                    <a:pt x="53766" y="69697"/>
                    <a:pt x="51146" y="68800"/>
                  </a:cubicBezTo>
                  <a:lnTo>
                    <a:pt x="51146" y="29574"/>
                  </a:lnTo>
                  <a:cubicBezTo>
                    <a:pt x="58109" y="31091"/>
                    <a:pt x="62245" y="34400"/>
                    <a:pt x="62590" y="34676"/>
                  </a:cubicBezTo>
                  <a:cubicBezTo>
                    <a:pt x="66243" y="37778"/>
                    <a:pt x="71759" y="37364"/>
                    <a:pt x="74930" y="33780"/>
                  </a:cubicBezTo>
                  <a:cubicBezTo>
                    <a:pt x="78101" y="30126"/>
                    <a:pt x="77756" y="24542"/>
                    <a:pt x="74033" y="21371"/>
                  </a:cubicBezTo>
                  <a:cubicBezTo>
                    <a:pt x="73551" y="20957"/>
                    <a:pt x="65003" y="13719"/>
                    <a:pt x="51077" y="11788"/>
                  </a:cubicBezTo>
                  <a:lnTo>
                    <a:pt x="51077" y="8824"/>
                  </a:lnTo>
                  <a:cubicBezTo>
                    <a:pt x="51077" y="3999"/>
                    <a:pt x="47148" y="0"/>
                    <a:pt x="42253" y="0"/>
                  </a:cubicBezTo>
                  <a:cubicBezTo>
                    <a:pt x="37359" y="0"/>
                    <a:pt x="33430" y="3930"/>
                    <a:pt x="33430" y="8824"/>
                  </a:cubicBezTo>
                  <a:lnTo>
                    <a:pt x="33430" y="12409"/>
                  </a:lnTo>
                  <a:cubicBezTo>
                    <a:pt x="32119" y="12684"/>
                    <a:pt x="30741" y="13029"/>
                    <a:pt x="29362" y="13374"/>
                  </a:cubicBezTo>
                  <a:cubicBezTo>
                    <a:pt x="16332" y="17097"/>
                    <a:pt x="6681" y="27713"/>
                    <a:pt x="4268" y="41156"/>
                  </a:cubicBezTo>
                  <a:cubicBezTo>
                    <a:pt x="2131" y="53014"/>
                    <a:pt x="6198" y="64457"/>
                    <a:pt x="15023" y="70937"/>
                  </a:cubicBezTo>
                  <a:cubicBezTo>
                    <a:pt x="19710" y="74384"/>
                    <a:pt x="25501" y="77556"/>
                    <a:pt x="33430" y="80865"/>
                  </a:cubicBezTo>
                  <a:lnTo>
                    <a:pt x="33430" y="130707"/>
                  </a:lnTo>
                  <a:cubicBezTo>
                    <a:pt x="26260" y="130225"/>
                    <a:pt x="21434" y="128639"/>
                    <a:pt x="13437" y="123675"/>
                  </a:cubicBezTo>
                  <a:cubicBezTo>
                    <a:pt x="9301" y="121125"/>
                    <a:pt x="3855" y="122435"/>
                    <a:pt x="1304" y="126571"/>
                  </a:cubicBezTo>
                  <a:cubicBezTo>
                    <a:pt x="-1247" y="130707"/>
                    <a:pt x="63" y="136153"/>
                    <a:pt x="4199" y="138704"/>
                  </a:cubicBezTo>
                  <a:cubicBezTo>
                    <a:pt x="15574" y="145736"/>
                    <a:pt x="23364" y="147804"/>
                    <a:pt x="33430" y="148355"/>
                  </a:cubicBezTo>
                  <a:lnTo>
                    <a:pt x="33430" y="152285"/>
                  </a:lnTo>
                  <a:cubicBezTo>
                    <a:pt x="33430" y="157110"/>
                    <a:pt x="37359" y="161109"/>
                    <a:pt x="42253" y="161109"/>
                  </a:cubicBezTo>
                  <a:cubicBezTo>
                    <a:pt x="47148" y="161109"/>
                    <a:pt x="51077" y="157179"/>
                    <a:pt x="51077" y="152285"/>
                  </a:cubicBezTo>
                  <a:lnTo>
                    <a:pt x="51077" y="147666"/>
                  </a:lnTo>
                  <a:cubicBezTo>
                    <a:pt x="70725" y="143943"/>
                    <a:pt x="83203" y="128294"/>
                    <a:pt x="85615" y="112852"/>
                  </a:cubicBezTo>
                  <a:cubicBezTo>
                    <a:pt x="88580" y="94170"/>
                    <a:pt x="78101" y="77900"/>
                    <a:pt x="58936" y="71558"/>
                  </a:cubicBezTo>
                  <a:lnTo>
                    <a:pt x="58936" y="71558"/>
                  </a:lnTo>
                  <a:close/>
                  <a:moveTo>
                    <a:pt x="33567" y="61493"/>
                  </a:moveTo>
                  <a:cubicBezTo>
                    <a:pt x="30603" y="59976"/>
                    <a:pt x="27845" y="58391"/>
                    <a:pt x="25639" y="56736"/>
                  </a:cubicBezTo>
                  <a:cubicBezTo>
                    <a:pt x="21641" y="53772"/>
                    <a:pt x="21020" y="48326"/>
                    <a:pt x="21710" y="44258"/>
                  </a:cubicBezTo>
                  <a:cubicBezTo>
                    <a:pt x="22675" y="39088"/>
                    <a:pt x="26260" y="32884"/>
                    <a:pt x="33567" y="30471"/>
                  </a:cubicBezTo>
                  <a:lnTo>
                    <a:pt x="33567" y="61493"/>
                  </a:lnTo>
                  <a:close/>
                  <a:moveTo>
                    <a:pt x="68312" y="110025"/>
                  </a:moveTo>
                  <a:cubicBezTo>
                    <a:pt x="67071" y="117953"/>
                    <a:pt x="61280" y="126295"/>
                    <a:pt x="51146" y="129535"/>
                  </a:cubicBezTo>
                  <a:lnTo>
                    <a:pt x="51146" y="87414"/>
                  </a:lnTo>
                  <a:cubicBezTo>
                    <a:pt x="51905" y="87689"/>
                    <a:pt x="52663" y="87896"/>
                    <a:pt x="53490" y="88172"/>
                  </a:cubicBezTo>
                  <a:cubicBezTo>
                    <a:pt x="64383" y="91826"/>
                    <a:pt x="69966" y="99961"/>
                    <a:pt x="68381" y="110025"/>
                  </a:cubicBezTo>
                  <a:lnTo>
                    <a:pt x="68381" y="110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26"/>
            <p:cNvSpPr/>
            <p:nvPr/>
          </p:nvSpPr>
          <p:spPr>
            <a:xfrm>
              <a:off x="8780274" y="4509746"/>
              <a:ext cx="599283" cy="602314"/>
            </a:xfrm>
            <a:custGeom>
              <a:avLst/>
              <a:gdLst/>
              <a:ahLst/>
              <a:cxnLst/>
              <a:rect l="l" t="t" r="r" b="b"/>
              <a:pathLst>
                <a:path w="599283" h="602314" extrusionOk="0">
                  <a:moveTo>
                    <a:pt x="314291" y="286645"/>
                  </a:moveTo>
                  <a:cubicBezTo>
                    <a:pt x="345520" y="317461"/>
                    <a:pt x="387642" y="334902"/>
                    <a:pt x="431830" y="334902"/>
                  </a:cubicBezTo>
                  <a:cubicBezTo>
                    <a:pt x="432037" y="334902"/>
                    <a:pt x="432313" y="334902"/>
                    <a:pt x="432520" y="334902"/>
                  </a:cubicBezTo>
                  <a:cubicBezTo>
                    <a:pt x="525035" y="334488"/>
                    <a:pt x="599696" y="259277"/>
                    <a:pt x="599282" y="166762"/>
                  </a:cubicBezTo>
                  <a:cubicBezTo>
                    <a:pt x="598868" y="75556"/>
                    <a:pt x="525104" y="0"/>
                    <a:pt x="431830" y="0"/>
                  </a:cubicBezTo>
                  <a:cubicBezTo>
                    <a:pt x="431624" y="0"/>
                    <a:pt x="431348" y="0"/>
                    <a:pt x="431072" y="0"/>
                  </a:cubicBezTo>
                  <a:cubicBezTo>
                    <a:pt x="379714" y="207"/>
                    <a:pt x="331319" y="24128"/>
                    <a:pt x="299814" y="64388"/>
                  </a:cubicBezTo>
                  <a:cubicBezTo>
                    <a:pt x="286647" y="56184"/>
                    <a:pt x="271480" y="51841"/>
                    <a:pt x="255625" y="51910"/>
                  </a:cubicBezTo>
                  <a:lnTo>
                    <a:pt x="178827" y="52255"/>
                  </a:lnTo>
                  <a:cubicBezTo>
                    <a:pt x="161455" y="52324"/>
                    <a:pt x="146012" y="63423"/>
                    <a:pt x="140360" y="79830"/>
                  </a:cubicBezTo>
                  <a:cubicBezTo>
                    <a:pt x="139946" y="81003"/>
                    <a:pt x="138843" y="81761"/>
                    <a:pt x="137602" y="81761"/>
                  </a:cubicBezTo>
                  <a:cubicBezTo>
                    <a:pt x="114852" y="81830"/>
                    <a:pt x="96514" y="100374"/>
                    <a:pt x="96583" y="123124"/>
                  </a:cubicBezTo>
                  <a:lnTo>
                    <a:pt x="96859" y="185926"/>
                  </a:lnTo>
                  <a:cubicBezTo>
                    <a:pt x="90931" y="190890"/>
                    <a:pt x="87415" y="198335"/>
                    <a:pt x="87415" y="206332"/>
                  </a:cubicBezTo>
                  <a:lnTo>
                    <a:pt x="87415" y="225911"/>
                  </a:lnTo>
                  <a:cubicBezTo>
                    <a:pt x="87553" y="233011"/>
                    <a:pt x="90311" y="239630"/>
                    <a:pt x="95343" y="244593"/>
                  </a:cubicBezTo>
                  <a:cubicBezTo>
                    <a:pt x="99961" y="249212"/>
                    <a:pt x="106028" y="251900"/>
                    <a:pt x="112509" y="252245"/>
                  </a:cubicBezTo>
                  <a:cubicBezTo>
                    <a:pt x="115472" y="279820"/>
                    <a:pt x="128847" y="305466"/>
                    <a:pt x="154906" y="324010"/>
                  </a:cubicBezTo>
                  <a:lnTo>
                    <a:pt x="155044" y="361030"/>
                  </a:lnTo>
                  <a:cubicBezTo>
                    <a:pt x="155044" y="364546"/>
                    <a:pt x="152492" y="367510"/>
                    <a:pt x="148977" y="367993"/>
                  </a:cubicBezTo>
                  <a:lnTo>
                    <a:pt x="148977" y="367993"/>
                  </a:lnTo>
                  <a:cubicBezTo>
                    <a:pt x="123262" y="371440"/>
                    <a:pt x="76178" y="378954"/>
                    <a:pt x="50395" y="390604"/>
                  </a:cubicBezTo>
                  <a:cubicBezTo>
                    <a:pt x="19649" y="404461"/>
                    <a:pt x="-136" y="435208"/>
                    <a:pt x="1" y="468918"/>
                  </a:cubicBezTo>
                  <a:lnTo>
                    <a:pt x="1" y="484912"/>
                  </a:lnTo>
                  <a:cubicBezTo>
                    <a:pt x="70" y="489738"/>
                    <a:pt x="4000" y="493667"/>
                    <a:pt x="8894" y="493667"/>
                  </a:cubicBezTo>
                  <a:lnTo>
                    <a:pt x="8894" y="493667"/>
                  </a:lnTo>
                  <a:cubicBezTo>
                    <a:pt x="13720" y="493667"/>
                    <a:pt x="17649" y="489669"/>
                    <a:pt x="17649" y="484843"/>
                  </a:cubicBezTo>
                  <a:lnTo>
                    <a:pt x="17649" y="468850"/>
                  </a:lnTo>
                  <a:cubicBezTo>
                    <a:pt x="17442" y="442101"/>
                    <a:pt x="33160" y="417697"/>
                    <a:pt x="57565" y="406667"/>
                  </a:cubicBezTo>
                  <a:cubicBezTo>
                    <a:pt x="71835" y="400256"/>
                    <a:pt x="94309" y="395085"/>
                    <a:pt x="114576" y="391294"/>
                  </a:cubicBezTo>
                  <a:cubicBezTo>
                    <a:pt x="113405" y="399704"/>
                    <a:pt x="116507" y="408115"/>
                    <a:pt x="123193" y="413768"/>
                  </a:cubicBezTo>
                  <a:lnTo>
                    <a:pt x="162902" y="447547"/>
                  </a:lnTo>
                  <a:cubicBezTo>
                    <a:pt x="167590" y="451546"/>
                    <a:pt x="173312" y="453545"/>
                    <a:pt x="179103" y="453545"/>
                  </a:cubicBezTo>
                  <a:cubicBezTo>
                    <a:pt x="181309" y="453545"/>
                    <a:pt x="183583" y="453200"/>
                    <a:pt x="185721" y="452649"/>
                  </a:cubicBezTo>
                  <a:lnTo>
                    <a:pt x="193993" y="464161"/>
                  </a:lnTo>
                  <a:lnTo>
                    <a:pt x="178207" y="584735"/>
                  </a:lnTo>
                  <a:lnTo>
                    <a:pt x="86864" y="584735"/>
                  </a:lnTo>
                  <a:lnTo>
                    <a:pt x="86657" y="536616"/>
                  </a:lnTo>
                  <a:cubicBezTo>
                    <a:pt x="86657" y="531790"/>
                    <a:pt x="82727" y="527861"/>
                    <a:pt x="77832" y="527861"/>
                  </a:cubicBezTo>
                  <a:lnTo>
                    <a:pt x="77832" y="527861"/>
                  </a:lnTo>
                  <a:cubicBezTo>
                    <a:pt x="73007" y="527861"/>
                    <a:pt x="69077" y="531859"/>
                    <a:pt x="69077" y="536685"/>
                  </a:cubicBezTo>
                  <a:lnTo>
                    <a:pt x="69284" y="584735"/>
                  </a:lnTo>
                  <a:lnTo>
                    <a:pt x="46534" y="584735"/>
                  </a:lnTo>
                  <a:cubicBezTo>
                    <a:pt x="30955" y="584735"/>
                    <a:pt x="18063" y="572188"/>
                    <a:pt x="17994" y="556263"/>
                  </a:cubicBezTo>
                  <a:lnTo>
                    <a:pt x="17856" y="526068"/>
                  </a:lnTo>
                  <a:cubicBezTo>
                    <a:pt x="17856" y="521243"/>
                    <a:pt x="13926" y="517313"/>
                    <a:pt x="9032" y="517313"/>
                  </a:cubicBezTo>
                  <a:lnTo>
                    <a:pt x="9032" y="517313"/>
                  </a:lnTo>
                  <a:cubicBezTo>
                    <a:pt x="4207" y="517313"/>
                    <a:pt x="277" y="521312"/>
                    <a:pt x="277" y="526137"/>
                  </a:cubicBezTo>
                  <a:lnTo>
                    <a:pt x="415" y="556332"/>
                  </a:lnTo>
                  <a:cubicBezTo>
                    <a:pt x="553" y="581770"/>
                    <a:pt x="21165" y="602314"/>
                    <a:pt x="46534" y="602314"/>
                  </a:cubicBezTo>
                  <a:lnTo>
                    <a:pt x="393018" y="602314"/>
                  </a:lnTo>
                  <a:cubicBezTo>
                    <a:pt x="418043" y="602176"/>
                    <a:pt x="439069" y="580323"/>
                    <a:pt x="439000" y="554471"/>
                  </a:cubicBezTo>
                  <a:lnTo>
                    <a:pt x="438655" y="466988"/>
                  </a:lnTo>
                  <a:cubicBezTo>
                    <a:pt x="438518" y="433277"/>
                    <a:pt x="418457" y="402738"/>
                    <a:pt x="387642" y="389156"/>
                  </a:cubicBezTo>
                  <a:cubicBezTo>
                    <a:pt x="361790" y="377782"/>
                    <a:pt x="314635" y="370612"/>
                    <a:pt x="288852" y="367372"/>
                  </a:cubicBezTo>
                  <a:lnTo>
                    <a:pt x="288852" y="367372"/>
                  </a:lnTo>
                  <a:cubicBezTo>
                    <a:pt x="285406" y="366959"/>
                    <a:pt x="282786" y="363994"/>
                    <a:pt x="282786" y="360478"/>
                  </a:cubicBezTo>
                  <a:lnTo>
                    <a:pt x="282648" y="323458"/>
                  </a:lnTo>
                  <a:cubicBezTo>
                    <a:pt x="295677" y="314083"/>
                    <a:pt x="306294" y="302846"/>
                    <a:pt x="314291" y="286783"/>
                  </a:cubicBezTo>
                  <a:lnTo>
                    <a:pt x="314291" y="286783"/>
                  </a:lnTo>
                  <a:close/>
                  <a:moveTo>
                    <a:pt x="431210" y="17579"/>
                  </a:moveTo>
                  <a:cubicBezTo>
                    <a:pt x="431210" y="17579"/>
                    <a:pt x="431624" y="17579"/>
                    <a:pt x="431830" y="17579"/>
                  </a:cubicBezTo>
                  <a:cubicBezTo>
                    <a:pt x="513454" y="17579"/>
                    <a:pt x="581358" y="83346"/>
                    <a:pt x="581702" y="166830"/>
                  </a:cubicBezTo>
                  <a:cubicBezTo>
                    <a:pt x="582047" y="249625"/>
                    <a:pt x="515315" y="316978"/>
                    <a:pt x="432451" y="317323"/>
                  </a:cubicBezTo>
                  <a:cubicBezTo>
                    <a:pt x="432244" y="317323"/>
                    <a:pt x="432037" y="317323"/>
                    <a:pt x="431830" y="317323"/>
                  </a:cubicBezTo>
                  <a:cubicBezTo>
                    <a:pt x="389640" y="317323"/>
                    <a:pt x="349588" y="299606"/>
                    <a:pt x="321185" y="268514"/>
                  </a:cubicBezTo>
                  <a:cubicBezTo>
                    <a:pt x="322701" y="262930"/>
                    <a:pt x="323805" y="257140"/>
                    <a:pt x="324425" y="251280"/>
                  </a:cubicBezTo>
                  <a:cubicBezTo>
                    <a:pt x="326355" y="251142"/>
                    <a:pt x="328217" y="250798"/>
                    <a:pt x="330077" y="250315"/>
                  </a:cubicBezTo>
                  <a:cubicBezTo>
                    <a:pt x="354896" y="280786"/>
                    <a:pt x="392398" y="298709"/>
                    <a:pt x="431899" y="298709"/>
                  </a:cubicBezTo>
                  <a:cubicBezTo>
                    <a:pt x="432106" y="298709"/>
                    <a:pt x="432244" y="298709"/>
                    <a:pt x="432451" y="298709"/>
                  </a:cubicBezTo>
                  <a:cubicBezTo>
                    <a:pt x="497184" y="298434"/>
                    <a:pt x="551232" y="251142"/>
                    <a:pt x="561435" y="188753"/>
                  </a:cubicBezTo>
                  <a:cubicBezTo>
                    <a:pt x="562193" y="183927"/>
                    <a:pt x="558953" y="179446"/>
                    <a:pt x="554196" y="178619"/>
                  </a:cubicBezTo>
                  <a:cubicBezTo>
                    <a:pt x="549371" y="177861"/>
                    <a:pt x="544889" y="181101"/>
                    <a:pt x="544131" y="185857"/>
                  </a:cubicBezTo>
                  <a:cubicBezTo>
                    <a:pt x="535307" y="239630"/>
                    <a:pt x="488705" y="280786"/>
                    <a:pt x="432451" y="281061"/>
                  </a:cubicBezTo>
                  <a:cubicBezTo>
                    <a:pt x="432313" y="281061"/>
                    <a:pt x="432106" y="281061"/>
                    <a:pt x="431968" y="281061"/>
                  </a:cubicBezTo>
                  <a:cubicBezTo>
                    <a:pt x="398189" y="281061"/>
                    <a:pt x="366064" y="265826"/>
                    <a:pt x="344486" y="239974"/>
                  </a:cubicBezTo>
                  <a:cubicBezTo>
                    <a:pt x="347588" y="235493"/>
                    <a:pt x="349311" y="230254"/>
                    <a:pt x="349311" y="224670"/>
                  </a:cubicBezTo>
                  <a:lnTo>
                    <a:pt x="349311" y="205092"/>
                  </a:lnTo>
                  <a:cubicBezTo>
                    <a:pt x="349173" y="197094"/>
                    <a:pt x="345589" y="189718"/>
                    <a:pt x="339591" y="184755"/>
                  </a:cubicBezTo>
                  <a:lnTo>
                    <a:pt x="339385" y="134705"/>
                  </a:lnTo>
                  <a:cubicBezTo>
                    <a:pt x="339385" y="125536"/>
                    <a:pt x="337798" y="116575"/>
                    <a:pt x="334904" y="108095"/>
                  </a:cubicBezTo>
                  <a:cubicBezTo>
                    <a:pt x="355447" y="74591"/>
                    <a:pt x="392053" y="53841"/>
                    <a:pt x="431417" y="53703"/>
                  </a:cubicBezTo>
                  <a:cubicBezTo>
                    <a:pt x="431555" y="53703"/>
                    <a:pt x="431761" y="53703"/>
                    <a:pt x="431899" y="53703"/>
                  </a:cubicBezTo>
                  <a:cubicBezTo>
                    <a:pt x="487119" y="53703"/>
                    <a:pt x="534205" y="93067"/>
                    <a:pt x="543786" y="147390"/>
                  </a:cubicBezTo>
                  <a:cubicBezTo>
                    <a:pt x="544545" y="151664"/>
                    <a:pt x="548267" y="154629"/>
                    <a:pt x="552404" y="154629"/>
                  </a:cubicBezTo>
                  <a:cubicBezTo>
                    <a:pt x="552887" y="154629"/>
                    <a:pt x="553438" y="154629"/>
                    <a:pt x="553921" y="154491"/>
                  </a:cubicBezTo>
                  <a:cubicBezTo>
                    <a:pt x="558677" y="153663"/>
                    <a:pt x="561917" y="149045"/>
                    <a:pt x="561021" y="144288"/>
                  </a:cubicBezTo>
                  <a:cubicBezTo>
                    <a:pt x="549853" y="81347"/>
                    <a:pt x="495323" y="35779"/>
                    <a:pt x="431210" y="36055"/>
                  </a:cubicBezTo>
                  <a:cubicBezTo>
                    <a:pt x="389365" y="36262"/>
                    <a:pt x="350277" y="56461"/>
                    <a:pt x="325872" y="89757"/>
                  </a:cubicBezTo>
                  <a:cubicBezTo>
                    <a:pt x="322632" y="84794"/>
                    <a:pt x="318909" y="80106"/>
                    <a:pt x="314566" y="75901"/>
                  </a:cubicBezTo>
                  <a:cubicBezTo>
                    <a:pt x="314291" y="75625"/>
                    <a:pt x="313946" y="75350"/>
                    <a:pt x="313670" y="75074"/>
                  </a:cubicBezTo>
                  <a:cubicBezTo>
                    <a:pt x="341866" y="39088"/>
                    <a:pt x="385159" y="17648"/>
                    <a:pt x="431141" y="17441"/>
                  </a:cubicBezTo>
                  <a:lnTo>
                    <a:pt x="431141" y="17441"/>
                  </a:lnTo>
                  <a:close/>
                  <a:moveTo>
                    <a:pt x="137671" y="99271"/>
                  </a:moveTo>
                  <a:cubicBezTo>
                    <a:pt x="146426" y="99271"/>
                    <a:pt x="154216" y="93687"/>
                    <a:pt x="157042" y="85483"/>
                  </a:cubicBezTo>
                  <a:cubicBezTo>
                    <a:pt x="160282" y="76108"/>
                    <a:pt x="169107" y="69835"/>
                    <a:pt x="178965" y="69766"/>
                  </a:cubicBezTo>
                  <a:lnTo>
                    <a:pt x="255763" y="69421"/>
                  </a:lnTo>
                  <a:lnTo>
                    <a:pt x="256038" y="69421"/>
                  </a:lnTo>
                  <a:cubicBezTo>
                    <a:pt x="273479" y="69421"/>
                    <a:pt x="289887" y="76177"/>
                    <a:pt x="302296" y="88448"/>
                  </a:cubicBezTo>
                  <a:cubicBezTo>
                    <a:pt x="308638" y="94721"/>
                    <a:pt x="313464" y="102029"/>
                    <a:pt x="316773" y="110025"/>
                  </a:cubicBezTo>
                  <a:cubicBezTo>
                    <a:pt x="316842" y="110301"/>
                    <a:pt x="316980" y="110646"/>
                    <a:pt x="317117" y="110922"/>
                  </a:cubicBezTo>
                  <a:cubicBezTo>
                    <a:pt x="320082" y="118436"/>
                    <a:pt x="321667" y="126502"/>
                    <a:pt x="321667" y="134774"/>
                  </a:cubicBezTo>
                  <a:lnTo>
                    <a:pt x="321874" y="181514"/>
                  </a:lnTo>
                  <a:cubicBezTo>
                    <a:pt x="316015" y="182618"/>
                    <a:pt x="308294" y="185168"/>
                    <a:pt x="301744" y="190821"/>
                  </a:cubicBezTo>
                  <a:cubicBezTo>
                    <a:pt x="300227" y="190890"/>
                    <a:pt x="298022" y="190821"/>
                    <a:pt x="296022" y="190545"/>
                  </a:cubicBezTo>
                  <a:lnTo>
                    <a:pt x="295884" y="152078"/>
                  </a:lnTo>
                  <a:cubicBezTo>
                    <a:pt x="295815" y="131879"/>
                    <a:pt x="279339" y="115541"/>
                    <a:pt x="259209" y="115541"/>
                  </a:cubicBezTo>
                  <a:lnTo>
                    <a:pt x="258726" y="115541"/>
                  </a:lnTo>
                  <a:cubicBezTo>
                    <a:pt x="253212" y="115541"/>
                    <a:pt x="247765" y="116437"/>
                    <a:pt x="242526" y="118091"/>
                  </a:cubicBezTo>
                  <a:cubicBezTo>
                    <a:pt x="226395" y="123262"/>
                    <a:pt x="209229" y="123262"/>
                    <a:pt x="193166" y="118298"/>
                  </a:cubicBezTo>
                  <a:cubicBezTo>
                    <a:pt x="187927" y="116644"/>
                    <a:pt x="182412" y="115885"/>
                    <a:pt x="176966" y="115885"/>
                  </a:cubicBezTo>
                  <a:lnTo>
                    <a:pt x="176621" y="115885"/>
                  </a:lnTo>
                  <a:cubicBezTo>
                    <a:pt x="156353" y="115954"/>
                    <a:pt x="140015" y="132430"/>
                    <a:pt x="140084" y="152698"/>
                  </a:cubicBezTo>
                  <a:lnTo>
                    <a:pt x="140222" y="186961"/>
                  </a:lnTo>
                  <a:cubicBezTo>
                    <a:pt x="131880" y="183445"/>
                    <a:pt x="121677" y="182204"/>
                    <a:pt x="114370" y="181721"/>
                  </a:cubicBezTo>
                  <a:lnTo>
                    <a:pt x="114094" y="122779"/>
                  </a:lnTo>
                  <a:cubicBezTo>
                    <a:pt x="114094" y="109750"/>
                    <a:pt x="124504" y="99202"/>
                    <a:pt x="137533" y="99133"/>
                  </a:cubicBezTo>
                  <a:lnTo>
                    <a:pt x="137533" y="99133"/>
                  </a:lnTo>
                  <a:close/>
                  <a:moveTo>
                    <a:pt x="183583" y="434242"/>
                  </a:moveTo>
                  <a:cubicBezTo>
                    <a:pt x="180758" y="436241"/>
                    <a:pt x="177035" y="436104"/>
                    <a:pt x="174346" y="433898"/>
                  </a:cubicBezTo>
                  <a:lnTo>
                    <a:pt x="134637" y="400118"/>
                  </a:lnTo>
                  <a:cubicBezTo>
                    <a:pt x="131260" y="397223"/>
                    <a:pt x="132018" y="393500"/>
                    <a:pt x="132294" y="392397"/>
                  </a:cubicBezTo>
                  <a:cubicBezTo>
                    <a:pt x="132570" y="391294"/>
                    <a:pt x="133948" y="387778"/>
                    <a:pt x="138222" y="387088"/>
                  </a:cubicBezTo>
                  <a:cubicBezTo>
                    <a:pt x="141876" y="386537"/>
                    <a:pt x="145254" y="386055"/>
                    <a:pt x="148218" y="385641"/>
                  </a:cubicBezTo>
                  <a:lnTo>
                    <a:pt x="203369" y="419834"/>
                  </a:lnTo>
                  <a:lnTo>
                    <a:pt x="183514" y="434242"/>
                  </a:lnTo>
                  <a:close/>
                  <a:moveTo>
                    <a:pt x="172554" y="334144"/>
                  </a:moveTo>
                  <a:cubicBezTo>
                    <a:pt x="186893" y="340831"/>
                    <a:pt x="202335" y="344347"/>
                    <a:pt x="218743" y="344416"/>
                  </a:cubicBezTo>
                  <a:lnTo>
                    <a:pt x="218743" y="344416"/>
                  </a:lnTo>
                  <a:cubicBezTo>
                    <a:pt x="218743" y="344416"/>
                    <a:pt x="218812" y="344416"/>
                    <a:pt x="218880" y="344416"/>
                  </a:cubicBezTo>
                  <a:cubicBezTo>
                    <a:pt x="235287" y="344140"/>
                    <a:pt x="250729" y="340555"/>
                    <a:pt x="265000" y="333730"/>
                  </a:cubicBezTo>
                  <a:lnTo>
                    <a:pt x="265138" y="360340"/>
                  </a:lnTo>
                  <a:cubicBezTo>
                    <a:pt x="265138" y="366269"/>
                    <a:pt x="267344" y="371784"/>
                    <a:pt x="270998" y="376058"/>
                  </a:cubicBezTo>
                  <a:lnTo>
                    <a:pt x="219087" y="408804"/>
                  </a:lnTo>
                  <a:lnTo>
                    <a:pt x="166901" y="376472"/>
                  </a:lnTo>
                  <a:cubicBezTo>
                    <a:pt x="170486" y="372198"/>
                    <a:pt x="172623" y="366683"/>
                    <a:pt x="172623" y="360685"/>
                  </a:cubicBezTo>
                  <a:lnTo>
                    <a:pt x="172485" y="334075"/>
                  </a:lnTo>
                  <a:close/>
                  <a:moveTo>
                    <a:pt x="219225" y="430037"/>
                  </a:moveTo>
                  <a:lnTo>
                    <a:pt x="237563" y="443135"/>
                  </a:lnTo>
                  <a:lnTo>
                    <a:pt x="230876" y="452649"/>
                  </a:lnTo>
                  <a:lnTo>
                    <a:pt x="207781" y="452649"/>
                  </a:lnTo>
                  <a:cubicBezTo>
                    <a:pt x="207781" y="452649"/>
                    <a:pt x="201025" y="443273"/>
                    <a:pt x="201025" y="443273"/>
                  </a:cubicBezTo>
                  <a:lnTo>
                    <a:pt x="219294" y="430037"/>
                  </a:lnTo>
                  <a:close/>
                  <a:moveTo>
                    <a:pt x="196062" y="584459"/>
                  </a:moveTo>
                  <a:lnTo>
                    <a:pt x="211022" y="470297"/>
                  </a:lnTo>
                  <a:lnTo>
                    <a:pt x="227842" y="470297"/>
                  </a:lnTo>
                  <a:cubicBezTo>
                    <a:pt x="227842" y="470297"/>
                    <a:pt x="243767" y="584459"/>
                    <a:pt x="243767" y="584459"/>
                  </a:cubicBezTo>
                  <a:lnTo>
                    <a:pt x="196062" y="584459"/>
                  </a:lnTo>
                  <a:close/>
                  <a:moveTo>
                    <a:pt x="323460" y="390122"/>
                  </a:moveTo>
                  <a:cubicBezTo>
                    <a:pt x="343728" y="393707"/>
                    <a:pt x="366270" y="398670"/>
                    <a:pt x="380610" y="405013"/>
                  </a:cubicBezTo>
                  <a:cubicBezTo>
                    <a:pt x="405082" y="415767"/>
                    <a:pt x="421007" y="440102"/>
                    <a:pt x="421146" y="466850"/>
                  </a:cubicBezTo>
                  <a:lnTo>
                    <a:pt x="421490" y="554333"/>
                  </a:lnTo>
                  <a:cubicBezTo>
                    <a:pt x="421490" y="569982"/>
                    <a:pt x="408874" y="584390"/>
                    <a:pt x="393087" y="584459"/>
                  </a:cubicBezTo>
                  <a:lnTo>
                    <a:pt x="370476" y="584459"/>
                  </a:lnTo>
                  <a:lnTo>
                    <a:pt x="370269" y="535099"/>
                  </a:lnTo>
                  <a:cubicBezTo>
                    <a:pt x="370269" y="530273"/>
                    <a:pt x="366339" y="526344"/>
                    <a:pt x="361445" y="526344"/>
                  </a:cubicBezTo>
                  <a:lnTo>
                    <a:pt x="361445" y="526344"/>
                  </a:lnTo>
                  <a:cubicBezTo>
                    <a:pt x="356619" y="526344"/>
                    <a:pt x="352689" y="530342"/>
                    <a:pt x="352689" y="535168"/>
                  </a:cubicBezTo>
                  <a:lnTo>
                    <a:pt x="352896" y="584459"/>
                  </a:lnTo>
                  <a:lnTo>
                    <a:pt x="261553" y="584459"/>
                  </a:lnTo>
                  <a:lnTo>
                    <a:pt x="244664" y="463679"/>
                  </a:lnTo>
                  <a:lnTo>
                    <a:pt x="252867" y="452097"/>
                  </a:lnTo>
                  <a:cubicBezTo>
                    <a:pt x="255004" y="452649"/>
                    <a:pt x="257141" y="452924"/>
                    <a:pt x="259278" y="452924"/>
                  </a:cubicBezTo>
                  <a:cubicBezTo>
                    <a:pt x="265138" y="452924"/>
                    <a:pt x="270998" y="450856"/>
                    <a:pt x="275686" y="446789"/>
                  </a:cubicBezTo>
                  <a:lnTo>
                    <a:pt x="315118" y="412665"/>
                  </a:lnTo>
                  <a:cubicBezTo>
                    <a:pt x="321736" y="406943"/>
                    <a:pt x="324770" y="398532"/>
                    <a:pt x="323529" y="390122"/>
                  </a:cubicBezTo>
                  <a:lnTo>
                    <a:pt x="323529" y="390122"/>
                  </a:lnTo>
                  <a:close/>
                  <a:moveTo>
                    <a:pt x="289818" y="385020"/>
                  </a:moveTo>
                  <a:cubicBezTo>
                    <a:pt x="292713" y="385365"/>
                    <a:pt x="296091" y="385848"/>
                    <a:pt x="299814" y="386399"/>
                  </a:cubicBezTo>
                  <a:cubicBezTo>
                    <a:pt x="304157" y="387088"/>
                    <a:pt x="305467" y="390604"/>
                    <a:pt x="305812" y="391639"/>
                  </a:cubicBezTo>
                  <a:cubicBezTo>
                    <a:pt x="306156" y="392741"/>
                    <a:pt x="306914" y="396464"/>
                    <a:pt x="303536" y="399360"/>
                  </a:cubicBezTo>
                  <a:lnTo>
                    <a:pt x="264104" y="433484"/>
                  </a:lnTo>
                  <a:cubicBezTo>
                    <a:pt x="261484" y="435759"/>
                    <a:pt x="257692" y="435897"/>
                    <a:pt x="254866" y="433898"/>
                  </a:cubicBezTo>
                  <a:lnTo>
                    <a:pt x="234874" y="419628"/>
                  </a:lnTo>
                  <a:lnTo>
                    <a:pt x="289749" y="384951"/>
                  </a:lnTo>
                  <a:close/>
                  <a:moveTo>
                    <a:pt x="218812" y="326836"/>
                  </a:moveTo>
                  <a:cubicBezTo>
                    <a:pt x="173588" y="326492"/>
                    <a:pt x="130846" y="293470"/>
                    <a:pt x="129605" y="243077"/>
                  </a:cubicBezTo>
                  <a:cubicBezTo>
                    <a:pt x="129467" y="238320"/>
                    <a:pt x="125607" y="234528"/>
                    <a:pt x="120781" y="234528"/>
                  </a:cubicBezTo>
                  <a:lnTo>
                    <a:pt x="114025" y="234528"/>
                  </a:lnTo>
                  <a:cubicBezTo>
                    <a:pt x="114025" y="234528"/>
                    <a:pt x="114025" y="234528"/>
                    <a:pt x="114025" y="234528"/>
                  </a:cubicBezTo>
                  <a:cubicBezTo>
                    <a:pt x="111681" y="234528"/>
                    <a:pt x="109475" y="233632"/>
                    <a:pt x="107751" y="231977"/>
                  </a:cubicBezTo>
                  <a:cubicBezTo>
                    <a:pt x="106097" y="230323"/>
                    <a:pt x="105132" y="228048"/>
                    <a:pt x="105132" y="225704"/>
                  </a:cubicBezTo>
                  <a:lnTo>
                    <a:pt x="105132" y="206125"/>
                  </a:lnTo>
                  <a:cubicBezTo>
                    <a:pt x="105063" y="203437"/>
                    <a:pt x="106235" y="200886"/>
                    <a:pt x="108303" y="199231"/>
                  </a:cubicBezTo>
                  <a:cubicBezTo>
                    <a:pt x="118437" y="199370"/>
                    <a:pt x="133190" y="201369"/>
                    <a:pt x="137602" y="205712"/>
                  </a:cubicBezTo>
                  <a:cubicBezTo>
                    <a:pt x="139877" y="207987"/>
                    <a:pt x="142911" y="209159"/>
                    <a:pt x="146012" y="209159"/>
                  </a:cubicBezTo>
                  <a:cubicBezTo>
                    <a:pt x="147598" y="209159"/>
                    <a:pt x="149183" y="208814"/>
                    <a:pt x="150701" y="208193"/>
                  </a:cubicBezTo>
                  <a:cubicBezTo>
                    <a:pt x="155181" y="206332"/>
                    <a:pt x="158008" y="201989"/>
                    <a:pt x="158008" y="197094"/>
                  </a:cubicBezTo>
                  <a:lnTo>
                    <a:pt x="157801" y="152767"/>
                  </a:lnTo>
                  <a:cubicBezTo>
                    <a:pt x="157801" y="142220"/>
                    <a:pt x="166212" y="133671"/>
                    <a:pt x="176828" y="133603"/>
                  </a:cubicBezTo>
                  <a:lnTo>
                    <a:pt x="177173" y="133603"/>
                  </a:lnTo>
                  <a:cubicBezTo>
                    <a:pt x="180896" y="133603"/>
                    <a:pt x="184549" y="134154"/>
                    <a:pt x="188065" y="135257"/>
                  </a:cubicBezTo>
                  <a:cubicBezTo>
                    <a:pt x="207506" y="141324"/>
                    <a:pt x="228462" y="141255"/>
                    <a:pt x="247972" y="134981"/>
                  </a:cubicBezTo>
                  <a:cubicBezTo>
                    <a:pt x="251488" y="133878"/>
                    <a:pt x="255141" y="133257"/>
                    <a:pt x="258864" y="133257"/>
                  </a:cubicBezTo>
                  <a:lnTo>
                    <a:pt x="259209" y="133257"/>
                  </a:lnTo>
                  <a:cubicBezTo>
                    <a:pt x="259209" y="133257"/>
                    <a:pt x="259278" y="133257"/>
                    <a:pt x="259278" y="133257"/>
                  </a:cubicBezTo>
                  <a:cubicBezTo>
                    <a:pt x="269756" y="133257"/>
                    <a:pt x="278305" y="141737"/>
                    <a:pt x="278374" y="152285"/>
                  </a:cubicBezTo>
                  <a:lnTo>
                    <a:pt x="278581" y="196612"/>
                  </a:lnTo>
                  <a:cubicBezTo>
                    <a:pt x="278581" y="198611"/>
                    <a:pt x="279270" y="203506"/>
                    <a:pt x="285682" y="206125"/>
                  </a:cubicBezTo>
                  <a:cubicBezTo>
                    <a:pt x="288783" y="207366"/>
                    <a:pt x="306156" y="211296"/>
                    <a:pt x="312568" y="204953"/>
                  </a:cubicBezTo>
                  <a:cubicBezTo>
                    <a:pt x="317462" y="200059"/>
                    <a:pt x="324838" y="198749"/>
                    <a:pt x="328423" y="198404"/>
                  </a:cubicBezTo>
                  <a:cubicBezTo>
                    <a:pt x="330422" y="200059"/>
                    <a:pt x="331595" y="202541"/>
                    <a:pt x="331595" y="205161"/>
                  </a:cubicBezTo>
                  <a:lnTo>
                    <a:pt x="331595" y="224739"/>
                  </a:lnTo>
                  <a:cubicBezTo>
                    <a:pt x="331664" y="227083"/>
                    <a:pt x="330767" y="229358"/>
                    <a:pt x="329113" y="231012"/>
                  </a:cubicBezTo>
                  <a:cubicBezTo>
                    <a:pt x="327458" y="232667"/>
                    <a:pt x="325183" y="233632"/>
                    <a:pt x="322839" y="233632"/>
                  </a:cubicBezTo>
                  <a:lnTo>
                    <a:pt x="316153" y="233632"/>
                  </a:lnTo>
                  <a:cubicBezTo>
                    <a:pt x="311395" y="233632"/>
                    <a:pt x="307466" y="237492"/>
                    <a:pt x="307397" y="242318"/>
                  </a:cubicBezTo>
                  <a:cubicBezTo>
                    <a:pt x="306501" y="292643"/>
                    <a:pt x="264242" y="326078"/>
                    <a:pt x="218880" y="326836"/>
                  </a:cubicBezTo>
                  <a:lnTo>
                    <a:pt x="218880" y="32683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5" name="Google Shape;585;p26"/>
          <p:cNvGrpSpPr/>
          <p:nvPr/>
        </p:nvGrpSpPr>
        <p:grpSpPr>
          <a:xfrm>
            <a:off x="3359631" y="1289976"/>
            <a:ext cx="364475" cy="383947"/>
            <a:chOff x="6484009" y="3189301"/>
            <a:chExt cx="571636" cy="602176"/>
          </a:xfrm>
        </p:grpSpPr>
        <p:sp>
          <p:nvSpPr>
            <p:cNvPr id="586" name="Google Shape;586;p26"/>
            <p:cNvSpPr/>
            <p:nvPr/>
          </p:nvSpPr>
          <p:spPr>
            <a:xfrm>
              <a:off x="6545847" y="3245003"/>
              <a:ext cx="118987" cy="17648"/>
            </a:xfrm>
            <a:custGeom>
              <a:avLst/>
              <a:gdLst/>
              <a:ahLst/>
              <a:cxnLst/>
              <a:rect l="l" t="t" r="r" b="b"/>
              <a:pathLst>
                <a:path w="118987" h="17648" extrusionOk="0">
                  <a:moveTo>
                    <a:pt x="110163" y="0"/>
                  </a:moveTo>
                  <a:lnTo>
                    <a:pt x="8824" y="0"/>
                  </a:lnTo>
                  <a:cubicBezTo>
                    <a:pt x="3930" y="0"/>
                    <a:pt x="0" y="3930"/>
                    <a:pt x="0" y="8824"/>
                  </a:cubicBezTo>
                  <a:cubicBezTo>
                    <a:pt x="0" y="13719"/>
                    <a:pt x="3930" y="17648"/>
                    <a:pt x="8824" y="17648"/>
                  </a:cubicBezTo>
                  <a:lnTo>
                    <a:pt x="110163" y="17648"/>
                  </a:lnTo>
                  <a:cubicBezTo>
                    <a:pt x="115058" y="17648"/>
                    <a:pt x="118988" y="13719"/>
                    <a:pt x="118988" y="8824"/>
                  </a:cubicBezTo>
                  <a:cubicBezTo>
                    <a:pt x="118988" y="3930"/>
                    <a:pt x="115058" y="0"/>
                    <a:pt x="11016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26"/>
            <p:cNvSpPr/>
            <p:nvPr/>
          </p:nvSpPr>
          <p:spPr>
            <a:xfrm>
              <a:off x="6545847" y="3285677"/>
              <a:ext cx="118987" cy="17648"/>
            </a:xfrm>
            <a:custGeom>
              <a:avLst/>
              <a:gdLst/>
              <a:ahLst/>
              <a:cxnLst/>
              <a:rect l="l" t="t" r="r" b="b"/>
              <a:pathLst>
                <a:path w="118987" h="17648" extrusionOk="0">
                  <a:moveTo>
                    <a:pt x="110163" y="0"/>
                  </a:moveTo>
                  <a:lnTo>
                    <a:pt x="8824" y="0"/>
                  </a:lnTo>
                  <a:cubicBezTo>
                    <a:pt x="3930" y="0"/>
                    <a:pt x="0" y="3930"/>
                    <a:pt x="0" y="8824"/>
                  </a:cubicBezTo>
                  <a:cubicBezTo>
                    <a:pt x="0" y="13719"/>
                    <a:pt x="3930" y="17648"/>
                    <a:pt x="8824" y="17648"/>
                  </a:cubicBezTo>
                  <a:lnTo>
                    <a:pt x="110163" y="17648"/>
                  </a:lnTo>
                  <a:cubicBezTo>
                    <a:pt x="115058" y="17648"/>
                    <a:pt x="118988" y="13719"/>
                    <a:pt x="118988" y="8824"/>
                  </a:cubicBezTo>
                  <a:cubicBezTo>
                    <a:pt x="118988" y="3930"/>
                    <a:pt x="115058" y="0"/>
                    <a:pt x="110163"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26"/>
            <p:cNvSpPr/>
            <p:nvPr/>
          </p:nvSpPr>
          <p:spPr>
            <a:xfrm>
              <a:off x="6643463" y="3455679"/>
              <a:ext cx="412182" cy="335798"/>
            </a:xfrm>
            <a:custGeom>
              <a:avLst/>
              <a:gdLst/>
              <a:ahLst/>
              <a:cxnLst/>
              <a:rect l="l" t="t" r="r" b="b"/>
              <a:pathLst>
                <a:path w="412182" h="335798" extrusionOk="0">
                  <a:moveTo>
                    <a:pt x="390398" y="73764"/>
                  </a:moveTo>
                  <a:lnTo>
                    <a:pt x="389778" y="73764"/>
                  </a:lnTo>
                  <a:lnTo>
                    <a:pt x="389778" y="50601"/>
                  </a:lnTo>
                  <a:cubicBezTo>
                    <a:pt x="389778" y="38606"/>
                    <a:pt x="379988" y="28816"/>
                    <a:pt x="367993" y="28816"/>
                  </a:cubicBezTo>
                  <a:lnTo>
                    <a:pt x="148769" y="28816"/>
                  </a:lnTo>
                  <a:lnTo>
                    <a:pt x="147115" y="23025"/>
                  </a:lnTo>
                  <a:cubicBezTo>
                    <a:pt x="143254" y="9445"/>
                    <a:pt x="130707" y="0"/>
                    <a:pt x="116575" y="0"/>
                  </a:cubicBezTo>
                  <a:lnTo>
                    <a:pt x="34814" y="0"/>
                  </a:lnTo>
                  <a:cubicBezTo>
                    <a:pt x="34814" y="0"/>
                    <a:pt x="34814" y="0"/>
                    <a:pt x="34814" y="0"/>
                  </a:cubicBezTo>
                  <a:cubicBezTo>
                    <a:pt x="25507" y="0"/>
                    <a:pt x="16821" y="3585"/>
                    <a:pt x="10203" y="10203"/>
                  </a:cubicBezTo>
                  <a:cubicBezTo>
                    <a:pt x="3654" y="16752"/>
                    <a:pt x="0" y="25507"/>
                    <a:pt x="0" y="34814"/>
                  </a:cubicBezTo>
                  <a:lnTo>
                    <a:pt x="0" y="308154"/>
                  </a:lnTo>
                  <a:cubicBezTo>
                    <a:pt x="0" y="323321"/>
                    <a:pt x="12202" y="335799"/>
                    <a:pt x="27231" y="335799"/>
                  </a:cubicBezTo>
                  <a:lnTo>
                    <a:pt x="391018" y="335799"/>
                  </a:lnTo>
                  <a:cubicBezTo>
                    <a:pt x="396809" y="335799"/>
                    <a:pt x="401773" y="333524"/>
                    <a:pt x="405840" y="329456"/>
                  </a:cubicBezTo>
                  <a:cubicBezTo>
                    <a:pt x="409907" y="325389"/>
                    <a:pt x="412182" y="319943"/>
                    <a:pt x="412182" y="314221"/>
                  </a:cubicBezTo>
                  <a:lnTo>
                    <a:pt x="412182" y="95549"/>
                  </a:lnTo>
                  <a:cubicBezTo>
                    <a:pt x="412182" y="83553"/>
                    <a:pt x="402462" y="73833"/>
                    <a:pt x="390467" y="73833"/>
                  </a:cubicBezTo>
                  <a:lnTo>
                    <a:pt x="390467" y="73833"/>
                  </a:lnTo>
                  <a:close/>
                  <a:moveTo>
                    <a:pt x="367993" y="46464"/>
                  </a:moveTo>
                  <a:cubicBezTo>
                    <a:pt x="370268" y="46464"/>
                    <a:pt x="372129" y="48326"/>
                    <a:pt x="372129" y="50601"/>
                  </a:cubicBezTo>
                  <a:lnTo>
                    <a:pt x="372129" y="73764"/>
                  </a:lnTo>
                  <a:lnTo>
                    <a:pt x="162281" y="73764"/>
                  </a:lnTo>
                  <a:cubicBezTo>
                    <a:pt x="161867" y="73764"/>
                    <a:pt x="161522" y="73488"/>
                    <a:pt x="161454" y="73144"/>
                  </a:cubicBezTo>
                  <a:lnTo>
                    <a:pt x="153870" y="46533"/>
                  </a:lnTo>
                  <a:lnTo>
                    <a:pt x="368062" y="46533"/>
                  </a:lnTo>
                  <a:close/>
                  <a:moveTo>
                    <a:pt x="394465" y="314152"/>
                  </a:moveTo>
                  <a:cubicBezTo>
                    <a:pt x="394465" y="315531"/>
                    <a:pt x="393776" y="316496"/>
                    <a:pt x="393293" y="316909"/>
                  </a:cubicBezTo>
                  <a:cubicBezTo>
                    <a:pt x="392879" y="317323"/>
                    <a:pt x="391915" y="318082"/>
                    <a:pt x="390536" y="318082"/>
                  </a:cubicBezTo>
                  <a:lnTo>
                    <a:pt x="390536" y="318082"/>
                  </a:lnTo>
                  <a:cubicBezTo>
                    <a:pt x="390536" y="318082"/>
                    <a:pt x="30540" y="317944"/>
                    <a:pt x="27162" y="317944"/>
                  </a:cubicBezTo>
                  <a:lnTo>
                    <a:pt x="27162" y="317944"/>
                  </a:lnTo>
                  <a:cubicBezTo>
                    <a:pt x="21854" y="317944"/>
                    <a:pt x="17579" y="313532"/>
                    <a:pt x="17579" y="308085"/>
                  </a:cubicBezTo>
                  <a:lnTo>
                    <a:pt x="17579" y="34745"/>
                  </a:lnTo>
                  <a:cubicBezTo>
                    <a:pt x="17579" y="30126"/>
                    <a:pt x="19441" y="25852"/>
                    <a:pt x="22681" y="22612"/>
                  </a:cubicBezTo>
                  <a:cubicBezTo>
                    <a:pt x="25921" y="19372"/>
                    <a:pt x="30195" y="17579"/>
                    <a:pt x="34814" y="17579"/>
                  </a:cubicBezTo>
                  <a:lnTo>
                    <a:pt x="116575" y="17579"/>
                  </a:lnTo>
                  <a:cubicBezTo>
                    <a:pt x="122848" y="17579"/>
                    <a:pt x="128432" y="21854"/>
                    <a:pt x="130156" y="27920"/>
                  </a:cubicBezTo>
                  <a:lnTo>
                    <a:pt x="144426" y="77969"/>
                  </a:lnTo>
                  <a:cubicBezTo>
                    <a:pt x="146701" y="85897"/>
                    <a:pt x="154008" y="91412"/>
                    <a:pt x="162212" y="91412"/>
                  </a:cubicBezTo>
                  <a:lnTo>
                    <a:pt x="390398" y="91412"/>
                  </a:lnTo>
                  <a:cubicBezTo>
                    <a:pt x="392673" y="91412"/>
                    <a:pt x="394465" y="93205"/>
                    <a:pt x="394465" y="95480"/>
                  </a:cubicBezTo>
                  <a:lnTo>
                    <a:pt x="394465" y="314152"/>
                  </a:lnTo>
                  <a:lnTo>
                    <a:pt x="394465" y="3141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26"/>
            <p:cNvSpPr/>
            <p:nvPr/>
          </p:nvSpPr>
          <p:spPr>
            <a:xfrm>
              <a:off x="6484009" y="3189301"/>
              <a:ext cx="465540" cy="602176"/>
            </a:xfrm>
            <a:custGeom>
              <a:avLst/>
              <a:gdLst/>
              <a:ahLst/>
              <a:cxnLst/>
              <a:rect l="l" t="t" r="r" b="b"/>
              <a:pathLst>
                <a:path w="465540" h="602176" extrusionOk="0">
                  <a:moveTo>
                    <a:pt x="133947" y="584459"/>
                  </a:moveTo>
                  <a:lnTo>
                    <a:pt x="48050" y="584459"/>
                  </a:lnTo>
                  <a:cubicBezTo>
                    <a:pt x="31229" y="584459"/>
                    <a:pt x="17580" y="570809"/>
                    <a:pt x="17580" y="553988"/>
                  </a:cubicBezTo>
                  <a:lnTo>
                    <a:pt x="17580" y="48050"/>
                  </a:lnTo>
                  <a:cubicBezTo>
                    <a:pt x="17580" y="31229"/>
                    <a:pt x="31229" y="17579"/>
                    <a:pt x="48050" y="17579"/>
                  </a:cubicBezTo>
                  <a:lnTo>
                    <a:pt x="335523" y="17579"/>
                  </a:lnTo>
                  <a:cubicBezTo>
                    <a:pt x="336695" y="17579"/>
                    <a:pt x="337867" y="17717"/>
                    <a:pt x="339039" y="17924"/>
                  </a:cubicBezTo>
                  <a:lnTo>
                    <a:pt x="339039" y="78314"/>
                  </a:lnTo>
                  <a:cubicBezTo>
                    <a:pt x="339039" y="104855"/>
                    <a:pt x="360616" y="126433"/>
                    <a:pt x="387158" y="126433"/>
                  </a:cubicBezTo>
                  <a:lnTo>
                    <a:pt x="447548" y="126433"/>
                  </a:lnTo>
                  <a:cubicBezTo>
                    <a:pt x="447754" y="127605"/>
                    <a:pt x="447892" y="128777"/>
                    <a:pt x="447892" y="129949"/>
                  </a:cubicBezTo>
                  <a:lnTo>
                    <a:pt x="447892" y="262793"/>
                  </a:lnTo>
                  <a:cubicBezTo>
                    <a:pt x="447892" y="267687"/>
                    <a:pt x="451822" y="271617"/>
                    <a:pt x="456716" y="271617"/>
                  </a:cubicBezTo>
                  <a:cubicBezTo>
                    <a:pt x="461611" y="271617"/>
                    <a:pt x="465541" y="267687"/>
                    <a:pt x="465541" y="262793"/>
                  </a:cubicBezTo>
                  <a:lnTo>
                    <a:pt x="465541" y="129949"/>
                  </a:lnTo>
                  <a:cubicBezTo>
                    <a:pt x="465541" y="119677"/>
                    <a:pt x="461542" y="109956"/>
                    <a:pt x="454235" y="102649"/>
                  </a:cubicBezTo>
                  <a:lnTo>
                    <a:pt x="362891" y="11306"/>
                  </a:lnTo>
                  <a:cubicBezTo>
                    <a:pt x="355584" y="3998"/>
                    <a:pt x="345932" y="0"/>
                    <a:pt x="335592" y="0"/>
                  </a:cubicBezTo>
                  <a:lnTo>
                    <a:pt x="48119" y="0"/>
                  </a:lnTo>
                  <a:cubicBezTo>
                    <a:pt x="21578" y="0"/>
                    <a:pt x="0" y="21578"/>
                    <a:pt x="0" y="48119"/>
                  </a:cubicBezTo>
                  <a:lnTo>
                    <a:pt x="0" y="554057"/>
                  </a:lnTo>
                  <a:cubicBezTo>
                    <a:pt x="0" y="580599"/>
                    <a:pt x="21578" y="602176"/>
                    <a:pt x="48119" y="602176"/>
                  </a:cubicBezTo>
                  <a:lnTo>
                    <a:pt x="134016" y="602176"/>
                  </a:lnTo>
                  <a:cubicBezTo>
                    <a:pt x="138911" y="602176"/>
                    <a:pt x="142840" y="598247"/>
                    <a:pt x="142840" y="593352"/>
                  </a:cubicBezTo>
                  <a:cubicBezTo>
                    <a:pt x="142840" y="588457"/>
                    <a:pt x="138911" y="584528"/>
                    <a:pt x="134016" y="584528"/>
                  </a:cubicBezTo>
                  <a:lnTo>
                    <a:pt x="134016" y="584528"/>
                  </a:lnTo>
                  <a:close/>
                  <a:moveTo>
                    <a:pt x="435346" y="108716"/>
                  </a:moveTo>
                  <a:lnTo>
                    <a:pt x="387158" y="108716"/>
                  </a:lnTo>
                  <a:cubicBezTo>
                    <a:pt x="370337" y="108716"/>
                    <a:pt x="356687" y="95066"/>
                    <a:pt x="356687" y="78245"/>
                  </a:cubicBezTo>
                  <a:lnTo>
                    <a:pt x="356687" y="30057"/>
                  </a:lnTo>
                  <a:lnTo>
                    <a:pt x="435346" y="1087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26"/>
            <p:cNvSpPr/>
            <p:nvPr/>
          </p:nvSpPr>
          <p:spPr>
            <a:xfrm>
              <a:off x="6897225" y="3590453"/>
              <a:ext cx="110645" cy="62802"/>
            </a:xfrm>
            <a:custGeom>
              <a:avLst/>
              <a:gdLst/>
              <a:ahLst/>
              <a:cxnLst/>
              <a:rect l="l" t="t" r="r" b="b"/>
              <a:pathLst>
                <a:path w="110645" h="62802" extrusionOk="0">
                  <a:moveTo>
                    <a:pt x="96721" y="0"/>
                  </a:moveTo>
                  <a:lnTo>
                    <a:pt x="13926" y="0"/>
                  </a:lnTo>
                  <a:cubicBezTo>
                    <a:pt x="6274" y="0"/>
                    <a:pt x="0" y="6273"/>
                    <a:pt x="0" y="13925"/>
                  </a:cubicBezTo>
                  <a:lnTo>
                    <a:pt x="0" y="48877"/>
                  </a:lnTo>
                  <a:cubicBezTo>
                    <a:pt x="0" y="56529"/>
                    <a:pt x="6274" y="62803"/>
                    <a:pt x="13926" y="62803"/>
                  </a:cubicBezTo>
                  <a:lnTo>
                    <a:pt x="96721" y="62803"/>
                  </a:lnTo>
                  <a:cubicBezTo>
                    <a:pt x="104373" y="62803"/>
                    <a:pt x="110646" y="56529"/>
                    <a:pt x="110646" y="48877"/>
                  </a:cubicBezTo>
                  <a:lnTo>
                    <a:pt x="110646" y="13925"/>
                  </a:lnTo>
                  <a:cubicBezTo>
                    <a:pt x="110646" y="6273"/>
                    <a:pt x="104373" y="0"/>
                    <a:pt x="96721" y="0"/>
                  </a:cubicBezTo>
                  <a:close/>
                  <a:moveTo>
                    <a:pt x="92998" y="45155"/>
                  </a:moveTo>
                  <a:lnTo>
                    <a:pt x="17648" y="45155"/>
                  </a:lnTo>
                  <a:lnTo>
                    <a:pt x="17648" y="17648"/>
                  </a:lnTo>
                  <a:lnTo>
                    <a:pt x="92998" y="17648"/>
                  </a:lnTo>
                  <a:lnTo>
                    <a:pt x="92998" y="451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1" name="Google Shape;591;p26"/>
          <p:cNvGrpSpPr/>
          <p:nvPr/>
        </p:nvGrpSpPr>
        <p:grpSpPr>
          <a:xfrm>
            <a:off x="3375387" y="3044785"/>
            <a:ext cx="332936" cy="383947"/>
            <a:chOff x="5332394" y="3189163"/>
            <a:chExt cx="522170" cy="602176"/>
          </a:xfrm>
        </p:grpSpPr>
        <p:sp>
          <p:nvSpPr>
            <p:cNvPr id="592" name="Google Shape;592;p26"/>
            <p:cNvSpPr/>
            <p:nvPr/>
          </p:nvSpPr>
          <p:spPr>
            <a:xfrm>
              <a:off x="5441199" y="3348407"/>
              <a:ext cx="55203" cy="48674"/>
            </a:xfrm>
            <a:custGeom>
              <a:avLst/>
              <a:gdLst/>
              <a:ahLst/>
              <a:cxnLst/>
              <a:rect l="l" t="t" r="r" b="b"/>
              <a:pathLst>
                <a:path w="55203" h="48674" extrusionOk="0">
                  <a:moveTo>
                    <a:pt x="51752" y="1727"/>
                  </a:moveTo>
                  <a:cubicBezTo>
                    <a:pt x="47823" y="-1168"/>
                    <a:pt x="42308" y="-341"/>
                    <a:pt x="39412" y="3589"/>
                  </a:cubicBezTo>
                  <a:lnTo>
                    <a:pt x="21971" y="27303"/>
                  </a:lnTo>
                  <a:lnTo>
                    <a:pt x="15974" y="19100"/>
                  </a:lnTo>
                  <a:cubicBezTo>
                    <a:pt x="13078" y="15170"/>
                    <a:pt x="7563" y="14274"/>
                    <a:pt x="3633" y="17169"/>
                  </a:cubicBezTo>
                  <a:cubicBezTo>
                    <a:pt x="-296" y="20065"/>
                    <a:pt x="-1192" y="25580"/>
                    <a:pt x="1703" y="29509"/>
                  </a:cubicBezTo>
                  <a:lnTo>
                    <a:pt x="11975" y="43642"/>
                  </a:lnTo>
                  <a:cubicBezTo>
                    <a:pt x="14250" y="46813"/>
                    <a:pt x="17973" y="48674"/>
                    <a:pt x="21833" y="48674"/>
                  </a:cubicBezTo>
                  <a:lnTo>
                    <a:pt x="21833" y="48674"/>
                  </a:lnTo>
                  <a:cubicBezTo>
                    <a:pt x="25694" y="48674"/>
                    <a:pt x="29416" y="46813"/>
                    <a:pt x="31691" y="43711"/>
                  </a:cubicBezTo>
                  <a:lnTo>
                    <a:pt x="53476" y="14067"/>
                  </a:lnTo>
                  <a:cubicBezTo>
                    <a:pt x="56371" y="10138"/>
                    <a:pt x="55544" y="4623"/>
                    <a:pt x="51615" y="1727"/>
                  </a:cubicBezTo>
                  <a:lnTo>
                    <a:pt x="51615" y="17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26"/>
            <p:cNvSpPr/>
            <p:nvPr/>
          </p:nvSpPr>
          <p:spPr>
            <a:xfrm>
              <a:off x="5441199" y="3493108"/>
              <a:ext cx="55203" cy="48674"/>
            </a:xfrm>
            <a:custGeom>
              <a:avLst/>
              <a:gdLst/>
              <a:ahLst/>
              <a:cxnLst/>
              <a:rect l="l" t="t" r="r" b="b"/>
              <a:pathLst>
                <a:path w="55203" h="48674" extrusionOk="0">
                  <a:moveTo>
                    <a:pt x="51752" y="1727"/>
                  </a:moveTo>
                  <a:cubicBezTo>
                    <a:pt x="47823" y="-1168"/>
                    <a:pt x="42308" y="-341"/>
                    <a:pt x="39412" y="3589"/>
                  </a:cubicBezTo>
                  <a:lnTo>
                    <a:pt x="21971" y="27304"/>
                  </a:lnTo>
                  <a:lnTo>
                    <a:pt x="15974" y="19100"/>
                  </a:lnTo>
                  <a:cubicBezTo>
                    <a:pt x="13078" y="15170"/>
                    <a:pt x="7563" y="14274"/>
                    <a:pt x="3633" y="17170"/>
                  </a:cubicBezTo>
                  <a:cubicBezTo>
                    <a:pt x="-296" y="20065"/>
                    <a:pt x="-1192" y="25580"/>
                    <a:pt x="1703" y="29509"/>
                  </a:cubicBezTo>
                  <a:lnTo>
                    <a:pt x="11975" y="43642"/>
                  </a:lnTo>
                  <a:cubicBezTo>
                    <a:pt x="14250" y="46813"/>
                    <a:pt x="17973" y="48674"/>
                    <a:pt x="21833" y="48674"/>
                  </a:cubicBezTo>
                  <a:cubicBezTo>
                    <a:pt x="21833" y="48674"/>
                    <a:pt x="21833" y="48674"/>
                    <a:pt x="21833" y="48674"/>
                  </a:cubicBezTo>
                  <a:cubicBezTo>
                    <a:pt x="25694" y="48674"/>
                    <a:pt x="29416" y="46813"/>
                    <a:pt x="31691" y="43711"/>
                  </a:cubicBezTo>
                  <a:lnTo>
                    <a:pt x="53476" y="14067"/>
                  </a:lnTo>
                  <a:cubicBezTo>
                    <a:pt x="56371" y="10138"/>
                    <a:pt x="55544" y="4623"/>
                    <a:pt x="51615" y="1727"/>
                  </a:cubicBezTo>
                  <a:lnTo>
                    <a:pt x="51615" y="17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26"/>
            <p:cNvSpPr/>
            <p:nvPr/>
          </p:nvSpPr>
          <p:spPr>
            <a:xfrm>
              <a:off x="5441199" y="3631605"/>
              <a:ext cx="55203" cy="48674"/>
            </a:xfrm>
            <a:custGeom>
              <a:avLst/>
              <a:gdLst/>
              <a:ahLst/>
              <a:cxnLst/>
              <a:rect l="l" t="t" r="r" b="b"/>
              <a:pathLst>
                <a:path w="55203" h="48674" extrusionOk="0">
                  <a:moveTo>
                    <a:pt x="51752" y="1727"/>
                  </a:moveTo>
                  <a:cubicBezTo>
                    <a:pt x="47823" y="-1168"/>
                    <a:pt x="42308" y="-341"/>
                    <a:pt x="39412" y="3589"/>
                  </a:cubicBezTo>
                  <a:lnTo>
                    <a:pt x="21971" y="27304"/>
                  </a:lnTo>
                  <a:lnTo>
                    <a:pt x="15974" y="19100"/>
                  </a:lnTo>
                  <a:cubicBezTo>
                    <a:pt x="13078" y="15170"/>
                    <a:pt x="7563" y="14274"/>
                    <a:pt x="3633" y="17170"/>
                  </a:cubicBezTo>
                  <a:cubicBezTo>
                    <a:pt x="-296" y="20065"/>
                    <a:pt x="-1192" y="25580"/>
                    <a:pt x="1703" y="29510"/>
                  </a:cubicBezTo>
                  <a:lnTo>
                    <a:pt x="11975" y="43642"/>
                  </a:lnTo>
                  <a:cubicBezTo>
                    <a:pt x="14250" y="46813"/>
                    <a:pt x="17973" y="48674"/>
                    <a:pt x="21833" y="48674"/>
                  </a:cubicBezTo>
                  <a:cubicBezTo>
                    <a:pt x="21833" y="48674"/>
                    <a:pt x="21833" y="48674"/>
                    <a:pt x="21833" y="48674"/>
                  </a:cubicBezTo>
                  <a:cubicBezTo>
                    <a:pt x="25694" y="48674"/>
                    <a:pt x="29416" y="46813"/>
                    <a:pt x="31691" y="43711"/>
                  </a:cubicBezTo>
                  <a:lnTo>
                    <a:pt x="53476" y="14067"/>
                  </a:lnTo>
                  <a:cubicBezTo>
                    <a:pt x="56371" y="10138"/>
                    <a:pt x="55544" y="4623"/>
                    <a:pt x="51615" y="1727"/>
                  </a:cubicBezTo>
                  <a:lnTo>
                    <a:pt x="51615" y="17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26"/>
            <p:cNvSpPr/>
            <p:nvPr/>
          </p:nvSpPr>
          <p:spPr>
            <a:xfrm>
              <a:off x="5551618" y="3345515"/>
              <a:ext cx="126708" cy="17648"/>
            </a:xfrm>
            <a:custGeom>
              <a:avLst/>
              <a:gdLst/>
              <a:ahLst/>
              <a:cxnLst/>
              <a:rect l="l" t="t" r="r" b="b"/>
              <a:pathLst>
                <a:path w="126708" h="17648" extrusionOk="0">
                  <a:moveTo>
                    <a:pt x="8824" y="17648"/>
                  </a:moveTo>
                  <a:lnTo>
                    <a:pt x="117885" y="17648"/>
                  </a:lnTo>
                  <a:cubicBezTo>
                    <a:pt x="122779" y="17648"/>
                    <a:pt x="126709" y="13719"/>
                    <a:pt x="126709" y="8824"/>
                  </a:cubicBezTo>
                  <a:cubicBezTo>
                    <a:pt x="126709" y="3929"/>
                    <a:pt x="122779" y="0"/>
                    <a:pt x="117885" y="0"/>
                  </a:cubicBezTo>
                  <a:lnTo>
                    <a:pt x="8824" y="0"/>
                  </a:lnTo>
                  <a:cubicBezTo>
                    <a:pt x="3930" y="0"/>
                    <a:pt x="0" y="3929"/>
                    <a:pt x="0" y="8824"/>
                  </a:cubicBezTo>
                  <a:cubicBezTo>
                    <a:pt x="0" y="13719"/>
                    <a:pt x="3930" y="17648"/>
                    <a:pt x="8824" y="17648"/>
                  </a:cubicBezTo>
                  <a:lnTo>
                    <a:pt x="882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26"/>
            <p:cNvSpPr/>
            <p:nvPr/>
          </p:nvSpPr>
          <p:spPr>
            <a:xfrm>
              <a:off x="5551618" y="3382397"/>
              <a:ext cx="72178" cy="17648"/>
            </a:xfrm>
            <a:custGeom>
              <a:avLst/>
              <a:gdLst/>
              <a:ahLst/>
              <a:cxnLst/>
              <a:rect l="l" t="t" r="r" b="b"/>
              <a:pathLst>
                <a:path w="72178" h="17648" extrusionOk="0">
                  <a:moveTo>
                    <a:pt x="8824" y="17648"/>
                  </a:moveTo>
                  <a:lnTo>
                    <a:pt x="63354" y="17648"/>
                  </a:lnTo>
                  <a:cubicBezTo>
                    <a:pt x="68249" y="17648"/>
                    <a:pt x="72179" y="13719"/>
                    <a:pt x="72179" y="8824"/>
                  </a:cubicBezTo>
                  <a:cubicBezTo>
                    <a:pt x="72179" y="3930"/>
                    <a:pt x="68249" y="0"/>
                    <a:pt x="63354" y="0"/>
                  </a:cubicBezTo>
                  <a:lnTo>
                    <a:pt x="8824" y="0"/>
                  </a:lnTo>
                  <a:cubicBezTo>
                    <a:pt x="3930" y="0"/>
                    <a:pt x="0" y="3930"/>
                    <a:pt x="0" y="8824"/>
                  </a:cubicBezTo>
                  <a:cubicBezTo>
                    <a:pt x="0" y="13719"/>
                    <a:pt x="3930" y="17648"/>
                    <a:pt x="8824" y="17648"/>
                  </a:cubicBezTo>
                  <a:lnTo>
                    <a:pt x="882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7" name="Google Shape;597;p26"/>
            <p:cNvSpPr/>
            <p:nvPr/>
          </p:nvSpPr>
          <p:spPr>
            <a:xfrm>
              <a:off x="5551618" y="3487114"/>
              <a:ext cx="90792" cy="17648"/>
            </a:xfrm>
            <a:custGeom>
              <a:avLst/>
              <a:gdLst/>
              <a:ahLst/>
              <a:cxnLst/>
              <a:rect l="l" t="t" r="r" b="b"/>
              <a:pathLst>
                <a:path w="90792" h="17648" extrusionOk="0">
                  <a:moveTo>
                    <a:pt x="8824" y="17648"/>
                  </a:moveTo>
                  <a:lnTo>
                    <a:pt x="81968" y="17648"/>
                  </a:lnTo>
                  <a:cubicBezTo>
                    <a:pt x="86863" y="17648"/>
                    <a:pt x="90792" y="13719"/>
                    <a:pt x="90792" y="8824"/>
                  </a:cubicBezTo>
                  <a:cubicBezTo>
                    <a:pt x="90792" y="3930"/>
                    <a:pt x="86863" y="0"/>
                    <a:pt x="81968" y="0"/>
                  </a:cubicBezTo>
                  <a:lnTo>
                    <a:pt x="8824" y="0"/>
                  </a:lnTo>
                  <a:cubicBezTo>
                    <a:pt x="3930" y="0"/>
                    <a:pt x="0" y="3930"/>
                    <a:pt x="0" y="8824"/>
                  </a:cubicBezTo>
                  <a:cubicBezTo>
                    <a:pt x="0" y="13719"/>
                    <a:pt x="3930" y="17648"/>
                    <a:pt x="8824" y="17648"/>
                  </a:cubicBezTo>
                  <a:lnTo>
                    <a:pt x="882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8" name="Google Shape;598;p26"/>
            <p:cNvSpPr/>
            <p:nvPr/>
          </p:nvSpPr>
          <p:spPr>
            <a:xfrm>
              <a:off x="5551618" y="3523996"/>
              <a:ext cx="72178" cy="17648"/>
            </a:xfrm>
            <a:custGeom>
              <a:avLst/>
              <a:gdLst/>
              <a:ahLst/>
              <a:cxnLst/>
              <a:rect l="l" t="t" r="r" b="b"/>
              <a:pathLst>
                <a:path w="72178" h="17648" extrusionOk="0">
                  <a:moveTo>
                    <a:pt x="63354" y="17648"/>
                  </a:moveTo>
                  <a:cubicBezTo>
                    <a:pt x="68249" y="17648"/>
                    <a:pt x="72179" y="13719"/>
                    <a:pt x="72179" y="8824"/>
                  </a:cubicBezTo>
                  <a:cubicBezTo>
                    <a:pt x="72179" y="3930"/>
                    <a:pt x="68249" y="0"/>
                    <a:pt x="63354" y="0"/>
                  </a:cubicBezTo>
                  <a:lnTo>
                    <a:pt x="8824" y="0"/>
                  </a:lnTo>
                  <a:cubicBezTo>
                    <a:pt x="3930" y="0"/>
                    <a:pt x="0" y="3930"/>
                    <a:pt x="0" y="8824"/>
                  </a:cubicBezTo>
                  <a:cubicBezTo>
                    <a:pt x="0" y="13719"/>
                    <a:pt x="3930" y="17648"/>
                    <a:pt x="8824" y="17648"/>
                  </a:cubicBezTo>
                  <a:lnTo>
                    <a:pt x="63354"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26"/>
            <p:cNvSpPr/>
            <p:nvPr/>
          </p:nvSpPr>
          <p:spPr>
            <a:xfrm>
              <a:off x="5412432" y="3316354"/>
              <a:ext cx="112920" cy="112920"/>
            </a:xfrm>
            <a:custGeom>
              <a:avLst/>
              <a:gdLst/>
              <a:ahLst/>
              <a:cxnLst/>
              <a:rect l="l" t="t" r="r" b="b"/>
              <a:pathLst>
                <a:path w="112920" h="112920" extrusionOk="0">
                  <a:moveTo>
                    <a:pt x="90447" y="0"/>
                  </a:moveTo>
                  <a:lnTo>
                    <a:pt x="22474" y="0"/>
                  </a:lnTo>
                  <a:cubicBezTo>
                    <a:pt x="10065" y="0"/>
                    <a:pt x="0" y="10065"/>
                    <a:pt x="0" y="22474"/>
                  </a:cubicBezTo>
                  <a:lnTo>
                    <a:pt x="0" y="90447"/>
                  </a:lnTo>
                  <a:cubicBezTo>
                    <a:pt x="0" y="102856"/>
                    <a:pt x="10065" y="112921"/>
                    <a:pt x="22474" y="112921"/>
                  </a:cubicBezTo>
                  <a:lnTo>
                    <a:pt x="90447" y="112921"/>
                  </a:lnTo>
                  <a:cubicBezTo>
                    <a:pt x="102856" y="112921"/>
                    <a:pt x="112921" y="102856"/>
                    <a:pt x="112921" y="90447"/>
                  </a:cubicBezTo>
                  <a:lnTo>
                    <a:pt x="112921" y="22474"/>
                  </a:lnTo>
                  <a:cubicBezTo>
                    <a:pt x="112921" y="10065"/>
                    <a:pt x="102856" y="0"/>
                    <a:pt x="90447" y="0"/>
                  </a:cubicBezTo>
                  <a:lnTo>
                    <a:pt x="90447" y="0"/>
                  </a:lnTo>
                  <a:close/>
                  <a:moveTo>
                    <a:pt x="95273" y="90447"/>
                  </a:moveTo>
                  <a:cubicBezTo>
                    <a:pt x="95273" y="93067"/>
                    <a:pt x="93136" y="95273"/>
                    <a:pt x="90447" y="95273"/>
                  </a:cubicBezTo>
                  <a:lnTo>
                    <a:pt x="22474" y="95273"/>
                  </a:lnTo>
                  <a:cubicBezTo>
                    <a:pt x="19854" y="95273"/>
                    <a:pt x="17648" y="93136"/>
                    <a:pt x="17648" y="90447"/>
                  </a:cubicBezTo>
                  <a:lnTo>
                    <a:pt x="17648" y="22474"/>
                  </a:lnTo>
                  <a:cubicBezTo>
                    <a:pt x="17648" y="19854"/>
                    <a:pt x="19785" y="17648"/>
                    <a:pt x="22474" y="17648"/>
                  </a:cubicBezTo>
                  <a:lnTo>
                    <a:pt x="90447" y="17648"/>
                  </a:lnTo>
                  <a:cubicBezTo>
                    <a:pt x="93067" y="17648"/>
                    <a:pt x="95273" y="19785"/>
                    <a:pt x="95273" y="22474"/>
                  </a:cubicBezTo>
                  <a:lnTo>
                    <a:pt x="95273" y="904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26"/>
            <p:cNvSpPr/>
            <p:nvPr/>
          </p:nvSpPr>
          <p:spPr>
            <a:xfrm>
              <a:off x="5412432" y="3457954"/>
              <a:ext cx="112920" cy="112920"/>
            </a:xfrm>
            <a:custGeom>
              <a:avLst/>
              <a:gdLst/>
              <a:ahLst/>
              <a:cxnLst/>
              <a:rect l="l" t="t" r="r" b="b"/>
              <a:pathLst>
                <a:path w="112920" h="112920" extrusionOk="0">
                  <a:moveTo>
                    <a:pt x="90447" y="0"/>
                  </a:moveTo>
                  <a:lnTo>
                    <a:pt x="22474" y="0"/>
                  </a:lnTo>
                  <a:cubicBezTo>
                    <a:pt x="10065" y="0"/>
                    <a:pt x="0" y="10065"/>
                    <a:pt x="0" y="22474"/>
                  </a:cubicBezTo>
                  <a:lnTo>
                    <a:pt x="0" y="90447"/>
                  </a:lnTo>
                  <a:cubicBezTo>
                    <a:pt x="0" y="102856"/>
                    <a:pt x="10065" y="112921"/>
                    <a:pt x="22474" y="112921"/>
                  </a:cubicBezTo>
                  <a:lnTo>
                    <a:pt x="90447" y="112921"/>
                  </a:lnTo>
                  <a:cubicBezTo>
                    <a:pt x="102856" y="112921"/>
                    <a:pt x="112921" y="102856"/>
                    <a:pt x="112921" y="90447"/>
                  </a:cubicBezTo>
                  <a:lnTo>
                    <a:pt x="112921" y="22474"/>
                  </a:lnTo>
                  <a:cubicBezTo>
                    <a:pt x="112921" y="10065"/>
                    <a:pt x="102856" y="0"/>
                    <a:pt x="90447" y="0"/>
                  </a:cubicBezTo>
                  <a:close/>
                  <a:moveTo>
                    <a:pt x="95273" y="90447"/>
                  </a:moveTo>
                  <a:cubicBezTo>
                    <a:pt x="95273" y="93067"/>
                    <a:pt x="93136" y="95273"/>
                    <a:pt x="90447" y="95273"/>
                  </a:cubicBezTo>
                  <a:lnTo>
                    <a:pt x="22474" y="95273"/>
                  </a:lnTo>
                  <a:cubicBezTo>
                    <a:pt x="19854" y="95273"/>
                    <a:pt x="17648" y="93136"/>
                    <a:pt x="17648" y="90447"/>
                  </a:cubicBezTo>
                  <a:lnTo>
                    <a:pt x="17648" y="22474"/>
                  </a:lnTo>
                  <a:cubicBezTo>
                    <a:pt x="17648" y="19854"/>
                    <a:pt x="19785" y="17648"/>
                    <a:pt x="22474" y="17648"/>
                  </a:cubicBezTo>
                  <a:lnTo>
                    <a:pt x="90447" y="17648"/>
                  </a:lnTo>
                  <a:cubicBezTo>
                    <a:pt x="93067" y="17648"/>
                    <a:pt x="95273" y="19785"/>
                    <a:pt x="95273" y="22474"/>
                  </a:cubicBezTo>
                  <a:lnTo>
                    <a:pt x="95273" y="904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26"/>
            <p:cNvSpPr/>
            <p:nvPr/>
          </p:nvSpPr>
          <p:spPr>
            <a:xfrm>
              <a:off x="5412432" y="3599553"/>
              <a:ext cx="112920" cy="112920"/>
            </a:xfrm>
            <a:custGeom>
              <a:avLst/>
              <a:gdLst/>
              <a:ahLst/>
              <a:cxnLst/>
              <a:rect l="l" t="t" r="r" b="b"/>
              <a:pathLst>
                <a:path w="112920" h="112920" extrusionOk="0">
                  <a:moveTo>
                    <a:pt x="90447" y="0"/>
                  </a:moveTo>
                  <a:lnTo>
                    <a:pt x="22474" y="0"/>
                  </a:lnTo>
                  <a:cubicBezTo>
                    <a:pt x="10065" y="0"/>
                    <a:pt x="0" y="10065"/>
                    <a:pt x="0" y="22474"/>
                  </a:cubicBezTo>
                  <a:lnTo>
                    <a:pt x="0" y="90447"/>
                  </a:lnTo>
                  <a:cubicBezTo>
                    <a:pt x="0" y="102856"/>
                    <a:pt x="10065" y="112921"/>
                    <a:pt x="22474" y="112921"/>
                  </a:cubicBezTo>
                  <a:lnTo>
                    <a:pt x="90447" y="112921"/>
                  </a:lnTo>
                  <a:cubicBezTo>
                    <a:pt x="102856" y="112921"/>
                    <a:pt x="112921" y="102856"/>
                    <a:pt x="112921" y="90447"/>
                  </a:cubicBezTo>
                  <a:lnTo>
                    <a:pt x="112921" y="22474"/>
                  </a:lnTo>
                  <a:cubicBezTo>
                    <a:pt x="112921" y="10065"/>
                    <a:pt x="102856" y="0"/>
                    <a:pt x="90447" y="0"/>
                  </a:cubicBezTo>
                  <a:close/>
                  <a:moveTo>
                    <a:pt x="95273" y="90447"/>
                  </a:moveTo>
                  <a:cubicBezTo>
                    <a:pt x="95273" y="93067"/>
                    <a:pt x="93136" y="95273"/>
                    <a:pt x="90447" y="95273"/>
                  </a:cubicBezTo>
                  <a:lnTo>
                    <a:pt x="22474" y="95273"/>
                  </a:lnTo>
                  <a:cubicBezTo>
                    <a:pt x="19854" y="95273"/>
                    <a:pt x="17648" y="93136"/>
                    <a:pt x="17648" y="90447"/>
                  </a:cubicBezTo>
                  <a:lnTo>
                    <a:pt x="17648" y="22474"/>
                  </a:lnTo>
                  <a:cubicBezTo>
                    <a:pt x="17648" y="19854"/>
                    <a:pt x="19785" y="17648"/>
                    <a:pt x="22474" y="17648"/>
                  </a:cubicBezTo>
                  <a:lnTo>
                    <a:pt x="90447" y="17648"/>
                  </a:lnTo>
                  <a:cubicBezTo>
                    <a:pt x="93067" y="17648"/>
                    <a:pt x="95273" y="19785"/>
                    <a:pt x="95273" y="22474"/>
                  </a:cubicBezTo>
                  <a:lnTo>
                    <a:pt x="95273" y="904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26"/>
            <p:cNvSpPr/>
            <p:nvPr/>
          </p:nvSpPr>
          <p:spPr>
            <a:xfrm>
              <a:off x="5332394" y="3189163"/>
              <a:ext cx="522170" cy="602176"/>
            </a:xfrm>
            <a:custGeom>
              <a:avLst/>
              <a:gdLst/>
              <a:ahLst/>
              <a:cxnLst/>
              <a:rect l="l" t="t" r="r" b="b"/>
              <a:pathLst>
                <a:path w="522170" h="602176" extrusionOk="0">
                  <a:moveTo>
                    <a:pt x="507041" y="150975"/>
                  </a:moveTo>
                  <a:lnTo>
                    <a:pt x="493047" y="142082"/>
                  </a:lnTo>
                  <a:cubicBezTo>
                    <a:pt x="485809" y="137463"/>
                    <a:pt x="477122" y="136015"/>
                    <a:pt x="468781" y="137877"/>
                  </a:cubicBezTo>
                  <a:cubicBezTo>
                    <a:pt x="460370" y="139738"/>
                    <a:pt x="453200" y="144839"/>
                    <a:pt x="448651" y="152078"/>
                  </a:cubicBezTo>
                  <a:lnTo>
                    <a:pt x="435828" y="172346"/>
                  </a:lnTo>
                  <a:lnTo>
                    <a:pt x="417973" y="200542"/>
                  </a:lnTo>
                  <a:lnTo>
                    <a:pt x="397843" y="232391"/>
                  </a:lnTo>
                  <a:lnTo>
                    <a:pt x="397843" y="99961"/>
                  </a:lnTo>
                  <a:cubicBezTo>
                    <a:pt x="397843" y="90861"/>
                    <a:pt x="390398" y="83415"/>
                    <a:pt x="381298" y="83415"/>
                  </a:cubicBezTo>
                  <a:lnTo>
                    <a:pt x="318082" y="83415"/>
                  </a:lnTo>
                  <a:lnTo>
                    <a:pt x="318082" y="65767"/>
                  </a:lnTo>
                  <a:lnTo>
                    <a:pt x="402738" y="65767"/>
                  </a:lnTo>
                  <a:cubicBezTo>
                    <a:pt x="409769" y="65767"/>
                    <a:pt x="415491" y="71489"/>
                    <a:pt x="415491" y="78521"/>
                  </a:cubicBezTo>
                  <a:lnTo>
                    <a:pt x="415491" y="154904"/>
                  </a:lnTo>
                  <a:cubicBezTo>
                    <a:pt x="415491" y="159799"/>
                    <a:pt x="419421" y="163729"/>
                    <a:pt x="424315" y="163729"/>
                  </a:cubicBezTo>
                  <a:cubicBezTo>
                    <a:pt x="429210" y="163729"/>
                    <a:pt x="433140" y="159799"/>
                    <a:pt x="433140" y="154904"/>
                  </a:cubicBezTo>
                  <a:lnTo>
                    <a:pt x="433140" y="78521"/>
                  </a:lnTo>
                  <a:cubicBezTo>
                    <a:pt x="433140" y="61769"/>
                    <a:pt x="419490" y="48119"/>
                    <a:pt x="402738" y="48119"/>
                  </a:cubicBezTo>
                  <a:lnTo>
                    <a:pt x="316289" y="48119"/>
                  </a:lnTo>
                  <a:cubicBezTo>
                    <a:pt x="312704" y="39364"/>
                    <a:pt x="304087" y="33228"/>
                    <a:pt x="294091" y="33228"/>
                  </a:cubicBezTo>
                  <a:lnTo>
                    <a:pt x="271273" y="33228"/>
                  </a:lnTo>
                  <a:lnTo>
                    <a:pt x="271273" y="24335"/>
                  </a:lnTo>
                  <a:cubicBezTo>
                    <a:pt x="271273" y="10892"/>
                    <a:pt x="260380" y="0"/>
                    <a:pt x="246937" y="0"/>
                  </a:cubicBezTo>
                  <a:lnTo>
                    <a:pt x="186202" y="0"/>
                  </a:lnTo>
                  <a:cubicBezTo>
                    <a:pt x="172759" y="0"/>
                    <a:pt x="161867" y="10892"/>
                    <a:pt x="161867" y="24335"/>
                  </a:cubicBezTo>
                  <a:lnTo>
                    <a:pt x="161867" y="33228"/>
                  </a:lnTo>
                  <a:lnTo>
                    <a:pt x="139048" y="33228"/>
                  </a:lnTo>
                  <a:cubicBezTo>
                    <a:pt x="129053" y="33228"/>
                    <a:pt x="120435" y="39364"/>
                    <a:pt x="116851" y="48119"/>
                  </a:cubicBezTo>
                  <a:lnTo>
                    <a:pt x="30402" y="48119"/>
                  </a:lnTo>
                  <a:cubicBezTo>
                    <a:pt x="13650" y="48119"/>
                    <a:pt x="0" y="61769"/>
                    <a:pt x="0" y="78521"/>
                  </a:cubicBezTo>
                  <a:lnTo>
                    <a:pt x="0" y="571774"/>
                  </a:lnTo>
                  <a:cubicBezTo>
                    <a:pt x="0" y="588526"/>
                    <a:pt x="13650" y="602176"/>
                    <a:pt x="30402" y="602176"/>
                  </a:cubicBezTo>
                  <a:lnTo>
                    <a:pt x="402738" y="602176"/>
                  </a:lnTo>
                  <a:cubicBezTo>
                    <a:pt x="419490" y="602176"/>
                    <a:pt x="433140" y="588526"/>
                    <a:pt x="433140" y="571774"/>
                  </a:cubicBezTo>
                  <a:lnTo>
                    <a:pt x="433140" y="373922"/>
                  </a:lnTo>
                  <a:cubicBezTo>
                    <a:pt x="433140" y="369027"/>
                    <a:pt x="429210" y="365097"/>
                    <a:pt x="424315" y="365097"/>
                  </a:cubicBezTo>
                  <a:cubicBezTo>
                    <a:pt x="419421" y="365097"/>
                    <a:pt x="415491" y="369027"/>
                    <a:pt x="415491" y="373922"/>
                  </a:cubicBezTo>
                  <a:lnTo>
                    <a:pt x="415491" y="571774"/>
                  </a:lnTo>
                  <a:cubicBezTo>
                    <a:pt x="415491" y="578806"/>
                    <a:pt x="409769" y="584528"/>
                    <a:pt x="402738" y="584528"/>
                  </a:cubicBezTo>
                  <a:lnTo>
                    <a:pt x="30402" y="584528"/>
                  </a:lnTo>
                  <a:cubicBezTo>
                    <a:pt x="23370" y="584528"/>
                    <a:pt x="17648" y="578806"/>
                    <a:pt x="17648" y="571774"/>
                  </a:cubicBezTo>
                  <a:lnTo>
                    <a:pt x="17648" y="78521"/>
                  </a:lnTo>
                  <a:cubicBezTo>
                    <a:pt x="17648" y="71489"/>
                    <a:pt x="23370" y="65767"/>
                    <a:pt x="30402" y="65767"/>
                  </a:cubicBezTo>
                  <a:lnTo>
                    <a:pt x="115058" y="65767"/>
                  </a:lnTo>
                  <a:lnTo>
                    <a:pt x="115058" y="83415"/>
                  </a:lnTo>
                  <a:lnTo>
                    <a:pt x="51842" y="83415"/>
                  </a:lnTo>
                  <a:cubicBezTo>
                    <a:pt x="42742" y="83415"/>
                    <a:pt x="35296" y="90861"/>
                    <a:pt x="35296" y="99961"/>
                  </a:cubicBezTo>
                  <a:lnTo>
                    <a:pt x="35296" y="550335"/>
                  </a:lnTo>
                  <a:cubicBezTo>
                    <a:pt x="35296" y="559434"/>
                    <a:pt x="42742" y="566880"/>
                    <a:pt x="51842" y="566880"/>
                  </a:cubicBezTo>
                  <a:lnTo>
                    <a:pt x="381367" y="566880"/>
                  </a:lnTo>
                  <a:cubicBezTo>
                    <a:pt x="390467" y="566880"/>
                    <a:pt x="397912" y="559434"/>
                    <a:pt x="397912" y="550335"/>
                  </a:cubicBezTo>
                  <a:lnTo>
                    <a:pt x="397912" y="383849"/>
                  </a:lnTo>
                  <a:lnTo>
                    <a:pt x="486498" y="243835"/>
                  </a:lnTo>
                  <a:cubicBezTo>
                    <a:pt x="486498" y="243835"/>
                    <a:pt x="486498" y="243835"/>
                    <a:pt x="486498" y="243835"/>
                  </a:cubicBezTo>
                  <a:lnTo>
                    <a:pt x="504353" y="215639"/>
                  </a:lnTo>
                  <a:lnTo>
                    <a:pt x="517175" y="195302"/>
                  </a:lnTo>
                  <a:cubicBezTo>
                    <a:pt x="526689" y="180274"/>
                    <a:pt x="522208" y="160351"/>
                    <a:pt x="507179" y="150837"/>
                  </a:cubicBezTo>
                  <a:lnTo>
                    <a:pt x="507179" y="150837"/>
                  </a:lnTo>
                  <a:close/>
                  <a:moveTo>
                    <a:pt x="472641" y="155111"/>
                  </a:moveTo>
                  <a:cubicBezTo>
                    <a:pt x="476433" y="154284"/>
                    <a:pt x="480362" y="154904"/>
                    <a:pt x="483602" y="157041"/>
                  </a:cubicBezTo>
                  <a:lnTo>
                    <a:pt x="497597" y="165935"/>
                  </a:lnTo>
                  <a:cubicBezTo>
                    <a:pt x="504353" y="170209"/>
                    <a:pt x="506421" y="179240"/>
                    <a:pt x="502078" y="185996"/>
                  </a:cubicBezTo>
                  <a:lnTo>
                    <a:pt x="493943" y="198818"/>
                  </a:lnTo>
                  <a:lnTo>
                    <a:pt x="455338" y="174345"/>
                  </a:lnTo>
                  <a:lnTo>
                    <a:pt x="463472" y="161523"/>
                  </a:lnTo>
                  <a:cubicBezTo>
                    <a:pt x="465541" y="158214"/>
                    <a:pt x="468781" y="155938"/>
                    <a:pt x="472572" y="155111"/>
                  </a:cubicBezTo>
                  <a:lnTo>
                    <a:pt x="472572" y="155111"/>
                  </a:lnTo>
                  <a:close/>
                  <a:moveTo>
                    <a:pt x="305535" y="496632"/>
                  </a:moveTo>
                  <a:cubicBezTo>
                    <a:pt x="303880" y="499251"/>
                    <a:pt x="302019" y="501733"/>
                    <a:pt x="299951" y="504077"/>
                  </a:cubicBezTo>
                  <a:cubicBezTo>
                    <a:pt x="297193" y="500354"/>
                    <a:pt x="294022" y="496976"/>
                    <a:pt x="290575" y="494012"/>
                  </a:cubicBezTo>
                  <a:lnTo>
                    <a:pt x="454993" y="234390"/>
                  </a:lnTo>
                  <a:lnTo>
                    <a:pt x="466782" y="241836"/>
                  </a:lnTo>
                  <a:lnTo>
                    <a:pt x="305535" y="496563"/>
                  </a:lnTo>
                  <a:close/>
                  <a:moveTo>
                    <a:pt x="245283" y="549232"/>
                  </a:moveTo>
                  <a:cubicBezTo>
                    <a:pt x="245283" y="549232"/>
                    <a:pt x="245145" y="549232"/>
                    <a:pt x="245145" y="549232"/>
                  </a:cubicBezTo>
                  <a:cubicBezTo>
                    <a:pt x="245145" y="549232"/>
                    <a:pt x="245145" y="549232"/>
                    <a:pt x="245145" y="549232"/>
                  </a:cubicBezTo>
                  <a:cubicBezTo>
                    <a:pt x="264241" y="469884"/>
                    <a:pt x="254934" y="508489"/>
                    <a:pt x="257622" y="497459"/>
                  </a:cubicBezTo>
                  <a:cubicBezTo>
                    <a:pt x="269066" y="499389"/>
                    <a:pt x="279752" y="505800"/>
                    <a:pt x="286784" y="515934"/>
                  </a:cubicBezTo>
                  <a:cubicBezTo>
                    <a:pt x="240043" y="553575"/>
                    <a:pt x="246041" y="548680"/>
                    <a:pt x="245352" y="549301"/>
                  </a:cubicBezTo>
                  <a:lnTo>
                    <a:pt x="245352" y="549301"/>
                  </a:lnTo>
                  <a:close/>
                  <a:moveTo>
                    <a:pt x="445962" y="189236"/>
                  </a:moveTo>
                  <a:lnTo>
                    <a:pt x="484567" y="213709"/>
                  </a:lnTo>
                  <a:lnTo>
                    <a:pt x="476157" y="226945"/>
                  </a:lnTo>
                  <a:lnTo>
                    <a:pt x="437552" y="202472"/>
                  </a:lnTo>
                  <a:lnTo>
                    <a:pt x="445962" y="189236"/>
                  </a:lnTo>
                  <a:close/>
                  <a:moveTo>
                    <a:pt x="132568" y="57495"/>
                  </a:moveTo>
                  <a:cubicBezTo>
                    <a:pt x="132568" y="57495"/>
                    <a:pt x="132568" y="57288"/>
                    <a:pt x="132568" y="57150"/>
                  </a:cubicBezTo>
                  <a:cubicBezTo>
                    <a:pt x="132568" y="57150"/>
                    <a:pt x="132568" y="57081"/>
                    <a:pt x="132568" y="57012"/>
                  </a:cubicBezTo>
                  <a:cubicBezTo>
                    <a:pt x="132706" y="53565"/>
                    <a:pt x="135533" y="50877"/>
                    <a:pt x="138980" y="50877"/>
                  </a:cubicBezTo>
                  <a:lnTo>
                    <a:pt x="164280" y="50877"/>
                  </a:lnTo>
                  <a:cubicBezTo>
                    <a:pt x="172621" y="50877"/>
                    <a:pt x="179447" y="44052"/>
                    <a:pt x="179447" y="35710"/>
                  </a:cubicBezTo>
                  <a:lnTo>
                    <a:pt x="179447" y="24335"/>
                  </a:lnTo>
                  <a:cubicBezTo>
                    <a:pt x="179447" y="20681"/>
                    <a:pt x="182411" y="17648"/>
                    <a:pt x="186133" y="17648"/>
                  </a:cubicBezTo>
                  <a:lnTo>
                    <a:pt x="246868" y="17648"/>
                  </a:lnTo>
                  <a:cubicBezTo>
                    <a:pt x="250522" y="17648"/>
                    <a:pt x="253555" y="20613"/>
                    <a:pt x="253555" y="24335"/>
                  </a:cubicBezTo>
                  <a:lnTo>
                    <a:pt x="253555" y="35710"/>
                  </a:lnTo>
                  <a:cubicBezTo>
                    <a:pt x="253555" y="44052"/>
                    <a:pt x="260380" y="50877"/>
                    <a:pt x="268721" y="50877"/>
                  </a:cubicBezTo>
                  <a:lnTo>
                    <a:pt x="294022" y="50877"/>
                  </a:lnTo>
                  <a:cubicBezTo>
                    <a:pt x="297469" y="50877"/>
                    <a:pt x="300295" y="53634"/>
                    <a:pt x="300433" y="57012"/>
                  </a:cubicBezTo>
                  <a:cubicBezTo>
                    <a:pt x="300433" y="57012"/>
                    <a:pt x="300433" y="57081"/>
                    <a:pt x="300433" y="57150"/>
                  </a:cubicBezTo>
                  <a:cubicBezTo>
                    <a:pt x="300433" y="57288"/>
                    <a:pt x="300433" y="57357"/>
                    <a:pt x="300433" y="57495"/>
                  </a:cubicBezTo>
                  <a:lnTo>
                    <a:pt x="300433" y="83415"/>
                  </a:lnTo>
                  <a:lnTo>
                    <a:pt x="132637" y="83415"/>
                  </a:lnTo>
                  <a:lnTo>
                    <a:pt x="132637" y="57495"/>
                  </a:lnTo>
                  <a:close/>
                  <a:moveTo>
                    <a:pt x="52807" y="101064"/>
                  </a:moveTo>
                  <a:lnTo>
                    <a:pt x="380126" y="101064"/>
                  </a:lnTo>
                  <a:lnTo>
                    <a:pt x="380126" y="260311"/>
                  </a:lnTo>
                  <a:lnTo>
                    <a:pt x="287817" y="406254"/>
                  </a:lnTo>
                  <a:cubicBezTo>
                    <a:pt x="285198" y="410390"/>
                    <a:pt x="286439" y="415836"/>
                    <a:pt x="290575" y="418456"/>
                  </a:cubicBezTo>
                  <a:cubicBezTo>
                    <a:pt x="294642" y="421075"/>
                    <a:pt x="300157" y="419834"/>
                    <a:pt x="302777" y="415698"/>
                  </a:cubicBezTo>
                  <a:lnTo>
                    <a:pt x="428176" y="217501"/>
                  </a:lnTo>
                  <a:lnTo>
                    <a:pt x="440102" y="225084"/>
                  </a:lnTo>
                  <a:lnTo>
                    <a:pt x="275684" y="484705"/>
                  </a:lnTo>
                  <a:cubicBezTo>
                    <a:pt x="271548" y="482844"/>
                    <a:pt x="267136" y="481465"/>
                    <a:pt x="262586" y="480500"/>
                  </a:cubicBezTo>
                  <a:cubicBezTo>
                    <a:pt x="263827" y="477674"/>
                    <a:pt x="265275" y="474916"/>
                    <a:pt x="266929" y="472227"/>
                  </a:cubicBezTo>
                  <a:lnTo>
                    <a:pt x="280648" y="450581"/>
                  </a:lnTo>
                  <a:cubicBezTo>
                    <a:pt x="283268" y="446445"/>
                    <a:pt x="282027" y="440998"/>
                    <a:pt x="277890" y="438379"/>
                  </a:cubicBezTo>
                  <a:cubicBezTo>
                    <a:pt x="273754" y="435759"/>
                    <a:pt x="268308" y="437000"/>
                    <a:pt x="265688" y="441136"/>
                  </a:cubicBezTo>
                  <a:lnTo>
                    <a:pt x="251969" y="462783"/>
                  </a:lnTo>
                  <a:cubicBezTo>
                    <a:pt x="247420" y="469953"/>
                    <a:pt x="244111" y="477743"/>
                    <a:pt x="242180" y="485946"/>
                  </a:cubicBezTo>
                  <a:cubicBezTo>
                    <a:pt x="242180" y="485946"/>
                    <a:pt x="242180" y="485946"/>
                    <a:pt x="242180" y="485946"/>
                  </a:cubicBezTo>
                  <a:lnTo>
                    <a:pt x="227979" y="544958"/>
                  </a:lnTo>
                  <a:cubicBezTo>
                    <a:pt x="227634" y="546405"/>
                    <a:pt x="227496" y="547853"/>
                    <a:pt x="227496" y="549301"/>
                  </a:cubicBezTo>
                  <a:lnTo>
                    <a:pt x="52876" y="549301"/>
                  </a:lnTo>
                  <a:lnTo>
                    <a:pt x="52876" y="101133"/>
                  </a:lnTo>
                  <a:close/>
                  <a:moveTo>
                    <a:pt x="380126" y="549232"/>
                  </a:moveTo>
                  <a:lnTo>
                    <a:pt x="273410" y="549232"/>
                  </a:lnTo>
                  <a:lnTo>
                    <a:pt x="303673" y="524827"/>
                  </a:lnTo>
                  <a:cubicBezTo>
                    <a:pt x="310291" y="519519"/>
                    <a:pt x="315875" y="513177"/>
                    <a:pt x="320425" y="506007"/>
                  </a:cubicBezTo>
                  <a:lnTo>
                    <a:pt x="380126" y="411700"/>
                  </a:lnTo>
                  <a:lnTo>
                    <a:pt x="380126" y="5492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03" name="Google Shape;603;p26"/>
          <p:cNvSpPr/>
          <p:nvPr/>
        </p:nvSpPr>
        <p:spPr>
          <a:xfrm>
            <a:off x="3349915" y="2172613"/>
            <a:ext cx="383931" cy="370659"/>
          </a:xfrm>
          <a:custGeom>
            <a:avLst/>
            <a:gdLst/>
            <a:ahLst/>
            <a:cxnLst/>
            <a:rect l="l" t="t" r="r" b="b"/>
            <a:pathLst>
              <a:path w="602245" h="581426" extrusionOk="0">
                <a:moveTo>
                  <a:pt x="601969" y="481052"/>
                </a:moveTo>
                <a:cubicBezTo>
                  <a:pt x="601831" y="455683"/>
                  <a:pt x="586803" y="432589"/>
                  <a:pt x="563502" y="422386"/>
                </a:cubicBezTo>
                <a:cubicBezTo>
                  <a:pt x="544475" y="413975"/>
                  <a:pt x="510075" y="408805"/>
                  <a:pt x="491255" y="406461"/>
                </a:cubicBezTo>
                <a:lnTo>
                  <a:pt x="491255" y="406461"/>
                </a:lnTo>
                <a:cubicBezTo>
                  <a:pt x="489945" y="406323"/>
                  <a:pt x="488979" y="405220"/>
                  <a:pt x="488979" y="403910"/>
                </a:cubicBezTo>
                <a:lnTo>
                  <a:pt x="488841" y="378334"/>
                </a:lnTo>
                <a:cubicBezTo>
                  <a:pt x="490703" y="376955"/>
                  <a:pt x="492495" y="375508"/>
                  <a:pt x="494288" y="373922"/>
                </a:cubicBezTo>
                <a:cubicBezTo>
                  <a:pt x="508420" y="361651"/>
                  <a:pt x="517244" y="344210"/>
                  <a:pt x="519105" y="325320"/>
                </a:cubicBezTo>
                <a:cubicBezTo>
                  <a:pt x="522070" y="323252"/>
                  <a:pt x="524276" y="320219"/>
                  <a:pt x="525172" y="316496"/>
                </a:cubicBezTo>
                <a:lnTo>
                  <a:pt x="525448" y="315255"/>
                </a:lnTo>
                <a:cubicBezTo>
                  <a:pt x="527585" y="306500"/>
                  <a:pt x="528964" y="297538"/>
                  <a:pt x="529584" y="288576"/>
                </a:cubicBezTo>
                <a:cubicBezTo>
                  <a:pt x="529929" y="283682"/>
                  <a:pt x="526206" y="279476"/>
                  <a:pt x="521312" y="279201"/>
                </a:cubicBezTo>
                <a:cubicBezTo>
                  <a:pt x="516417" y="278856"/>
                  <a:pt x="512212" y="282579"/>
                  <a:pt x="511936" y="287473"/>
                </a:cubicBezTo>
                <a:cubicBezTo>
                  <a:pt x="511453" y="295263"/>
                  <a:pt x="510282" y="303053"/>
                  <a:pt x="508420" y="310568"/>
                </a:cubicBezTo>
                <a:cubicBezTo>
                  <a:pt x="504629" y="311533"/>
                  <a:pt x="501802" y="314911"/>
                  <a:pt x="501733" y="318978"/>
                </a:cubicBezTo>
                <a:cubicBezTo>
                  <a:pt x="501457" y="335110"/>
                  <a:pt x="494494" y="350276"/>
                  <a:pt x="482637" y="360548"/>
                </a:cubicBezTo>
                <a:cubicBezTo>
                  <a:pt x="478777" y="363857"/>
                  <a:pt x="476157" y="365580"/>
                  <a:pt x="474847" y="366408"/>
                </a:cubicBezTo>
                <a:cubicBezTo>
                  <a:pt x="453476" y="380471"/>
                  <a:pt x="426797" y="380678"/>
                  <a:pt x="405082" y="366683"/>
                </a:cubicBezTo>
                <a:cubicBezTo>
                  <a:pt x="404944" y="366615"/>
                  <a:pt x="401359" y="364340"/>
                  <a:pt x="397223" y="360824"/>
                </a:cubicBezTo>
                <a:cubicBezTo>
                  <a:pt x="385296" y="350621"/>
                  <a:pt x="378196" y="335316"/>
                  <a:pt x="377782" y="318771"/>
                </a:cubicBezTo>
                <a:cubicBezTo>
                  <a:pt x="377644" y="314704"/>
                  <a:pt x="374749" y="311326"/>
                  <a:pt x="370957" y="310430"/>
                </a:cubicBezTo>
                <a:cubicBezTo>
                  <a:pt x="368199" y="299675"/>
                  <a:pt x="366821" y="288645"/>
                  <a:pt x="366821" y="277546"/>
                </a:cubicBezTo>
                <a:cubicBezTo>
                  <a:pt x="366821" y="252453"/>
                  <a:pt x="366683" y="231771"/>
                  <a:pt x="366683" y="231771"/>
                </a:cubicBezTo>
                <a:cubicBezTo>
                  <a:pt x="366683" y="223705"/>
                  <a:pt x="373163" y="217156"/>
                  <a:pt x="381229" y="217087"/>
                </a:cubicBezTo>
                <a:cubicBezTo>
                  <a:pt x="388605" y="217087"/>
                  <a:pt x="395154" y="212331"/>
                  <a:pt x="397567" y="205368"/>
                </a:cubicBezTo>
                <a:cubicBezTo>
                  <a:pt x="399567" y="199577"/>
                  <a:pt x="405013" y="195716"/>
                  <a:pt x="411148" y="195716"/>
                </a:cubicBezTo>
                <a:lnTo>
                  <a:pt x="466782" y="195510"/>
                </a:lnTo>
                <a:lnTo>
                  <a:pt x="466988" y="195510"/>
                </a:lnTo>
                <a:cubicBezTo>
                  <a:pt x="491806" y="195510"/>
                  <a:pt x="512005" y="215571"/>
                  <a:pt x="512074" y="240388"/>
                </a:cubicBezTo>
                <a:lnTo>
                  <a:pt x="512074" y="246524"/>
                </a:lnTo>
                <a:cubicBezTo>
                  <a:pt x="512074" y="251419"/>
                  <a:pt x="516072" y="255348"/>
                  <a:pt x="520898" y="255348"/>
                </a:cubicBezTo>
                <a:lnTo>
                  <a:pt x="520898" y="255348"/>
                </a:lnTo>
                <a:cubicBezTo>
                  <a:pt x="525793" y="255348"/>
                  <a:pt x="529722" y="251350"/>
                  <a:pt x="529722" y="246455"/>
                </a:cubicBezTo>
                <a:lnTo>
                  <a:pt x="529722" y="240319"/>
                </a:lnTo>
                <a:cubicBezTo>
                  <a:pt x="529584" y="205781"/>
                  <a:pt x="501388" y="177792"/>
                  <a:pt x="466919" y="177792"/>
                </a:cubicBezTo>
                <a:lnTo>
                  <a:pt x="466643" y="177792"/>
                </a:lnTo>
                <a:lnTo>
                  <a:pt x="411010" y="177999"/>
                </a:lnTo>
                <a:cubicBezTo>
                  <a:pt x="397498" y="177999"/>
                  <a:pt x="385434" y="186617"/>
                  <a:pt x="380884" y="199370"/>
                </a:cubicBezTo>
                <a:cubicBezTo>
                  <a:pt x="363167" y="199577"/>
                  <a:pt x="348897" y="214054"/>
                  <a:pt x="348966" y="231771"/>
                </a:cubicBezTo>
                <a:cubicBezTo>
                  <a:pt x="348966" y="231771"/>
                  <a:pt x="348966" y="234115"/>
                  <a:pt x="348966" y="238113"/>
                </a:cubicBezTo>
                <a:cubicBezTo>
                  <a:pt x="338970" y="235494"/>
                  <a:pt x="327940" y="233357"/>
                  <a:pt x="317943" y="231702"/>
                </a:cubicBezTo>
                <a:cubicBezTo>
                  <a:pt x="317943" y="231702"/>
                  <a:pt x="317943" y="231702"/>
                  <a:pt x="317943" y="231702"/>
                </a:cubicBezTo>
                <a:cubicBezTo>
                  <a:pt x="317943" y="231702"/>
                  <a:pt x="317943" y="231702"/>
                  <a:pt x="317943" y="231702"/>
                </a:cubicBezTo>
                <a:cubicBezTo>
                  <a:pt x="309464" y="230323"/>
                  <a:pt x="301674" y="229220"/>
                  <a:pt x="295814" y="228531"/>
                </a:cubicBezTo>
                <a:lnTo>
                  <a:pt x="295814" y="228531"/>
                </a:lnTo>
                <a:cubicBezTo>
                  <a:pt x="294504" y="228393"/>
                  <a:pt x="293539" y="227290"/>
                  <a:pt x="293539" y="225980"/>
                </a:cubicBezTo>
                <a:lnTo>
                  <a:pt x="293401" y="200404"/>
                </a:lnTo>
                <a:cubicBezTo>
                  <a:pt x="295263" y="199025"/>
                  <a:pt x="297055" y="197578"/>
                  <a:pt x="298847" y="195992"/>
                </a:cubicBezTo>
                <a:cubicBezTo>
                  <a:pt x="312429" y="184204"/>
                  <a:pt x="321115" y="167452"/>
                  <a:pt x="323389" y="149114"/>
                </a:cubicBezTo>
                <a:cubicBezTo>
                  <a:pt x="333730" y="147460"/>
                  <a:pt x="341658" y="138429"/>
                  <a:pt x="341589" y="127674"/>
                </a:cubicBezTo>
                <a:lnTo>
                  <a:pt x="341589" y="113473"/>
                </a:lnTo>
                <a:cubicBezTo>
                  <a:pt x="341520" y="107338"/>
                  <a:pt x="338901" y="101685"/>
                  <a:pt x="334557" y="97686"/>
                </a:cubicBezTo>
                <a:lnTo>
                  <a:pt x="334420" y="62528"/>
                </a:lnTo>
                <a:cubicBezTo>
                  <a:pt x="334282" y="27921"/>
                  <a:pt x="306017" y="-137"/>
                  <a:pt x="271341" y="1"/>
                </a:cubicBezTo>
                <a:lnTo>
                  <a:pt x="215708" y="207"/>
                </a:lnTo>
                <a:cubicBezTo>
                  <a:pt x="202196" y="207"/>
                  <a:pt x="190132" y="8825"/>
                  <a:pt x="185582" y="21578"/>
                </a:cubicBezTo>
                <a:cubicBezTo>
                  <a:pt x="167865" y="21785"/>
                  <a:pt x="153594" y="36262"/>
                  <a:pt x="153663" y="53979"/>
                </a:cubicBezTo>
                <a:lnTo>
                  <a:pt x="153870" y="98376"/>
                </a:lnTo>
                <a:cubicBezTo>
                  <a:pt x="149527" y="102443"/>
                  <a:pt x="146977" y="108165"/>
                  <a:pt x="147046" y="114231"/>
                </a:cubicBezTo>
                <a:lnTo>
                  <a:pt x="147046" y="128433"/>
                </a:lnTo>
                <a:cubicBezTo>
                  <a:pt x="147183" y="139256"/>
                  <a:pt x="155111" y="148149"/>
                  <a:pt x="165452" y="149735"/>
                </a:cubicBezTo>
                <a:cubicBezTo>
                  <a:pt x="167934" y="168072"/>
                  <a:pt x="176758" y="184755"/>
                  <a:pt x="190408" y="196406"/>
                </a:cubicBezTo>
                <a:cubicBezTo>
                  <a:pt x="192200" y="197922"/>
                  <a:pt x="194061" y="199370"/>
                  <a:pt x="195923" y="200749"/>
                </a:cubicBezTo>
                <a:lnTo>
                  <a:pt x="196061" y="226325"/>
                </a:lnTo>
                <a:cubicBezTo>
                  <a:pt x="196061" y="227635"/>
                  <a:pt x="195095" y="228738"/>
                  <a:pt x="193855" y="228876"/>
                </a:cubicBezTo>
                <a:lnTo>
                  <a:pt x="193855" y="228876"/>
                </a:lnTo>
                <a:cubicBezTo>
                  <a:pt x="175034" y="231426"/>
                  <a:pt x="140703" y="236873"/>
                  <a:pt x="121745" y="245421"/>
                </a:cubicBezTo>
                <a:cubicBezTo>
                  <a:pt x="98582" y="255831"/>
                  <a:pt x="83691" y="278994"/>
                  <a:pt x="83760" y="304432"/>
                </a:cubicBezTo>
                <a:lnTo>
                  <a:pt x="84036" y="364408"/>
                </a:lnTo>
                <a:lnTo>
                  <a:pt x="21302" y="364408"/>
                </a:lnTo>
                <a:cubicBezTo>
                  <a:pt x="9514" y="364408"/>
                  <a:pt x="0" y="373991"/>
                  <a:pt x="0" y="385710"/>
                </a:cubicBezTo>
                <a:lnTo>
                  <a:pt x="0" y="433140"/>
                </a:lnTo>
                <a:cubicBezTo>
                  <a:pt x="0" y="444928"/>
                  <a:pt x="9582" y="454442"/>
                  <a:pt x="21302" y="454442"/>
                </a:cubicBezTo>
                <a:lnTo>
                  <a:pt x="27575" y="454442"/>
                </a:lnTo>
                <a:lnTo>
                  <a:pt x="27575" y="482431"/>
                </a:lnTo>
                <a:cubicBezTo>
                  <a:pt x="27575" y="487325"/>
                  <a:pt x="31505" y="491255"/>
                  <a:pt x="36399" y="491255"/>
                </a:cubicBezTo>
                <a:cubicBezTo>
                  <a:pt x="41294" y="491255"/>
                  <a:pt x="45224" y="487325"/>
                  <a:pt x="45224" y="482431"/>
                </a:cubicBezTo>
                <a:lnTo>
                  <a:pt x="45224" y="454442"/>
                </a:lnTo>
                <a:lnTo>
                  <a:pt x="285198" y="454442"/>
                </a:lnTo>
                <a:cubicBezTo>
                  <a:pt x="281130" y="462990"/>
                  <a:pt x="278925" y="472435"/>
                  <a:pt x="278993" y="482224"/>
                </a:cubicBezTo>
                <a:lnTo>
                  <a:pt x="279338" y="558401"/>
                </a:lnTo>
                <a:cubicBezTo>
                  <a:pt x="279338" y="560193"/>
                  <a:pt x="279614" y="561986"/>
                  <a:pt x="280027" y="563709"/>
                </a:cubicBezTo>
                <a:lnTo>
                  <a:pt x="56874" y="563709"/>
                </a:lnTo>
                <a:cubicBezTo>
                  <a:pt x="50463" y="563709"/>
                  <a:pt x="45293" y="558539"/>
                  <a:pt x="45293" y="552128"/>
                </a:cubicBezTo>
                <a:lnTo>
                  <a:pt x="45293" y="523725"/>
                </a:lnTo>
                <a:cubicBezTo>
                  <a:pt x="45293" y="518830"/>
                  <a:pt x="41363" y="514901"/>
                  <a:pt x="36468" y="514901"/>
                </a:cubicBezTo>
                <a:cubicBezTo>
                  <a:pt x="31574" y="514901"/>
                  <a:pt x="27644" y="518830"/>
                  <a:pt x="27644" y="523725"/>
                </a:cubicBezTo>
                <a:lnTo>
                  <a:pt x="27644" y="552128"/>
                </a:lnTo>
                <a:cubicBezTo>
                  <a:pt x="27644" y="568259"/>
                  <a:pt x="40811" y="581426"/>
                  <a:pt x="56943" y="581426"/>
                </a:cubicBezTo>
                <a:lnTo>
                  <a:pt x="579220" y="581426"/>
                </a:lnTo>
                <a:cubicBezTo>
                  <a:pt x="591766" y="581426"/>
                  <a:pt x="602245" y="570189"/>
                  <a:pt x="602245" y="557091"/>
                </a:cubicBezTo>
                <a:lnTo>
                  <a:pt x="601900" y="480914"/>
                </a:lnTo>
                <a:close/>
                <a:moveTo>
                  <a:pt x="409149" y="388744"/>
                </a:moveTo>
                <a:cubicBezTo>
                  <a:pt x="428520" y="396741"/>
                  <a:pt x="450581" y="397223"/>
                  <a:pt x="471262" y="388468"/>
                </a:cubicBezTo>
                <a:lnTo>
                  <a:pt x="471262" y="403910"/>
                </a:lnTo>
                <a:cubicBezTo>
                  <a:pt x="471331" y="407426"/>
                  <a:pt x="472296" y="410804"/>
                  <a:pt x="473951" y="413699"/>
                </a:cubicBezTo>
                <a:cubicBezTo>
                  <a:pt x="452580" y="422937"/>
                  <a:pt x="428107" y="423006"/>
                  <a:pt x="406667" y="413975"/>
                </a:cubicBezTo>
                <a:cubicBezTo>
                  <a:pt x="408322" y="411011"/>
                  <a:pt x="409218" y="407702"/>
                  <a:pt x="409218" y="404117"/>
                </a:cubicBezTo>
                <a:lnTo>
                  <a:pt x="409218" y="388675"/>
                </a:lnTo>
                <a:close/>
                <a:moveTo>
                  <a:pt x="328973" y="258381"/>
                </a:moveTo>
                <a:cubicBezTo>
                  <a:pt x="330283" y="256520"/>
                  <a:pt x="331249" y="254521"/>
                  <a:pt x="331731" y="252384"/>
                </a:cubicBezTo>
                <a:cubicBezTo>
                  <a:pt x="337798" y="253625"/>
                  <a:pt x="343726" y="255072"/>
                  <a:pt x="349172" y="256658"/>
                </a:cubicBezTo>
                <a:cubicBezTo>
                  <a:pt x="349172" y="263000"/>
                  <a:pt x="349172" y="270170"/>
                  <a:pt x="349172" y="277753"/>
                </a:cubicBezTo>
                <a:cubicBezTo>
                  <a:pt x="349172" y="290989"/>
                  <a:pt x="350965" y="304156"/>
                  <a:pt x="354412" y="316910"/>
                </a:cubicBezTo>
                <a:cubicBezTo>
                  <a:pt x="355377" y="320495"/>
                  <a:pt x="357652" y="323528"/>
                  <a:pt x="360616" y="325527"/>
                </a:cubicBezTo>
                <a:cubicBezTo>
                  <a:pt x="362133" y="340004"/>
                  <a:pt x="367648" y="353585"/>
                  <a:pt x="376334" y="364615"/>
                </a:cubicBezTo>
                <a:lnTo>
                  <a:pt x="276167" y="364615"/>
                </a:lnTo>
                <a:lnTo>
                  <a:pt x="267756" y="314428"/>
                </a:lnTo>
                <a:lnTo>
                  <a:pt x="274995" y="301744"/>
                </a:lnTo>
                <a:cubicBezTo>
                  <a:pt x="278856" y="302984"/>
                  <a:pt x="282716" y="303260"/>
                  <a:pt x="286714" y="302709"/>
                </a:cubicBezTo>
                <a:cubicBezTo>
                  <a:pt x="294091" y="301675"/>
                  <a:pt x="300502" y="297814"/>
                  <a:pt x="304845" y="291816"/>
                </a:cubicBezTo>
                <a:lnTo>
                  <a:pt x="328905" y="258450"/>
                </a:lnTo>
                <a:close/>
                <a:moveTo>
                  <a:pt x="296779" y="246593"/>
                </a:moveTo>
                <a:cubicBezTo>
                  <a:pt x="301674" y="247213"/>
                  <a:pt x="307534" y="248041"/>
                  <a:pt x="313876" y="249075"/>
                </a:cubicBezTo>
                <a:lnTo>
                  <a:pt x="290575" y="281407"/>
                </a:lnTo>
                <a:cubicBezTo>
                  <a:pt x="289058" y="283475"/>
                  <a:pt x="286852" y="284785"/>
                  <a:pt x="284371" y="285129"/>
                </a:cubicBezTo>
                <a:cubicBezTo>
                  <a:pt x="281820" y="285474"/>
                  <a:pt x="279407" y="284785"/>
                  <a:pt x="277408" y="283199"/>
                </a:cubicBezTo>
                <a:lnTo>
                  <a:pt x="260311" y="269618"/>
                </a:lnTo>
                <a:lnTo>
                  <a:pt x="296779" y="246593"/>
                </a:lnTo>
                <a:close/>
                <a:moveTo>
                  <a:pt x="253348" y="303881"/>
                </a:moveTo>
                <a:lnTo>
                  <a:pt x="236872" y="303881"/>
                </a:lnTo>
                <a:cubicBezTo>
                  <a:pt x="236872" y="303881"/>
                  <a:pt x="230047" y="292161"/>
                  <a:pt x="230047" y="292161"/>
                </a:cubicBezTo>
                <a:lnTo>
                  <a:pt x="245007" y="280097"/>
                </a:lnTo>
                <a:lnTo>
                  <a:pt x="260035" y="292092"/>
                </a:lnTo>
                <a:lnTo>
                  <a:pt x="253279" y="303881"/>
                </a:lnTo>
                <a:close/>
                <a:moveTo>
                  <a:pt x="258174" y="364546"/>
                </a:moveTo>
                <a:lnTo>
                  <a:pt x="232598" y="364546"/>
                </a:lnTo>
                <a:lnTo>
                  <a:pt x="239354" y="321598"/>
                </a:lnTo>
                <a:lnTo>
                  <a:pt x="251004" y="321598"/>
                </a:lnTo>
                <a:cubicBezTo>
                  <a:pt x="251004" y="321598"/>
                  <a:pt x="258174" y="364546"/>
                  <a:pt x="258174" y="364546"/>
                </a:cubicBezTo>
                <a:close/>
                <a:moveTo>
                  <a:pt x="244938" y="258381"/>
                </a:moveTo>
                <a:lnTo>
                  <a:pt x="210675" y="237148"/>
                </a:lnTo>
                <a:cubicBezTo>
                  <a:pt x="212606" y="234046"/>
                  <a:pt x="213709" y="230323"/>
                  <a:pt x="213709" y="226394"/>
                </a:cubicBezTo>
                <a:lnTo>
                  <a:pt x="213709" y="210952"/>
                </a:lnTo>
                <a:cubicBezTo>
                  <a:pt x="223360" y="214950"/>
                  <a:pt x="233701" y="217018"/>
                  <a:pt x="244593" y="217087"/>
                </a:cubicBezTo>
                <a:lnTo>
                  <a:pt x="244593" y="217087"/>
                </a:lnTo>
                <a:cubicBezTo>
                  <a:pt x="244593" y="217087"/>
                  <a:pt x="244662" y="217087"/>
                  <a:pt x="244731" y="217087"/>
                </a:cubicBezTo>
                <a:cubicBezTo>
                  <a:pt x="255692" y="216949"/>
                  <a:pt x="265964" y="214743"/>
                  <a:pt x="275684" y="210676"/>
                </a:cubicBezTo>
                <a:lnTo>
                  <a:pt x="275684" y="226118"/>
                </a:lnTo>
                <a:cubicBezTo>
                  <a:pt x="275753" y="230048"/>
                  <a:pt x="276925" y="233701"/>
                  <a:pt x="278856" y="236804"/>
                </a:cubicBezTo>
                <a:lnTo>
                  <a:pt x="244800" y="258312"/>
                </a:lnTo>
                <a:close/>
                <a:moveTo>
                  <a:pt x="185926" y="39433"/>
                </a:moveTo>
                <a:cubicBezTo>
                  <a:pt x="193303" y="39433"/>
                  <a:pt x="199852" y="34745"/>
                  <a:pt x="202265" y="27783"/>
                </a:cubicBezTo>
                <a:cubicBezTo>
                  <a:pt x="204264" y="21992"/>
                  <a:pt x="209710" y="18062"/>
                  <a:pt x="215846" y="18062"/>
                </a:cubicBezTo>
                <a:lnTo>
                  <a:pt x="271479" y="17856"/>
                </a:lnTo>
                <a:lnTo>
                  <a:pt x="271686" y="17856"/>
                </a:lnTo>
                <a:cubicBezTo>
                  <a:pt x="296504" y="17856"/>
                  <a:pt x="316703" y="37985"/>
                  <a:pt x="316772" y="62803"/>
                </a:cubicBezTo>
                <a:lnTo>
                  <a:pt x="316909" y="94653"/>
                </a:lnTo>
                <a:cubicBezTo>
                  <a:pt x="312911" y="95618"/>
                  <a:pt x="308154" y="97479"/>
                  <a:pt x="303880" y="100926"/>
                </a:cubicBezTo>
                <a:cubicBezTo>
                  <a:pt x="303673" y="100926"/>
                  <a:pt x="303398" y="100926"/>
                  <a:pt x="303122" y="100926"/>
                </a:cubicBezTo>
                <a:lnTo>
                  <a:pt x="302984" y="75350"/>
                </a:lnTo>
                <a:cubicBezTo>
                  <a:pt x="302984" y="59356"/>
                  <a:pt x="289886" y="46396"/>
                  <a:pt x="273961" y="46396"/>
                </a:cubicBezTo>
                <a:lnTo>
                  <a:pt x="273616" y="46396"/>
                </a:lnTo>
                <a:cubicBezTo>
                  <a:pt x="269411" y="46396"/>
                  <a:pt x="265206" y="47085"/>
                  <a:pt x="261138" y="48395"/>
                </a:cubicBezTo>
                <a:cubicBezTo>
                  <a:pt x="249901" y="51980"/>
                  <a:pt x="237906" y="51980"/>
                  <a:pt x="226876" y="48533"/>
                </a:cubicBezTo>
                <a:cubicBezTo>
                  <a:pt x="222809" y="47292"/>
                  <a:pt x="218604" y="46603"/>
                  <a:pt x="214398" y="46672"/>
                </a:cubicBezTo>
                <a:lnTo>
                  <a:pt x="214191" y="46672"/>
                </a:lnTo>
                <a:cubicBezTo>
                  <a:pt x="198198" y="46741"/>
                  <a:pt x="185168" y="59839"/>
                  <a:pt x="185237" y="75833"/>
                </a:cubicBezTo>
                <a:lnTo>
                  <a:pt x="185237" y="97135"/>
                </a:lnTo>
                <a:cubicBezTo>
                  <a:pt x="180687" y="95687"/>
                  <a:pt x="175724" y="94929"/>
                  <a:pt x="171519" y="94584"/>
                </a:cubicBezTo>
                <a:lnTo>
                  <a:pt x="171381" y="54186"/>
                </a:lnTo>
                <a:cubicBezTo>
                  <a:pt x="171381" y="46120"/>
                  <a:pt x="177861" y="39571"/>
                  <a:pt x="185926" y="39502"/>
                </a:cubicBezTo>
                <a:lnTo>
                  <a:pt x="185926" y="39502"/>
                </a:lnTo>
                <a:close/>
                <a:moveTo>
                  <a:pt x="182480" y="141117"/>
                </a:moveTo>
                <a:cubicBezTo>
                  <a:pt x="182342" y="136292"/>
                  <a:pt x="178412" y="132500"/>
                  <a:pt x="173656" y="132500"/>
                </a:cubicBezTo>
                <a:lnTo>
                  <a:pt x="168761" y="132500"/>
                </a:lnTo>
                <a:cubicBezTo>
                  <a:pt x="168761" y="132500"/>
                  <a:pt x="168761" y="132500"/>
                  <a:pt x="168761" y="132500"/>
                </a:cubicBezTo>
                <a:cubicBezTo>
                  <a:pt x="166555" y="132500"/>
                  <a:pt x="164831" y="130708"/>
                  <a:pt x="164762" y="128570"/>
                </a:cubicBezTo>
                <a:lnTo>
                  <a:pt x="164762" y="114369"/>
                </a:lnTo>
                <a:cubicBezTo>
                  <a:pt x="164762" y="113335"/>
                  <a:pt x="165107" y="112508"/>
                  <a:pt x="165590" y="111887"/>
                </a:cubicBezTo>
                <a:cubicBezTo>
                  <a:pt x="173173" y="112094"/>
                  <a:pt x="181928" y="113680"/>
                  <a:pt x="184065" y="115817"/>
                </a:cubicBezTo>
                <a:cubicBezTo>
                  <a:pt x="191097" y="122711"/>
                  <a:pt x="203092" y="117747"/>
                  <a:pt x="203023" y="107820"/>
                </a:cubicBezTo>
                <a:lnTo>
                  <a:pt x="202885" y="75695"/>
                </a:lnTo>
                <a:cubicBezTo>
                  <a:pt x="202885" y="69421"/>
                  <a:pt x="207918" y="64320"/>
                  <a:pt x="214191" y="64251"/>
                </a:cubicBezTo>
                <a:lnTo>
                  <a:pt x="214398" y="64251"/>
                </a:lnTo>
                <a:cubicBezTo>
                  <a:pt x="216880" y="64251"/>
                  <a:pt x="219224" y="64596"/>
                  <a:pt x="221568" y="65354"/>
                </a:cubicBezTo>
                <a:cubicBezTo>
                  <a:pt x="236252" y="69904"/>
                  <a:pt x="251763" y="69835"/>
                  <a:pt x="266446" y="65147"/>
                </a:cubicBezTo>
                <a:cubicBezTo>
                  <a:pt x="268790" y="64389"/>
                  <a:pt x="271203" y="64044"/>
                  <a:pt x="273616" y="64044"/>
                </a:cubicBezTo>
                <a:lnTo>
                  <a:pt x="273823" y="64044"/>
                </a:lnTo>
                <a:cubicBezTo>
                  <a:pt x="273823" y="64044"/>
                  <a:pt x="273823" y="64044"/>
                  <a:pt x="273823" y="64044"/>
                </a:cubicBezTo>
                <a:cubicBezTo>
                  <a:pt x="280096" y="64044"/>
                  <a:pt x="285129" y="69077"/>
                  <a:pt x="285198" y="75350"/>
                </a:cubicBezTo>
                <a:lnTo>
                  <a:pt x="285336" y="107475"/>
                </a:lnTo>
                <a:cubicBezTo>
                  <a:pt x="285336" y="108992"/>
                  <a:pt x="285818" y="114093"/>
                  <a:pt x="292023" y="116644"/>
                </a:cubicBezTo>
                <a:cubicBezTo>
                  <a:pt x="293815" y="117402"/>
                  <a:pt x="308154" y="121194"/>
                  <a:pt x="314152" y="115265"/>
                </a:cubicBezTo>
                <a:cubicBezTo>
                  <a:pt x="316565" y="112853"/>
                  <a:pt x="320356" y="111750"/>
                  <a:pt x="322976" y="111336"/>
                </a:cubicBezTo>
                <a:cubicBezTo>
                  <a:pt x="323458" y="111956"/>
                  <a:pt x="323735" y="112715"/>
                  <a:pt x="323735" y="113680"/>
                </a:cubicBezTo>
                <a:lnTo>
                  <a:pt x="323735" y="127881"/>
                </a:lnTo>
                <a:cubicBezTo>
                  <a:pt x="323803" y="130087"/>
                  <a:pt x="322011" y="131880"/>
                  <a:pt x="319874" y="131880"/>
                </a:cubicBezTo>
                <a:lnTo>
                  <a:pt x="315048" y="131880"/>
                </a:lnTo>
                <a:cubicBezTo>
                  <a:pt x="310222" y="131880"/>
                  <a:pt x="306293" y="135809"/>
                  <a:pt x="306224" y="140566"/>
                </a:cubicBezTo>
                <a:cubicBezTo>
                  <a:pt x="305948" y="157111"/>
                  <a:pt x="298985" y="172484"/>
                  <a:pt x="287128" y="182756"/>
                </a:cubicBezTo>
                <a:cubicBezTo>
                  <a:pt x="284715" y="184824"/>
                  <a:pt x="282303" y="186685"/>
                  <a:pt x="279752" y="188409"/>
                </a:cubicBezTo>
                <a:cubicBezTo>
                  <a:pt x="268859" y="195234"/>
                  <a:pt x="258519" y="199094"/>
                  <a:pt x="244524" y="199370"/>
                </a:cubicBezTo>
                <a:cubicBezTo>
                  <a:pt x="228530" y="199232"/>
                  <a:pt x="214122" y="193648"/>
                  <a:pt x="201783" y="183101"/>
                </a:cubicBezTo>
                <a:cubicBezTo>
                  <a:pt x="189856" y="172898"/>
                  <a:pt x="182756" y="157594"/>
                  <a:pt x="182342" y="141048"/>
                </a:cubicBezTo>
                <a:lnTo>
                  <a:pt x="182342" y="141048"/>
                </a:lnTo>
                <a:close/>
                <a:moveTo>
                  <a:pt x="193027" y="247007"/>
                </a:moveTo>
                <a:lnTo>
                  <a:pt x="229703" y="269687"/>
                </a:lnTo>
                <a:lnTo>
                  <a:pt x="212675" y="283406"/>
                </a:lnTo>
                <a:cubicBezTo>
                  <a:pt x="210675" y="284992"/>
                  <a:pt x="208263" y="285681"/>
                  <a:pt x="205712" y="285336"/>
                </a:cubicBezTo>
                <a:cubicBezTo>
                  <a:pt x="203230" y="284992"/>
                  <a:pt x="201024" y="283682"/>
                  <a:pt x="199508" y="281682"/>
                </a:cubicBezTo>
                <a:lnTo>
                  <a:pt x="175999" y="249626"/>
                </a:lnTo>
                <a:cubicBezTo>
                  <a:pt x="182549" y="248523"/>
                  <a:pt x="188477" y="247627"/>
                  <a:pt x="193027" y="247007"/>
                </a:cubicBezTo>
                <a:lnTo>
                  <a:pt x="193027" y="247007"/>
                </a:lnTo>
                <a:close/>
                <a:moveTo>
                  <a:pt x="128984" y="261759"/>
                </a:moveTo>
                <a:cubicBezTo>
                  <a:pt x="136498" y="258381"/>
                  <a:pt x="147183" y="255486"/>
                  <a:pt x="158145" y="253073"/>
                </a:cubicBezTo>
                <a:cubicBezTo>
                  <a:pt x="158696" y="255210"/>
                  <a:pt x="159592" y="257209"/>
                  <a:pt x="160971" y="259071"/>
                </a:cubicBezTo>
                <a:lnTo>
                  <a:pt x="185237" y="292161"/>
                </a:lnTo>
                <a:cubicBezTo>
                  <a:pt x="189649" y="298159"/>
                  <a:pt x="196061" y="301950"/>
                  <a:pt x="203437" y="302916"/>
                </a:cubicBezTo>
                <a:cubicBezTo>
                  <a:pt x="207298" y="303398"/>
                  <a:pt x="211227" y="303122"/>
                  <a:pt x="215157" y="301812"/>
                </a:cubicBezTo>
                <a:lnTo>
                  <a:pt x="222533" y="314497"/>
                </a:lnTo>
                <a:lnTo>
                  <a:pt x="214674" y="364477"/>
                </a:lnTo>
                <a:lnTo>
                  <a:pt x="101684" y="364477"/>
                </a:lnTo>
                <a:lnTo>
                  <a:pt x="101408" y="304432"/>
                </a:lnTo>
                <a:cubicBezTo>
                  <a:pt x="101339" y="286026"/>
                  <a:pt x="112163" y="269205"/>
                  <a:pt x="128915" y="261621"/>
                </a:cubicBezTo>
                <a:lnTo>
                  <a:pt x="128915" y="261621"/>
                </a:lnTo>
                <a:close/>
                <a:moveTo>
                  <a:pt x="21302" y="436932"/>
                </a:moveTo>
                <a:cubicBezTo>
                  <a:pt x="19303" y="436932"/>
                  <a:pt x="17648" y="435277"/>
                  <a:pt x="17648" y="433278"/>
                </a:cubicBezTo>
                <a:lnTo>
                  <a:pt x="17648" y="385848"/>
                </a:lnTo>
                <a:cubicBezTo>
                  <a:pt x="17648" y="383849"/>
                  <a:pt x="19303" y="382195"/>
                  <a:pt x="21302" y="382195"/>
                </a:cubicBezTo>
                <a:lnTo>
                  <a:pt x="391294" y="382195"/>
                </a:lnTo>
                <a:lnTo>
                  <a:pt x="391294" y="404255"/>
                </a:lnTo>
                <a:cubicBezTo>
                  <a:pt x="391363" y="405565"/>
                  <a:pt x="390398" y="406668"/>
                  <a:pt x="389157" y="406805"/>
                </a:cubicBezTo>
                <a:lnTo>
                  <a:pt x="389157" y="406805"/>
                </a:lnTo>
                <a:cubicBezTo>
                  <a:pt x="370336" y="409356"/>
                  <a:pt x="336005" y="414802"/>
                  <a:pt x="317047" y="423351"/>
                </a:cubicBezTo>
                <a:cubicBezTo>
                  <a:pt x="309671" y="426660"/>
                  <a:pt x="303122" y="431279"/>
                  <a:pt x="297676" y="436863"/>
                </a:cubicBezTo>
                <a:lnTo>
                  <a:pt x="21302" y="436863"/>
                </a:lnTo>
                <a:lnTo>
                  <a:pt x="21302" y="436863"/>
                </a:lnTo>
                <a:close/>
                <a:moveTo>
                  <a:pt x="579082" y="563916"/>
                </a:moveTo>
                <a:lnTo>
                  <a:pt x="302501" y="563916"/>
                </a:lnTo>
                <a:cubicBezTo>
                  <a:pt x="299537" y="563916"/>
                  <a:pt x="297124" y="561503"/>
                  <a:pt x="297055" y="558539"/>
                </a:cubicBezTo>
                <a:lnTo>
                  <a:pt x="296710" y="482362"/>
                </a:lnTo>
                <a:cubicBezTo>
                  <a:pt x="296641" y="463955"/>
                  <a:pt x="307465" y="447134"/>
                  <a:pt x="324217" y="439551"/>
                </a:cubicBezTo>
                <a:cubicBezTo>
                  <a:pt x="340624" y="432175"/>
                  <a:pt x="372543" y="427004"/>
                  <a:pt x="388398" y="424799"/>
                </a:cubicBezTo>
                <a:cubicBezTo>
                  <a:pt x="420248" y="443136"/>
                  <a:pt x="460232" y="442998"/>
                  <a:pt x="491944" y="424385"/>
                </a:cubicBezTo>
                <a:cubicBezTo>
                  <a:pt x="507799" y="426453"/>
                  <a:pt x="539718" y="431348"/>
                  <a:pt x="556194" y="438586"/>
                </a:cubicBezTo>
                <a:cubicBezTo>
                  <a:pt x="573084" y="446031"/>
                  <a:pt x="583977" y="462715"/>
                  <a:pt x="584114" y="481121"/>
                </a:cubicBezTo>
                <a:lnTo>
                  <a:pt x="584459" y="557298"/>
                </a:lnTo>
                <a:cubicBezTo>
                  <a:pt x="584459" y="560331"/>
                  <a:pt x="581908" y="563916"/>
                  <a:pt x="579082" y="5639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4" name="Google Shape;604;p26"/>
          <p:cNvGrpSpPr/>
          <p:nvPr/>
        </p:nvGrpSpPr>
        <p:grpSpPr>
          <a:xfrm>
            <a:off x="1080245" y="2527440"/>
            <a:ext cx="571124" cy="572713"/>
            <a:chOff x="2899561" y="1879059"/>
            <a:chExt cx="600299" cy="601969"/>
          </a:xfrm>
        </p:grpSpPr>
        <p:sp>
          <p:nvSpPr>
            <p:cNvPr id="605" name="Google Shape;605;p26"/>
            <p:cNvSpPr/>
            <p:nvPr/>
          </p:nvSpPr>
          <p:spPr>
            <a:xfrm>
              <a:off x="2899561" y="1879059"/>
              <a:ext cx="600299" cy="601969"/>
            </a:xfrm>
            <a:custGeom>
              <a:avLst/>
              <a:gdLst/>
              <a:ahLst/>
              <a:cxnLst/>
              <a:rect l="l" t="t" r="r" b="b"/>
              <a:pathLst>
                <a:path w="600299" h="601969" extrusionOk="0">
                  <a:moveTo>
                    <a:pt x="593421" y="525930"/>
                  </a:moveTo>
                  <a:cubicBezTo>
                    <a:pt x="588733" y="524759"/>
                    <a:pt x="583908" y="527654"/>
                    <a:pt x="582736" y="532342"/>
                  </a:cubicBezTo>
                  <a:cubicBezTo>
                    <a:pt x="580392" y="541717"/>
                    <a:pt x="576186" y="550266"/>
                    <a:pt x="570602" y="557504"/>
                  </a:cubicBezTo>
                  <a:cubicBezTo>
                    <a:pt x="567500" y="542751"/>
                    <a:pt x="558883" y="529860"/>
                    <a:pt x="546543" y="521587"/>
                  </a:cubicBezTo>
                  <a:cubicBezTo>
                    <a:pt x="548818" y="516899"/>
                    <a:pt x="550128" y="511660"/>
                    <a:pt x="550128" y="506076"/>
                  </a:cubicBezTo>
                  <a:cubicBezTo>
                    <a:pt x="550128" y="486773"/>
                    <a:pt x="534823" y="471056"/>
                    <a:pt x="516003" y="471056"/>
                  </a:cubicBezTo>
                  <a:cubicBezTo>
                    <a:pt x="497183" y="471056"/>
                    <a:pt x="481879" y="486773"/>
                    <a:pt x="481879" y="506076"/>
                  </a:cubicBezTo>
                  <a:cubicBezTo>
                    <a:pt x="481879" y="511660"/>
                    <a:pt x="483189" y="516899"/>
                    <a:pt x="485464" y="521587"/>
                  </a:cubicBezTo>
                  <a:cubicBezTo>
                    <a:pt x="473193" y="529860"/>
                    <a:pt x="464575" y="542683"/>
                    <a:pt x="461473" y="557366"/>
                  </a:cubicBezTo>
                  <a:cubicBezTo>
                    <a:pt x="452580" y="545785"/>
                    <a:pt x="447272" y="531239"/>
                    <a:pt x="447272" y="515521"/>
                  </a:cubicBezTo>
                  <a:cubicBezTo>
                    <a:pt x="447272" y="477605"/>
                    <a:pt x="478156" y="446720"/>
                    <a:pt x="516072" y="446720"/>
                  </a:cubicBezTo>
                  <a:cubicBezTo>
                    <a:pt x="546198" y="446720"/>
                    <a:pt x="573291" y="466850"/>
                    <a:pt x="581977" y="495598"/>
                  </a:cubicBezTo>
                  <a:cubicBezTo>
                    <a:pt x="583356" y="500285"/>
                    <a:pt x="588320" y="502905"/>
                    <a:pt x="593007" y="501526"/>
                  </a:cubicBezTo>
                  <a:cubicBezTo>
                    <a:pt x="597695" y="500148"/>
                    <a:pt x="600315" y="495184"/>
                    <a:pt x="598936" y="490496"/>
                  </a:cubicBezTo>
                  <a:cubicBezTo>
                    <a:pt x="593697" y="473055"/>
                    <a:pt x="582736" y="457406"/>
                    <a:pt x="568190" y="446445"/>
                  </a:cubicBezTo>
                  <a:cubicBezTo>
                    <a:pt x="555436" y="436862"/>
                    <a:pt x="540683" y="431071"/>
                    <a:pt x="524965" y="429486"/>
                  </a:cubicBezTo>
                  <a:lnTo>
                    <a:pt x="524965" y="383711"/>
                  </a:lnTo>
                  <a:cubicBezTo>
                    <a:pt x="524965" y="371784"/>
                    <a:pt x="515245" y="362133"/>
                    <a:pt x="503388" y="362133"/>
                  </a:cubicBezTo>
                  <a:lnTo>
                    <a:pt x="310016" y="362133"/>
                  </a:lnTo>
                  <a:lnTo>
                    <a:pt x="310016" y="325665"/>
                  </a:lnTo>
                  <a:cubicBezTo>
                    <a:pt x="327595" y="324562"/>
                    <a:pt x="341520" y="309947"/>
                    <a:pt x="341520" y="292161"/>
                  </a:cubicBezTo>
                  <a:cubicBezTo>
                    <a:pt x="341520" y="280234"/>
                    <a:pt x="355860" y="274306"/>
                    <a:pt x="364270" y="282716"/>
                  </a:cubicBezTo>
                  <a:cubicBezTo>
                    <a:pt x="377368" y="295814"/>
                    <a:pt x="398670" y="295814"/>
                    <a:pt x="411769" y="282716"/>
                  </a:cubicBezTo>
                  <a:lnTo>
                    <a:pt x="421144" y="273341"/>
                  </a:lnTo>
                  <a:cubicBezTo>
                    <a:pt x="434242" y="260242"/>
                    <a:pt x="434242" y="238940"/>
                    <a:pt x="421144" y="225842"/>
                  </a:cubicBezTo>
                  <a:cubicBezTo>
                    <a:pt x="412665" y="217363"/>
                    <a:pt x="418731" y="203092"/>
                    <a:pt x="430589" y="203092"/>
                  </a:cubicBezTo>
                  <a:cubicBezTo>
                    <a:pt x="430589" y="203092"/>
                    <a:pt x="430727" y="203092"/>
                    <a:pt x="430795" y="203092"/>
                  </a:cubicBezTo>
                  <a:cubicBezTo>
                    <a:pt x="439895" y="203092"/>
                    <a:pt x="448375" y="199645"/>
                    <a:pt x="454648" y="193372"/>
                  </a:cubicBezTo>
                  <a:cubicBezTo>
                    <a:pt x="460784" y="187237"/>
                    <a:pt x="464162" y="179033"/>
                    <a:pt x="464162" y="170347"/>
                  </a:cubicBezTo>
                  <a:lnTo>
                    <a:pt x="464162" y="155456"/>
                  </a:lnTo>
                  <a:cubicBezTo>
                    <a:pt x="464162" y="146701"/>
                    <a:pt x="460784" y="138566"/>
                    <a:pt x="454648" y="132431"/>
                  </a:cubicBezTo>
                  <a:cubicBezTo>
                    <a:pt x="448444" y="126226"/>
                    <a:pt x="440102" y="122710"/>
                    <a:pt x="430658" y="122710"/>
                  </a:cubicBezTo>
                  <a:cubicBezTo>
                    <a:pt x="418662" y="122710"/>
                    <a:pt x="412734" y="108371"/>
                    <a:pt x="421144" y="99961"/>
                  </a:cubicBezTo>
                  <a:cubicBezTo>
                    <a:pt x="434242" y="86862"/>
                    <a:pt x="434242" y="65560"/>
                    <a:pt x="421144" y="52462"/>
                  </a:cubicBezTo>
                  <a:lnTo>
                    <a:pt x="411148" y="42466"/>
                  </a:lnTo>
                  <a:cubicBezTo>
                    <a:pt x="405013" y="36331"/>
                    <a:pt x="396809" y="32884"/>
                    <a:pt x="388192" y="32884"/>
                  </a:cubicBezTo>
                  <a:lnTo>
                    <a:pt x="388192" y="32884"/>
                  </a:lnTo>
                  <a:cubicBezTo>
                    <a:pt x="379230" y="32884"/>
                    <a:pt x="370750" y="36468"/>
                    <a:pt x="364339" y="42949"/>
                  </a:cubicBezTo>
                  <a:cubicBezTo>
                    <a:pt x="355929" y="51428"/>
                    <a:pt x="341520" y="45499"/>
                    <a:pt x="341520" y="33573"/>
                  </a:cubicBezTo>
                  <a:cubicBezTo>
                    <a:pt x="341520" y="15029"/>
                    <a:pt x="326423" y="0"/>
                    <a:pt x="307948" y="0"/>
                  </a:cubicBezTo>
                  <a:lnTo>
                    <a:pt x="294642" y="0"/>
                  </a:lnTo>
                  <a:cubicBezTo>
                    <a:pt x="276098" y="0"/>
                    <a:pt x="261069" y="15098"/>
                    <a:pt x="261069" y="33573"/>
                  </a:cubicBezTo>
                  <a:cubicBezTo>
                    <a:pt x="261069" y="45499"/>
                    <a:pt x="246730" y="51428"/>
                    <a:pt x="238320" y="43018"/>
                  </a:cubicBezTo>
                  <a:cubicBezTo>
                    <a:pt x="225222" y="29919"/>
                    <a:pt x="203919" y="29919"/>
                    <a:pt x="190821" y="43018"/>
                  </a:cubicBezTo>
                  <a:lnTo>
                    <a:pt x="181446" y="52393"/>
                  </a:lnTo>
                  <a:cubicBezTo>
                    <a:pt x="168347" y="65491"/>
                    <a:pt x="168347" y="86793"/>
                    <a:pt x="181446" y="99892"/>
                  </a:cubicBezTo>
                  <a:cubicBezTo>
                    <a:pt x="189856" y="108302"/>
                    <a:pt x="183927" y="122641"/>
                    <a:pt x="172001" y="122641"/>
                  </a:cubicBezTo>
                  <a:lnTo>
                    <a:pt x="171794" y="122641"/>
                  </a:lnTo>
                  <a:cubicBezTo>
                    <a:pt x="162694" y="122641"/>
                    <a:pt x="154215" y="126088"/>
                    <a:pt x="147942" y="132362"/>
                  </a:cubicBezTo>
                  <a:cubicBezTo>
                    <a:pt x="141806" y="138497"/>
                    <a:pt x="138428" y="146701"/>
                    <a:pt x="138428" y="155387"/>
                  </a:cubicBezTo>
                  <a:lnTo>
                    <a:pt x="138428" y="169519"/>
                  </a:lnTo>
                  <a:cubicBezTo>
                    <a:pt x="138428" y="188064"/>
                    <a:pt x="153526" y="203092"/>
                    <a:pt x="172001" y="203092"/>
                  </a:cubicBezTo>
                  <a:cubicBezTo>
                    <a:pt x="183927" y="203092"/>
                    <a:pt x="189856" y="217432"/>
                    <a:pt x="181446" y="225842"/>
                  </a:cubicBezTo>
                  <a:cubicBezTo>
                    <a:pt x="168347" y="238940"/>
                    <a:pt x="168347" y="260242"/>
                    <a:pt x="181446" y="273341"/>
                  </a:cubicBezTo>
                  <a:lnTo>
                    <a:pt x="190821" y="282716"/>
                  </a:lnTo>
                  <a:cubicBezTo>
                    <a:pt x="203919" y="295814"/>
                    <a:pt x="225222" y="295814"/>
                    <a:pt x="238320" y="282716"/>
                  </a:cubicBezTo>
                  <a:cubicBezTo>
                    <a:pt x="246730" y="274237"/>
                    <a:pt x="261069" y="280234"/>
                    <a:pt x="261069" y="292161"/>
                  </a:cubicBezTo>
                  <a:cubicBezTo>
                    <a:pt x="261069" y="309947"/>
                    <a:pt x="274926" y="324493"/>
                    <a:pt x="292367" y="325665"/>
                  </a:cubicBezTo>
                  <a:lnTo>
                    <a:pt x="292367" y="362133"/>
                  </a:lnTo>
                  <a:lnTo>
                    <a:pt x="99202" y="362133"/>
                  </a:lnTo>
                  <a:cubicBezTo>
                    <a:pt x="87276" y="362133"/>
                    <a:pt x="77625" y="371853"/>
                    <a:pt x="77625" y="383711"/>
                  </a:cubicBezTo>
                  <a:lnTo>
                    <a:pt x="77625" y="429486"/>
                  </a:lnTo>
                  <a:cubicBezTo>
                    <a:pt x="34056" y="433898"/>
                    <a:pt x="0" y="470780"/>
                    <a:pt x="0" y="515521"/>
                  </a:cubicBezTo>
                  <a:cubicBezTo>
                    <a:pt x="0" y="562812"/>
                    <a:pt x="38399" y="601969"/>
                    <a:pt x="86449" y="601969"/>
                  </a:cubicBezTo>
                  <a:cubicBezTo>
                    <a:pt x="134499" y="601969"/>
                    <a:pt x="172897" y="563295"/>
                    <a:pt x="172897" y="515521"/>
                  </a:cubicBezTo>
                  <a:cubicBezTo>
                    <a:pt x="172897" y="470849"/>
                    <a:pt x="138773" y="433898"/>
                    <a:pt x="95273" y="429486"/>
                  </a:cubicBezTo>
                  <a:lnTo>
                    <a:pt x="95273" y="383711"/>
                  </a:lnTo>
                  <a:cubicBezTo>
                    <a:pt x="95273" y="381505"/>
                    <a:pt x="97065" y="379781"/>
                    <a:pt x="99202" y="379781"/>
                  </a:cubicBezTo>
                  <a:lnTo>
                    <a:pt x="292367" y="379781"/>
                  </a:lnTo>
                  <a:lnTo>
                    <a:pt x="292367" y="429486"/>
                  </a:lnTo>
                  <a:cubicBezTo>
                    <a:pt x="248798" y="433898"/>
                    <a:pt x="214743" y="470780"/>
                    <a:pt x="214743" y="515521"/>
                  </a:cubicBezTo>
                  <a:cubicBezTo>
                    <a:pt x="214743" y="563226"/>
                    <a:pt x="253624" y="601969"/>
                    <a:pt x="301192" y="601969"/>
                  </a:cubicBezTo>
                  <a:cubicBezTo>
                    <a:pt x="348759" y="601969"/>
                    <a:pt x="387640" y="563226"/>
                    <a:pt x="387640" y="515521"/>
                  </a:cubicBezTo>
                  <a:cubicBezTo>
                    <a:pt x="387640" y="470849"/>
                    <a:pt x="353516" y="433898"/>
                    <a:pt x="310016" y="429486"/>
                  </a:cubicBezTo>
                  <a:lnTo>
                    <a:pt x="310016" y="379781"/>
                  </a:lnTo>
                  <a:lnTo>
                    <a:pt x="503388" y="379781"/>
                  </a:lnTo>
                  <a:cubicBezTo>
                    <a:pt x="505594" y="379781"/>
                    <a:pt x="507317" y="381574"/>
                    <a:pt x="507317" y="383711"/>
                  </a:cubicBezTo>
                  <a:lnTo>
                    <a:pt x="507317" y="429486"/>
                  </a:lnTo>
                  <a:cubicBezTo>
                    <a:pt x="463748" y="433898"/>
                    <a:pt x="429692" y="470780"/>
                    <a:pt x="429692" y="515521"/>
                  </a:cubicBezTo>
                  <a:cubicBezTo>
                    <a:pt x="429692" y="563157"/>
                    <a:pt x="468505" y="601969"/>
                    <a:pt x="516141" y="601969"/>
                  </a:cubicBezTo>
                  <a:cubicBezTo>
                    <a:pt x="555919" y="601969"/>
                    <a:pt x="590388" y="575083"/>
                    <a:pt x="600039" y="536547"/>
                  </a:cubicBezTo>
                  <a:cubicBezTo>
                    <a:pt x="601211" y="531790"/>
                    <a:pt x="598316" y="527033"/>
                    <a:pt x="593628" y="525862"/>
                  </a:cubicBezTo>
                  <a:lnTo>
                    <a:pt x="593628" y="525862"/>
                  </a:lnTo>
                  <a:close/>
                  <a:moveTo>
                    <a:pt x="278511" y="292230"/>
                  </a:moveTo>
                  <a:cubicBezTo>
                    <a:pt x="278511" y="264516"/>
                    <a:pt x="245145" y="250867"/>
                    <a:pt x="225635" y="270307"/>
                  </a:cubicBezTo>
                  <a:cubicBezTo>
                    <a:pt x="219431" y="276512"/>
                    <a:pt x="209297" y="276512"/>
                    <a:pt x="203092" y="270307"/>
                  </a:cubicBezTo>
                  <a:lnTo>
                    <a:pt x="193717" y="260932"/>
                  </a:lnTo>
                  <a:cubicBezTo>
                    <a:pt x="187512" y="254727"/>
                    <a:pt x="187512" y="244593"/>
                    <a:pt x="193717" y="238389"/>
                  </a:cubicBezTo>
                  <a:cubicBezTo>
                    <a:pt x="213226" y="218879"/>
                    <a:pt x="199439" y="185513"/>
                    <a:pt x="171794" y="185513"/>
                  </a:cubicBezTo>
                  <a:cubicBezTo>
                    <a:pt x="162970" y="185513"/>
                    <a:pt x="155870" y="178343"/>
                    <a:pt x="155870" y="169588"/>
                  </a:cubicBezTo>
                  <a:lnTo>
                    <a:pt x="155870" y="155456"/>
                  </a:lnTo>
                  <a:cubicBezTo>
                    <a:pt x="155870" y="151457"/>
                    <a:pt x="157386" y="147735"/>
                    <a:pt x="160213" y="144908"/>
                  </a:cubicBezTo>
                  <a:cubicBezTo>
                    <a:pt x="163177" y="141944"/>
                    <a:pt x="167244" y="140290"/>
                    <a:pt x="171656" y="140290"/>
                  </a:cubicBezTo>
                  <a:cubicBezTo>
                    <a:pt x="171656" y="140290"/>
                    <a:pt x="171794" y="140290"/>
                    <a:pt x="171863" y="140290"/>
                  </a:cubicBezTo>
                  <a:cubicBezTo>
                    <a:pt x="199439" y="140290"/>
                    <a:pt x="213295" y="106923"/>
                    <a:pt x="193786" y="87414"/>
                  </a:cubicBezTo>
                  <a:cubicBezTo>
                    <a:pt x="187581" y="81209"/>
                    <a:pt x="187581" y="71075"/>
                    <a:pt x="193786" y="64871"/>
                  </a:cubicBezTo>
                  <a:lnTo>
                    <a:pt x="203161" y="55495"/>
                  </a:lnTo>
                  <a:cubicBezTo>
                    <a:pt x="209366" y="49291"/>
                    <a:pt x="219500" y="49291"/>
                    <a:pt x="225704" y="55495"/>
                  </a:cubicBezTo>
                  <a:cubicBezTo>
                    <a:pt x="245214" y="75005"/>
                    <a:pt x="278580" y="61217"/>
                    <a:pt x="278580" y="33573"/>
                  </a:cubicBezTo>
                  <a:cubicBezTo>
                    <a:pt x="278580" y="24749"/>
                    <a:pt x="285749" y="17648"/>
                    <a:pt x="294505" y="17648"/>
                  </a:cubicBezTo>
                  <a:lnTo>
                    <a:pt x="307810" y="17648"/>
                  </a:lnTo>
                  <a:cubicBezTo>
                    <a:pt x="316634" y="17648"/>
                    <a:pt x="323734" y="24818"/>
                    <a:pt x="323734" y="33573"/>
                  </a:cubicBezTo>
                  <a:cubicBezTo>
                    <a:pt x="323734" y="61217"/>
                    <a:pt x="357169" y="75074"/>
                    <a:pt x="376679" y="55426"/>
                  </a:cubicBezTo>
                  <a:cubicBezTo>
                    <a:pt x="379781" y="52324"/>
                    <a:pt x="383849" y="50601"/>
                    <a:pt x="388054" y="50532"/>
                  </a:cubicBezTo>
                  <a:lnTo>
                    <a:pt x="388054" y="50532"/>
                  </a:lnTo>
                  <a:cubicBezTo>
                    <a:pt x="391983" y="50532"/>
                    <a:pt x="395706" y="52117"/>
                    <a:pt x="398532" y="54944"/>
                  </a:cubicBezTo>
                  <a:lnTo>
                    <a:pt x="408529" y="64940"/>
                  </a:lnTo>
                  <a:cubicBezTo>
                    <a:pt x="414733" y="71144"/>
                    <a:pt x="414733" y="81278"/>
                    <a:pt x="408529" y="87483"/>
                  </a:cubicBezTo>
                  <a:cubicBezTo>
                    <a:pt x="389019" y="106992"/>
                    <a:pt x="402807" y="140358"/>
                    <a:pt x="430451" y="140358"/>
                  </a:cubicBezTo>
                  <a:lnTo>
                    <a:pt x="430658" y="140358"/>
                  </a:lnTo>
                  <a:cubicBezTo>
                    <a:pt x="435070" y="140358"/>
                    <a:pt x="439068" y="142013"/>
                    <a:pt x="442101" y="144977"/>
                  </a:cubicBezTo>
                  <a:cubicBezTo>
                    <a:pt x="444928" y="147804"/>
                    <a:pt x="446445" y="151526"/>
                    <a:pt x="446445" y="155525"/>
                  </a:cubicBezTo>
                  <a:lnTo>
                    <a:pt x="446445" y="170416"/>
                  </a:lnTo>
                  <a:cubicBezTo>
                    <a:pt x="446445" y="174414"/>
                    <a:pt x="444928" y="178206"/>
                    <a:pt x="442101" y="180963"/>
                  </a:cubicBezTo>
                  <a:cubicBezTo>
                    <a:pt x="439137" y="183927"/>
                    <a:pt x="435070" y="185582"/>
                    <a:pt x="430658" y="185582"/>
                  </a:cubicBezTo>
                  <a:lnTo>
                    <a:pt x="430451" y="185582"/>
                  </a:lnTo>
                  <a:cubicBezTo>
                    <a:pt x="402876" y="185582"/>
                    <a:pt x="389019" y="218948"/>
                    <a:pt x="408529" y="238458"/>
                  </a:cubicBezTo>
                  <a:cubicBezTo>
                    <a:pt x="414733" y="244662"/>
                    <a:pt x="414733" y="254796"/>
                    <a:pt x="408529" y="261000"/>
                  </a:cubicBezTo>
                  <a:lnTo>
                    <a:pt x="399153" y="270376"/>
                  </a:lnTo>
                  <a:cubicBezTo>
                    <a:pt x="392948" y="276581"/>
                    <a:pt x="382814" y="276581"/>
                    <a:pt x="376610" y="270376"/>
                  </a:cubicBezTo>
                  <a:cubicBezTo>
                    <a:pt x="357100" y="250867"/>
                    <a:pt x="323734" y="264654"/>
                    <a:pt x="323734" y="292299"/>
                  </a:cubicBezTo>
                  <a:cubicBezTo>
                    <a:pt x="323734" y="301123"/>
                    <a:pt x="316565" y="308223"/>
                    <a:pt x="307810" y="308223"/>
                  </a:cubicBezTo>
                  <a:lnTo>
                    <a:pt x="294505" y="308223"/>
                  </a:lnTo>
                  <a:cubicBezTo>
                    <a:pt x="285680" y="308223"/>
                    <a:pt x="278580" y="301054"/>
                    <a:pt x="278580" y="292299"/>
                  </a:cubicBezTo>
                  <a:lnTo>
                    <a:pt x="278580" y="292299"/>
                  </a:lnTo>
                  <a:close/>
                  <a:moveTo>
                    <a:pt x="47981" y="572740"/>
                  </a:moveTo>
                  <a:cubicBezTo>
                    <a:pt x="48119" y="572119"/>
                    <a:pt x="45499" y="548129"/>
                    <a:pt x="67284" y="535168"/>
                  </a:cubicBezTo>
                  <a:cubicBezTo>
                    <a:pt x="72730" y="538891"/>
                    <a:pt x="79279" y="541097"/>
                    <a:pt x="86242" y="541097"/>
                  </a:cubicBezTo>
                  <a:cubicBezTo>
                    <a:pt x="93205" y="541097"/>
                    <a:pt x="99823" y="538891"/>
                    <a:pt x="105200" y="535168"/>
                  </a:cubicBezTo>
                  <a:cubicBezTo>
                    <a:pt x="116851" y="542131"/>
                    <a:pt x="124227" y="554954"/>
                    <a:pt x="124503" y="569155"/>
                  </a:cubicBezTo>
                  <a:lnTo>
                    <a:pt x="124503" y="572740"/>
                  </a:lnTo>
                  <a:cubicBezTo>
                    <a:pt x="113541" y="580116"/>
                    <a:pt x="100374" y="584390"/>
                    <a:pt x="86242" y="584390"/>
                  </a:cubicBezTo>
                  <a:cubicBezTo>
                    <a:pt x="72109" y="584390"/>
                    <a:pt x="58942" y="580116"/>
                    <a:pt x="47981" y="572740"/>
                  </a:cubicBezTo>
                  <a:close/>
                  <a:moveTo>
                    <a:pt x="86242" y="523449"/>
                  </a:moveTo>
                  <a:cubicBezTo>
                    <a:pt x="77142" y="523449"/>
                    <a:pt x="69766" y="515659"/>
                    <a:pt x="69766" y="506076"/>
                  </a:cubicBezTo>
                  <a:cubicBezTo>
                    <a:pt x="69766" y="496494"/>
                    <a:pt x="77142" y="488704"/>
                    <a:pt x="86242" y="488704"/>
                  </a:cubicBezTo>
                  <a:cubicBezTo>
                    <a:pt x="95342" y="488704"/>
                    <a:pt x="102718" y="496494"/>
                    <a:pt x="102718" y="506076"/>
                  </a:cubicBezTo>
                  <a:cubicBezTo>
                    <a:pt x="102718" y="515659"/>
                    <a:pt x="95342" y="523449"/>
                    <a:pt x="86242" y="523449"/>
                  </a:cubicBezTo>
                  <a:close/>
                  <a:moveTo>
                    <a:pt x="155042" y="515590"/>
                  </a:moveTo>
                  <a:cubicBezTo>
                    <a:pt x="155042" y="531308"/>
                    <a:pt x="149734" y="545854"/>
                    <a:pt x="140841" y="557435"/>
                  </a:cubicBezTo>
                  <a:cubicBezTo>
                    <a:pt x="137670" y="542751"/>
                    <a:pt x="129053" y="529860"/>
                    <a:pt x="116851" y="521656"/>
                  </a:cubicBezTo>
                  <a:cubicBezTo>
                    <a:pt x="119125" y="516968"/>
                    <a:pt x="120435" y="511729"/>
                    <a:pt x="120435" y="506145"/>
                  </a:cubicBezTo>
                  <a:cubicBezTo>
                    <a:pt x="120435" y="486842"/>
                    <a:pt x="105131" y="471125"/>
                    <a:pt x="86311" y="471125"/>
                  </a:cubicBezTo>
                  <a:cubicBezTo>
                    <a:pt x="67491" y="471125"/>
                    <a:pt x="52186" y="486842"/>
                    <a:pt x="52186" y="506145"/>
                  </a:cubicBezTo>
                  <a:cubicBezTo>
                    <a:pt x="52186" y="511729"/>
                    <a:pt x="53496" y="516968"/>
                    <a:pt x="55771" y="521656"/>
                  </a:cubicBezTo>
                  <a:cubicBezTo>
                    <a:pt x="43500" y="529929"/>
                    <a:pt x="34883" y="542751"/>
                    <a:pt x="31781" y="557435"/>
                  </a:cubicBezTo>
                  <a:cubicBezTo>
                    <a:pt x="22888" y="545854"/>
                    <a:pt x="17579" y="531308"/>
                    <a:pt x="17579" y="515590"/>
                  </a:cubicBezTo>
                  <a:cubicBezTo>
                    <a:pt x="17579" y="477674"/>
                    <a:pt x="48464" y="446789"/>
                    <a:pt x="86380" y="446789"/>
                  </a:cubicBezTo>
                  <a:cubicBezTo>
                    <a:pt x="124296" y="446789"/>
                    <a:pt x="155180" y="477674"/>
                    <a:pt x="155180" y="515590"/>
                  </a:cubicBezTo>
                  <a:close/>
                  <a:moveTo>
                    <a:pt x="262724" y="572740"/>
                  </a:moveTo>
                  <a:lnTo>
                    <a:pt x="262724" y="569155"/>
                  </a:lnTo>
                  <a:cubicBezTo>
                    <a:pt x="262931" y="554885"/>
                    <a:pt x="270376" y="542131"/>
                    <a:pt x="282027" y="535168"/>
                  </a:cubicBezTo>
                  <a:cubicBezTo>
                    <a:pt x="287473" y="538891"/>
                    <a:pt x="294022" y="541097"/>
                    <a:pt x="300985" y="541097"/>
                  </a:cubicBezTo>
                  <a:cubicBezTo>
                    <a:pt x="307948" y="541097"/>
                    <a:pt x="314566" y="538891"/>
                    <a:pt x="319943" y="535168"/>
                  </a:cubicBezTo>
                  <a:cubicBezTo>
                    <a:pt x="331593" y="542131"/>
                    <a:pt x="338970" y="554954"/>
                    <a:pt x="339245" y="569155"/>
                  </a:cubicBezTo>
                  <a:lnTo>
                    <a:pt x="339245" y="572740"/>
                  </a:lnTo>
                  <a:cubicBezTo>
                    <a:pt x="328284" y="580116"/>
                    <a:pt x="315117" y="584390"/>
                    <a:pt x="300985" y="584390"/>
                  </a:cubicBezTo>
                  <a:cubicBezTo>
                    <a:pt x="286852" y="584390"/>
                    <a:pt x="273685" y="580116"/>
                    <a:pt x="262724" y="572740"/>
                  </a:cubicBezTo>
                  <a:lnTo>
                    <a:pt x="262724" y="572740"/>
                  </a:lnTo>
                  <a:close/>
                  <a:moveTo>
                    <a:pt x="300985" y="523449"/>
                  </a:moveTo>
                  <a:cubicBezTo>
                    <a:pt x="291885" y="523449"/>
                    <a:pt x="284508" y="515659"/>
                    <a:pt x="284508" y="506076"/>
                  </a:cubicBezTo>
                  <a:cubicBezTo>
                    <a:pt x="284508" y="496494"/>
                    <a:pt x="291885" y="488704"/>
                    <a:pt x="300985" y="488704"/>
                  </a:cubicBezTo>
                  <a:cubicBezTo>
                    <a:pt x="310085" y="488704"/>
                    <a:pt x="317461" y="496494"/>
                    <a:pt x="317461" y="506076"/>
                  </a:cubicBezTo>
                  <a:cubicBezTo>
                    <a:pt x="317461" y="515659"/>
                    <a:pt x="310085" y="523449"/>
                    <a:pt x="300985" y="523449"/>
                  </a:cubicBezTo>
                  <a:close/>
                  <a:moveTo>
                    <a:pt x="369785" y="515590"/>
                  </a:moveTo>
                  <a:cubicBezTo>
                    <a:pt x="369785" y="531308"/>
                    <a:pt x="364477" y="545854"/>
                    <a:pt x="355584" y="557435"/>
                  </a:cubicBezTo>
                  <a:cubicBezTo>
                    <a:pt x="352413" y="542751"/>
                    <a:pt x="343795" y="529860"/>
                    <a:pt x="331593" y="521656"/>
                  </a:cubicBezTo>
                  <a:cubicBezTo>
                    <a:pt x="333868" y="516968"/>
                    <a:pt x="335178" y="511729"/>
                    <a:pt x="335178" y="506145"/>
                  </a:cubicBezTo>
                  <a:cubicBezTo>
                    <a:pt x="335178" y="486842"/>
                    <a:pt x="319874" y="471125"/>
                    <a:pt x="301054" y="471125"/>
                  </a:cubicBezTo>
                  <a:cubicBezTo>
                    <a:pt x="282234" y="471125"/>
                    <a:pt x="266929" y="486842"/>
                    <a:pt x="266929" y="506145"/>
                  </a:cubicBezTo>
                  <a:cubicBezTo>
                    <a:pt x="266929" y="511729"/>
                    <a:pt x="268239" y="516968"/>
                    <a:pt x="270514" y="521656"/>
                  </a:cubicBezTo>
                  <a:cubicBezTo>
                    <a:pt x="258243" y="529929"/>
                    <a:pt x="249626" y="542751"/>
                    <a:pt x="246523" y="557435"/>
                  </a:cubicBezTo>
                  <a:cubicBezTo>
                    <a:pt x="237630" y="545854"/>
                    <a:pt x="232322" y="531308"/>
                    <a:pt x="232322" y="515590"/>
                  </a:cubicBezTo>
                  <a:cubicBezTo>
                    <a:pt x="232322" y="477674"/>
                    <a:pt x="263206" y="446789"/>
                    <a:pt x="301123" y="446789"/>
                  </a:cubicBezTo>
                  <a:cubicBezTo>
                    <a:pt x="339039" y="446789"/>
                    <a:pt x="369923" y="477674"/>
                    <a:pt x="369923" y="515590"/>
                  </a:cubicBezTo>
                  <a:lnTo>
                    <a:pt x="369923" y="515590"/>
                  </a:lnTo>
                  <a:close/>
                  <a:moveTo>
                    <a:pt x="515934" y="488773"/>
                  </a:moveTo>
                  <a:cubicBezTo>
                    <a:pt x="525034" y="488773"/>
                    <a:pt x="532411" y="496563"/>
                    <a:pt x="532411" y="506145"/>
                  </a:cubicBezTo>
                  <a:cubicBezTo>
                    <a:pt x="532411" y="515728"/>
                    <a:pt x="525034" y="523518"/>
                    <a:pt x="515934" y="523518"/>
                  </a:cubicBezTo>
                  <a:cubicBezTo>
                    <a:pt x="506834" y="523518"/>
                    <a:pt x="499458" y="515728"/>
                    <a:pt x="499458" y="506145"/>
                  </a:cubicBezTo>
                  <a:cubicBezTo>
                    <a:pt x="499458" y="496563"/>
                    <a:pt x="506834" y="488773"/>
                    <a:pt x="515934" y="488773"/>
                  </a:cubicBezTo>
                  <a:close/>
                  <a:moveTo>
                    <a:pt x="477674" y="572740"/>
                  </a:moveTo>
                  <a:lnTo>
                    <a:pt x="477674" y="569155"/>
                  </a:lnTo>
                  <a:cubicBezTo>
                    <a:pt x="477880" y="554885"/>
                    <a:pt x="485326" y="542131"/>
                    <a:pt x="496976" y="535168"/>
                  </a:cubicBezTo>
                  <a:cubicBezTo>
                    <a:pt x="502423" y="538891"/>
                    <a:pt x="508972" y="541097"/>
                    <a:pt x="515934" y="541097"/>
                  </a:cubicBezTo>
                  <a:cubicBezTo>
                    <a:pt x="522897" y="541097"/>
                    <a:pt x="529515" y="538891"/>
                    <a:pt x="534892" y="535168"/>
                  </a:cubicBezTo>
                  <a:cubicBezTo>
                    <a:pt x="546543" y="542131"/>
                    <a:pt x="553919" y="554954"/>
                    <a:pt x="554195" y="569155"/>
                  </a:cubicBezTo>
                  <a:lnTo>
                    <a:pt x="554195" y="572809"/>
                  </a:lnTo>
                  <a:cubicBezTo>
                    <a:pt x="543165" y="580185"/>
                    <a:pt x="529998" y="584390"/>
                    <a:pt x="515934" y="584390"/>
                  </a:cubicBezTo>
                  <a:cubicBezTo>
                    <a:pt x="501871" y="584390"/>
                    <a:pt x="488635" y="580116"/>
                    <a:pt x="477674" y="572740"/>
                  </a:cubicBezTo>
                  <a:lnTo>
                    <a:pt x="477674" y="57274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26"/>
            <p:cNvSpPr/>
            <p:nvPr/>
          </p:nvSpPr>
          <p:spPr>
            <a:xfrm>
              <a:off x="3131190" y="1969145"/>
              <a:ext cx="142233" cy="145827"/>
            </a:xfrm>
            <a:custGeom>
              <a:avLst/>
              <a:gdLst/>
              <a:ahLst/>
              <a:cxnLst/>
              <a:rect l="l" t="t" r="r" b="b"/>
              <a:pathLst>
                <a:path w="142233" h="145827" extrusionOk="0">
                  <a:moveTo>
                    <a:pt x="74113" y="145545"/>
                  </a:moveTo>
                  <a:cubicBezTo>
                    <a:pt x="110581" y="143270"/>
                    <a:pt x="139811" y="114040"/>
                    <a:pt x="142086" y="77572"/>
                  </a:cubicBezTo>
                  <a:cubicBezTo>
                    <a:pt x="144843" y="33727"/>
                    <a:pt x="108651" y="-2672"/>
                    <a:pt x="64668" y="154"/>
                  </a:cubicBezTo>
                  <a:cubicBezTo>
                    <a:pt x="35300" y="2016"/>
                    <a:pt x="10069" y="21249"/>
                    <a:pt x="487" y="49238"/>
                  </a:cubicBezTo>
                  <a:cubicBezTo>
                    <a:pt x="-1099" y="53857"/>
                    <a:pt x="1314" y="58890"/>
                    <a:pt x="5933" y="60475"/>
                  </a:cubicBezTo>
                  <a:cubicBezTo>
                    <a:pt x="10552" y="62061"/>
                    <a:pt x="15584" y="59579"/>
                    <a:pt x="17170" y="55029"/>
                  </a:cubicBezTo>
                  <a:cubicBezTo>
                    <a:pt x="24339" y="34141"/>
                    <a:pt x="43918" y="19181"/>
                    <a:pt x="65840" y="17803"/>
                  </a:cubicBezTo>
                  <a:cubicBezTo>
                    <a:pt x="99068" y="15665"/>
                    <a:pt x="126644" y="43103"/>
                    <a:pt x="124576" y="76538"/>
                  </a:cubicBezTo>
                  <a:cubicBezTo>
                    <a:pt x="122852" y="104182"/>
                    <a:pt x="100723" y="126311"/>
                    <a:pt x="73079" y="128035"/>
                  </a:cubicBezTo>
                  <a:cubicBezTo>
                    <a:pt x="48123" y="129620"/>
                    <a:pt x="25097" y="114247"/>
                    <a:pt x="17170" y="90601"/>
                  </a:cubicBezTo>
                  <a:cubicBezTo>
                    <a:pt x="15584" y="85983"/>
                    <a:pt x="10621" y="83501"/>
                    <a:pt x="6002" y="85086"/>
                  </a:cubicBezTo>
                  <a:cubicBezTo>
                    <a:pt x="1383" y="86672"/>
                    <a:pt x="-1099" y="91635"/>
                    <a:pt x="487" y="96254"/>
                  </a:cubicBezTo>
                  <a:cubicBezTo>
                    <a:pt x="11034" y="127483"/>
                    <a:pt x="41367" y="147751"/>
                    <a:pt x="74250" y="145683"/>
                  </a:cubicBezTo>
                  <a:lnTo>
                    <a:pt x="74250" y="14568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2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4 blocker template for a project proposal</a:t>
            </a:r>
            <a:endParaRPr/>
          </a:p>
        </p:txBody>
      </p:sp>
      <p:sp>
        <p:nvSpPr>
          <p:cNvPr id="612" name="Google Shape;612;p27"/>
          <p:cNvSpPr/>
          <p:nvPr/>
        </p:nvSpPr>
        <p:spPr>
          <a:xfrm rot="-2700000">
            <a:off x="4033805" y="1350093"/>
            <a:ext cx="1098420" cy="109842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13" name="Google Shape;613;p27"/>
          <p:cNvSpPr/>
          <p:nvPr/>
        </p:nvSpPr>
        <p:spPr>
          <a:xfrm rot="-2700000">
            <a:off x="4962027" y="2217471"/>
            <a:ext cx="1098420" cy="109842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14" name="Google Shape;614;p27"/>
          <p:cNvSpPr/>
          <p:nvPr/>
        </p:nvSpPr>
        <p:spPr>
          <a:xfrm rot="-2700000">
            <a:off x="4033805" y="3081185"/>
            <a:ext cx="1098420" cy="109842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15" name="Google Shape;615;p27"/>
          <p:cNvSpPr/>
          <p:nvPr/>
        </p:nvSpPr>
        <p:spPr>
          <a:xfrm rot="-2700000">
            <a:off x="3094153" y="2217471"/>
            <a:ext cx="1098420" cy="109842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16" name="Google Shape;616;p27"/>
          <p:cNvSpPr txBox="1">
            <a:spLocks noGrp="1"/>
          </p:cNvSpPr>
          <p:nvPr>
            <p:ph type="body" idx="4294967295"/>
          </p:nvPr>
        </p:nvSpPr>
        <p:spPr>
          <a:xfrm>
            <a:off x="6462100" y="1644975"/>
            <a:ext cx="1968600" cy="5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617" name="Google Shape;617;p27"/>
          <p:cNvSpPr txBox="1">
            <a:spLocks noGrp="1"/>
          </p:cNvSpPr>
          <p:nvPr>
            <p:ph type="title"/>
          </p:nvPr>
        </p:nvSpPr>
        <p:spPr>
          <a:xfrm>
            <a:off x="6462100" y="1307825"/>
            <a:ext cx="19686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Neptune</a:t>
            </a:r>
            <a:endParaRPr sz="1800"/>
          </a:p>
        </p:txBody>
      </p:sp>
      <p:sp>
        <p:nvSpPr>
          <p:cNvPr id="618" name="Google Shape;618;p27"/>
          <p:cNvSpPr txBox="1">
            <a:spLocks noGrp="1"/>
          </p:cNvSpPr>
          <p:nvPr>
            <p:ph type="body" idx="4294967295"/>
          </p:nvPr>
        </p:nvSpPr>
        <p:spPr>
          <a:xfrm>
            <a:off x="6462174" y="3913600"/>
            <a:ext cx="1968600" cy="5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a:t>
            </a:r>
            <a:endParaRPr/>
          </a:p>
        </p:txBody>
      </p:sp>
      <p:sp>
        <p:nvSpPr>
          <p:cNvPr id="619" name="Google Shape;619;p27"/>
          <p:cNvSpPr txBox="1">
            <a:spLocks noGrp="1"/>
          </p:cNvSpPr>
          <p:nvPr>
            <p:ph type="title"/>
          </p:nvPr>
        </p:nvSpPr>
        <p:spPr>
          <a:xfrm>
            <a:off x="6462167" y="3576451"/>
            <a:ext cx="19686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Earth</a:t>
            </a:r>
            <a:endParaRPr sz="1800"/>
          </a:p>
        </p:txBody>
      </p:sp>
      <p:sp>
        <p:nvSpPr>
          <p:cNvPr id="620" name="Google Shape;620;p27"/>
          <p:cNvSpPr txBox="1">
            <a:spLocks noGrp="1"/>
          </p:cNvSpPr>
          <p:nvPr>
            <p:ph type="body" idx="4294967295"/>
          </p:nvPr>
        </p:nvSpPr>
        <p:spPr>
          <a:xfrm>
            <a:off x="721000" y="3913600"/>
            <a:ext cx="1968600" cy="53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a:t>
            </a:r>
            <a:endParaRPr/>
          </a:p>
        </p:txBody>
      </p:sp>
      <p:sp>
        <p:nvSpPr>
          <p:cNvPr id="621" name="Google Shape;621;p27"/>
          <p:cNvSpPr txBox="1">
            <a:spLocks noGrp="1"/>
          </p:cNvSpPr>
          <p:nvPr>
            <p:ph type="title"/>
          </p:nvPr>
        </p:nvSpPr>
        <p:spPr>
          <a:xfrm>
            <a:off x="721000" y="3576450"/>
            <a:ext cx="1968600" cy="41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Mercury</a:t>
            </a:r>
            <a:endParaRPr sz="1800"/>
          </a:p>
        </p:txBody>
      </p:sp>
      <p:sp>
        <p:nvSpPr>
          <p:cNvPr id="622" name="Google Shape;622;p27"/>
          <p:cNvSpPr txBox="1">
            <a:spLocks noGrp="1"/>
          </p:cNvSpPr>
          <p:nvPr>
            <p:ph type="body" idx="4294967295"/>
          </p:nvPr>
        </p:nvSpPr>
        <p:spPr>
          <a:xfrm>
            <a:off x="721000" y="1644975"/>
            <a:ext cx="1968600" cy="53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actually a cold place</a:t>
            </a:r>
            <a:endParaRPr/>
          </a:p>
        </p:txBody>
      </p:sp>
      <p:sp>
        <p:nvSpPr>
          <p:cNvPr id="623" name="Google Shape;623;p27"/>
          <p:cNvSpPr txBox="1">
            <a:spLocks noGrp="1"/>
          </p:cNvSpPr>
          <p:nvPr>
            <p:ph type="title"/>
          </p:nvPr>
        </p:nvSpPr>
        <p:spPr>
          <a:xfrm>
            <a:off x="721000" y="1307825"/>
            <a:ext cx="1968600" cy="41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Mars</a:t>
            </a:r>
            <a:endParaRPr sz="1800"/>
          </a:p>
        </p:txBody>
      </p:sp>
      <p:sp>
        <p:nvSpPr>
          <p:cNvPr id="624" name="Google Shape;624;p27"/>
          <p:cNvSpPr/>
          <p:nvPr/>
        </p:nvSpPr>
        <p:spPr>
          <a:xfrm rot="-2700000">
            <a:off x="2749770" y="1369005"/>
            <a:ext cx="291045" cy="291045"/>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25" name="Google Shape;625;p27"/>
          <p:cNvSpPr/>
          <p:nvPr/>
        </p:nvSpPr>
        <p:spPr>
          <a:xfrm rot="-2700000">
            <a:off x="6110845" y="1369005"/>
            <a:ext cx="291045" cy="291045"/>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26" name="Google Shape;626;p27"/>
          <p:cNvSpPr/>
          <p:nvPr/>
        </p:nvSpPr>
        <p:spPr>
          <a:xfrm rot="-2700000">
            <a:off x="2764145" y="3637630"/>
            <a:ext cx="291045" cy="291045"/>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27" name="Google Shape;627;p27"/>
          <p:cNvSpPr/>
          <p:nvPr/>
        </p:nvSpPr>
        <p:spPr>
          <a:xfrm rot="-2700000">
            <a:off x="6125220" y="3637630"/>
            <a:ext cx="291045" cy="291045"/>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28" name="Google Shape;628;p27"/>
          <p:cNvSpPr/>
          <p:nvPr/>
        </p:nvSpPr>
        <p:spPr>
          <a:xfrm rot="-2700000">
            <a:off x="4022755" y="2217468"/>
            <a:ext cx="1098420" cy="109842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629" name="Google Shape;629;p27"/>
          <p:cNvGrpSpPr/>
          <p:nvPr/>
        </p:nvGrpSpPr>
        <p:grpSpPr>
          <a:xfrm>
            <a:off x="3271325" y="2554658"/>
            <a:ext cx="424043" cy="424022"/>
            <a:chOff x="2898428" y="3189343"/>
            <a:chExt cx="602163" cy="602133"/>
          </a:xfrm>
        </p:grpSpPr>
        <p:sp>
          <p:nvSpPr>
            <p:cNvPr id="630" name="Google Shape;630;p27"/>
            <p:cNvSpPr/>
            <p:nvPr/>
          </p:nvSpPr>
          <p:spPr>
            <a:xfrm>
              <a:off x="3233918" y="3339449"/>
              <a:ext cx="80492" cy="149044"/>
            </a:xfrm>
            <a:custGeom>
              <a:avLst/>
              <a:gdLst/>
              <a:ahLst/>
              <a:cxnLst/>
              <a:rect l="l" t="t" r="r" b="b"/>
              <a:pathLst>
                <a:path w="80492" h="149044" extrusionOk="0">
                  <a:moveTo>
                    <a:pt x="4337" y="128432"/>
                  </a:moveTo>
                  <a:cubicBezTo>
                    <a:pt x="14678" y="134774"/>
                    <a:pt x="21779" y="136774"/>
                    <a:pt x="30741" y="137325"/>
                  </a:cubicBezTo>
                  <a:lnTo>
                    <a:pt x="30741" y="140221"/>
                  </a:lnTo>
                  <a:cubicBezTo>
                    <a:pt x="30741" y="145115"/>
                    <a:pt x="34670" y="149045"/>
                    <a:pt x="39565" y="149045"/>
                  </a:cubicBezTo>
                  <a:cubicBezTo>
                    <a:pt x="44459" y="149045"/>
                    <a:pt x="48389" y="145115"/>
                    <a:pt x="48389" y="140221"/>
                  </a:cubicBezTo>
                  <a:lnTo>
                    <a:pt x="48389" y="136636"/>
                  </a:lnTo>
                  <a:cubicBezTo>
                    <a:pt x="66382" y="132913"/>
                    <a:pt x="77757" y="118505"/>
                    <a:pt x="80032" y="104235"/>
                  </a:cubicBezTo>
                  <a:cubicBezTo>
                    <a:pt x="82789" y="86724"/>
                    <a:pt x="73000" y="71489"/>
                    <a:pt x="55076" y="65560"/>
                  </a:cubicBezTo>
                  <a:cubicBezTo>
                    <a:pt x="52870" y="64802"/>
                    <a:pt x="50664" y="64044"/>
                    <a:pt x="48389" y="63285"/>
                  </a:cubicBezTo>
                  <a:lnTo>
                    <a:pt x="48389" y="28885"/>
                  </a:lnTo>
                  <a:cubicBezTo>
                    <a:pt x="53973" y="30264"/>
                    <a:pt x="57351" y="32953"/>
                    <a:pt x="57627" y="33159"/>
                  </a:cubicBezTo>
                  <a:cubicBezTo>
                    <a:pt x="61280" y="36261"/>
                    <a:pt x="66795" y="35848"/>
                    <a:pt x="69966" y="32194"/>
                  </a:cubicBezTo>
                  <a:cubicBezTo>
                    <a:pt x="73138" y="28540"/>
                    <a:pt x="72793" y="22956"/>
                    <a:pt x="69070" y="19785"/>
                  </a:cubicBezTo>
                  <a:cubicBezTo>
                    <a:pt x="68588" y="19372"/>
                    <a:pt x="60936" y="12822"/>
                    <a:pt x="48320" y="10892"/>
                  </a:cubicBezTo>
                  <a:lnTo>
                    <a:pt x="48320" y="8824"/>
                  </a:lnTo>
                  <a:cubicBezTo>
                    <a:pt x="48320" y="3929"/>
                    <a:pt x="44390" y="0"/>
                    <a:pt x="39496" y="0"/>
                  </a:cubicBezTo>
                  <a:cubicBezTo>
                    <a:pt x="34601" y="0"/>
                    <a:pt x="30672" y="3929"/>
                    <a:pt x="30672" y="8824"/>
                  </a:cubicBezTo>
                  <a:lnTo>
                    <a:pt x="30672" y="11513"/>
                  </a:lnTo>
                  <a:cubicBezTo>
                    <a:pt x="29637" y="11719"/>
                    <a:pt x="28603" y="11995"/>
                    <a:pt x="27500" y="12271"/>
                  </a:cubicBezTo>
                  <a:cubicBezTo>
                    <a:pt x="15298" y="15718"/>
                    <a:pt x="6268" y="25714"/>
                    <a:pt x="3924" y="38330"/>
                  </a:cubicBezTo>
                  <a:cubicBezTo>
                    <a:pt x="1924" y="49498"/>
                    <a:pt x="5785" y="60252"/>
                    <a:pt x="14058" y="66388"/>
                  </a:cubicBezTo>
                  <a:cubicBezTo>
                    <a:pt x="18263" y="69490"/>
                    <a:pt x="23502" y="72385"/>
                    <a:pt x="30603" y="75350"/>
                  </a:cubicBezTo>
                  <a:lnTo>
                    <a:pt x="30603" y="119746"/>
                  </a:lnTo>
                  <a:cubicBezTo>
                    <a:pt x="24605" y="119263"/>
                    <a:pt x="20331" y="117747"/>
                    <a:pt x="13437" y="113472"/>
                  </a:cubicBezTo>
                  <a:cubicBezTo>
                    <a:pt x="9301" y="110922"/>
                    <a:pt x="3855" y="112232"/>
                    <a:pt x="1304" y="116368"/>
                  </a:cubicBezTo>
                  <a:cubicBezTo>
                    <a:pt x="-1247" y="120504"/>
                    <a:pt x="63" y="125950"/>
                    <a:pt x="4199" y="128501"/>
                  </a:cubicBezTo>
                  <a:lnTo>
                    <a:pt x="4199" y="128501"/>
                  </a:lnTo>
                  <a:close/>
                  <a:moveTo>
                    <a:pt x="24743" y="52117"/>
                  </a:moveTo>
                  <a:cubicBezTo>
                    <a:pt x="21365" y="49635"/>
                    <a:pt x="20813" y="44948"/>
                    <a:pt x="21434" y="41432"/>
                  </a:cubicBezTo>
                  <a:cubicBezTo>
                    <a:pt x="22192" y="37158"/>
                    <a:pt x="25088" y="32125"/>
                    <a:pt x="30741" y="29781"/>
                  </a:cubicBezTo>
                  <a:lnTo>
                    <a:pt x="30741" y="55840"/>
                  </a:lnTo>
                  <a:cubicBezTo>
                    <a:pt x="28466" y="54668"/>
                    <a:pt x="26397" y="53427"/>
                    <a:pt x="24674" y="52117"/>
                  </a:cubicBezTo>
                  <a:lnTo>
                    <a:pt x="24674" y="52117"/>
                  </a:lnTo>
                  <a:close/>
                  <a:moveTo>
                    <a:pt x="49561" y="82243"/>
                  </a:moveTo>
                  <a:cubicBezTo>
                    <a:pt x="63417" y="86862"/>
                    <a:pt x="63348" y="97203"/>
                    <a:pt x="62659" y="101408"/>
                  </a:cubicBezTo>
                  <a:cubicBezTo>
                    <a:pt x="61556" y="108164"/>
                    <a:pt x="56799" y="115265"/>
                    <a:pt x="48458" y="118298"/>
                  </a:cubicBezTo>
                  <a:lnTo>
                    <a:pt x="48458" y="81830"/>
                  </a:lnTo>
                  <a:cubicBezTo>
                    <a:pt x="48802" y="81968"/>
                    <a:pt x="49216" y="82106"/>
                    <a:pt x="49561" y="821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27"/>
            <p:cNvSpPr/>
            <p:nvPr/>
          </p:nvSpPr>
          <p:spPr>
            <a:xfrm>
              <a:off x="2898428" y="3189343"/>
              <a:ext cx="602163" cy="602133"/>
            </a:xfrm>
            <a:custGeom>
              <a:avLst/>
              <a:gdLst/>
              <a:ahLst/>
              <a:cxnLst/>
              <a:rect l="l" t="t" r="r" b="b"/>
              <a:pathLst>
                <a:path w="602163" h="602133" extrusionOk="0">
                  <a:moveTo>
                    <a:pt x="563187" y="302"/>
                  </a:moveTo>
                  <a:cubicBezTo>
                    <a:pt x="491974" y="11884"/>
                    <a:pt x="464261" y="12091"/>
                    <a:pt x="417521" y="27326"/>
                  </a:cubicBezTo>
                  <a:cubicBezTo>
                    <a:pt x="417383" y="27326"/>
                    <a:pt x="417176" y="27395"/>
                    <a:pt x="417038" y="27464"/>
                  </a:cubicBezTo>
                  <a:cubicBezTo>
                    <a:pt x="275370" y="73859"/>
                    <a:pt x="216634" y="183678"/>
                    <a:pt x="212843" y="187814"/>
                  </a:cubicBezTo>
                  <a:lnTo>
                    <a:pt x="138803" y="187608"/>
                  </a:lnTo>
                  <a:lnTo>
                    <a:pt x="138596" y="187608"/>
                  </a:lnTo>
                  <a:cubicBezTo>
                    <a:pt x="113089" y="187608"/>
                    <a:pt x="89512" y="200292"/>
                    <a:pt x="75449" y="221594"/>
                  </a:cubicBezTo>
                  <a:lnTo>
                    <a:pt x="4442" y="329138"/>
                  </a:lnTo>
                  <a:cubicBezTo>
                    <a:pt x="-5140" y="343615"/>
                    <a:pt x="4580" y="363056"/>
                    <a:pt x="21952" y="364021"/>
                  </a:cubicBezTo>
                  <a:lnTo>
                    <a:pt x="94751" y="368157"/>
                  </a:lnTo>
                  <a:lnTo>
                    <a:pt x="81722" y="388080"/>
                  </a:lnTo>
                  <a:cubicBezTo>
                    <a:pt x="74277" y="399455"/>
                    <a:pt x="75862" y="414622"/>
                    <a:pt x="85445" y="424204"/>
                  </a:cubicBezTo>
                  <a:lnTo>
                    <a:pt x="86755" y="425514"/>
                  </a:lnTo>
                  <a:cubicBezTo>
                    <a:pt x="73863" y="430684"/>
                    <a:pt x="62350" y="436682"/>
                    <a:pt x="52286" y="443507"/>
                  </a:cubicBezTo>
                  <a:cubicBezTo>
                    <a:pt x="52286" y="443507"/>
                    <a:pt x="52148" y="443575"/>
                    <a:pt x="52079" y="443644"/>
                  </a:cubicBezTo>
                  <a:cubicBezTo>
                    <a:pt x="40359" y="451504"/>
                    <a:pt x="30501" y="460465"/>
                    <a:pt x="22642" y="470393"/>
                  </a:cubicBezTo>
                  <a:cubicBezTo>
                    <a:pt x="-314" y="499347"/>
                    <a:pt x="-5830" y="535746"/>
                    <a:pt x="6166" y="578626"/>
                  </a:cubicBezTo>
                  <a:cubicBezTo>
                    <a:pt x="8578" y="587243"/>
                    <a:pt x="14921" y="593585"/>
                    <a:pt x="23538" y="595998"/>
                  </a:cubicBezTo>
                  <a:cubicBezTo>
                    <a:pt x="38222" y="600135"/>
                    <a:pt x="52148" y="602134"/>
                    <a:pt x="65246" y="602134"/>
                  </a:cubicBezTo>
                  <a:cubicBezTo>
                    <a:pt x="90477" y="602134"/>
                    <a:pt x="112744" y="594551"/>
                    <a:pt x="131771" y="579453"/>
                  </a:cubicBezTo>
                  <a:cubicBezTo>
                    <a:pt x="141836" y="571525"/>
                    <a:pt x="150798" y="561529"/>
                    <a:pt x="158795" y="549603"/>
                  </a:cubicBezTo>
                  <a:cubicBezTo>
                    <a:pt x="158795" y="549603"/>
                    <a:pt x="158795" y="549603"/>
                    <a:pt x="158795" y="549603"/>
                  </a:cubicBezTo>
                  <a:cubicBezTo>
                    <a:pt x="165482" y="539538"/>
                    <a:pt x="171480" y="528163"/>
                    <a:pt x="176581" y="515340"/>
                  </a:cubicBezTo>
                  <a:lnTo>
                    <a:pt x="177891" y="516650"/>
                  </a:lnTo>
                  <a:cubicBezTo>
                    <a:pt x="187542" y="526301"/>
                    <a:pt x="202709" y="527818"/>
                    <a:pt x="214015" y="520373"/>
                  </a:cubicBezTo>
                  <a:lnTo>
                    <a:pt x="233938" y="507343"/>
                  </a:lnTo>
                  <a:lnTo>
                    <a:pt x="238074" y="580142"/>
                  </a:lnTo>
                  <a:cubicBezTo>
                    <a:pt x="239039" y="597515"/>
                    <a:pt x="258480" y="607235"/>
                    <a:pt x="272957" y="597653"/>
                  </a:cubicBezTo>
                  <a:lnTo>
                    <a:pt x="380501" y="526646"/>
                  </a:lnTo>
                  <a:cubicBezTo>
                    <a:pt x="401872" y="512514"/>
                    <a:pt x="414556" y="488868"/>
                    <a:pt x="414487" y="463223"/>
                  </a:cubicBezTo>
                  <a:lnTo>
                    <a:pt x="414280" y="389183"/>
                  </a:lnTo>
                  <a:cubicBezTo>
                    <a:pt x="418417" y="385323"/>
                    <a:pt x="528236" y="326725"/>
                    <a:pt x="574631" y="184988"/>
                  </a:cubicBezTo>
                  <a:cubicBezTo>
                    <a:pt x="574631" y="184850"/>
                    <a:pt x="574769" y="184643"/>
                    <a:pt x="574769" y="184505"/>
                  </a:cubicBezTo>
                  <a:cubicBezTo>
                    <a:pt x="581249" y="164513"/>
                    <a:pt x="586213" y="143901"/>
                    <a:pt x="589315" y="122874"/>
                  </a:cubicBezTo>
                  <a:cubicBezTo>
                    <a:pt x="590004" y="118049"/>
                    <a:pt x="586695" y="113568"/>
                    <a:pt x="581870" y="112878"/>
                  </a:cubicBezTo>
                  <a:cubicBezTo>
                    <a:pt x="577044" y="112189"/>
                    <a:pt x="572563" y="115498"/>
                    <a:pt x="571874" y="120324"/>
                  </a:cubicBezTo>
                  <a:cubicBezTo>
                    <a:pt x="569392" y="137145"/>
                    <a:pt x="565669" y="153621"/>
                    <a:pt x="560912" y="169752"/>
                  </a:cubicBezTo>
                  <a:cubicBezTo>
                    <a:pt x="505279" y="142315"/>
                    <a:pt x="459849" y="96954"/>
                    <a:pt x="432411" y="41252"/>
                  </a:cubicBezTo>
                  <a:cubicBezTo>
                    <a:pt x="470948" y="29877"/>
                    <a:pt x="492112" y="29532"/>
                    <a:pt x="565876" y="17881"/>
                  </a:cubicBezTo>
                  <a:cubicBezTo>
                    <a:pt x="576630" y="16296"/>
                    <a:pt x="586006" y="25534"/>
                    <a:pt x="584351" y="36357"/>
                  </a:cubicBezTo>
                  <a:lnTo>
                    <a:pt x="577940" y="79788"/>
                  </a:lnTo>
                  <a:cubicBezTo>
                    <a:pt x="577251" y="84614"/>
                    <a:pt x="580560" y="89095"/>
                    <a:pt x="585385" y="89784"/>
                  </a:cubicBezTo>
                  <a:cubicBezTo>
                    <a:pt x="590211" y="90473"/>
                    <a:pt x="594692" y="87164"/>
                    <a:pt x="595382" y="82339"/>
                  </a:cubicBezTo>
                  <a:lnTo>
                    <a:pt x="601793" y="38908"/>
                  </a:lnTo>
                  <a:cubicBezTo>
                    <a:pt x="605102" y="16365"/>
                    <a:pt x="585799" y="-2938"/>
                    <a:pt x="563256" y="371"/>
                  </a:cubicBezTo>
                  <a:close/>
                  <a:moveTo>
                    <a:pt x="22918" y="346373"/>
                  </a:moveTo>
                  <a:cubicBezTo>
                    <a:pt x="20367" y="346235"/>
                    <a:pt x="19195" y="344442"/>
                    <a:pt x="18850" y="343684"/>
                  </a:cubicBezTo>
                  <a:cubicBezTo>
                    <a:pt x="18437" y="342926"/>
                    <a:pt x="17747" y="340926"/>
                    <a:pt x="19126" y="338789"/>
                  </a:cubicBezTo>
                  <a:lnTo>
                    <a:pt x="90133" y="231246"/>
                  </a:lnTo>
                  <a:cubicBezTo>
                    <a:pt x="100887" y="214907"/>
                    <a:pt x="119018" y="205187"/>
                    <a:pt x="138596" y="205187"/>
                  </a:cubicBezTo>
                  <a:lnTo>
                    <a:pt x="138734" y="205187"/>
                  </a:lnTo>
                  <a:lnTo>
                    <a:pt x="201261" y="205394"/>
                  </a:lnTo>
                  <a:lnTo>
                    <a:pt x="109849" y="344994"/>
                  </a:lnTo>
                  <a:cubicBezTo>
                    <a:pt x="109849" y="344994"/>
                    <a:pt x="109849" y="344994"/>
                    <a:pt x="109849" y="344994"/>
                  </a:cubicBezTo>
                  <a:lnTo>
                    <a:pt x="105851" y="351060"/>
                  </a:lnTo>
                  <a:lnTo>
                    <a:pt x="22918" y="346373"/>
                  </a:lnTo>
                  <a:close/>
                  <a:moveTo>
                    <a:pt x="120741" y="565596"/>
                  </a:moveTo>
                  <a:cubicBezTo>
                    <a:pt x="96475" y="584830"/>
                    <a:pt x="65315" y="589311"/>
                    <a:pt x="28226" y="578901"/>
                  </a:cubicBezTo>
                  <a:cubicBezTo>
                    <a:pt x="25606" y="578143"/>
                    <a:pt x="23814" y="576420"/>
                    <a:pt x="23125" y="573800"/>
                  </a:cubicBezTo>
                  <a:cubicBezTo>
                    <a:pt x="12715" y="536642"/>
                    <a:pt x="17196" y="505551"/>
                    <a:pt x="36430" y="481285"/>
                  </a:cubicBezTo>
                  <a:cubicBezTo>
                    <a:pt x="40773" y="475770"/>
                    <a:pt x="45943" y="470599"/>
                    <a:pt x="51734" y="465774"/>
                  </a:cubicBezTo>
                  <a:cubicBezTo>
                    <a:pt x="52837" y="468669"/>
                    <a:pt x="54629" y="471840"/>
                    <a:pt x="57938" y="475149"/>
                  </a:cubicBezTo>
                  <a:cubicBezTo>
                    <a:pt x="64281" y="481492"/>
                    <a:pt x="70347" y="482388"/>
                    <a:pt x="74690" y="483077"/>
                  </a:cubicBezTo>
                  <a:cubicBezTo>
                    <a:pt x="77931" y="483560"/>
                    <a:pt x="79309" y="483767"/>
                    <a:pt x="81584" y="486042"/>
                  </a:cubicBezTo>
                  <a:cubicBezTo>
                    <a:pt x="83859" y="488317"/>
                    <a:pt x="84066" y="489626"/>
                    <a:pt x="84549" y="492935"/>
                  </a:cubicBezTo>
                  <a:cubicBezTo>
                    <a:pt x="86617" y="506999"/>
                    <a:pt x="95165" y="515547"/>
                    <a:pt x="109228" y="517615"/>
                  </a:cubicBezTo>
                  <a:cubicBezTo>
                    <a:pt x="112469" y="518098"/>
                    <a:pt x="113847" y="518305"/>
                    <a:pt x="116122" y="520580"/>
                  </a:cubicBezTo>
                  <a:cubicBezTo>
                    <a:pt x="118397" y="522855"/>
                    <a:pt x="118604" y="524164"/>
                    <a:pt x="119087" y="527474"/>
                  </a:cubicBezTo>
                  <a:cubicBezTo>
                    <a:pt x="119707" y="531886"/>
                    <a:pt x="120603" y="537883"/>
                    <a:pt x="127015" y="544225"/>
                  </a:cubicBezTo>
                  <a:cubicBezTo>
                    <a:pt x="130255" y="547466"/>
                    <a:pt x="133426" y="549327"/>
                    <a:pt x="136390" y="550430"/>
                  </a:cubicBezTo>
                  <a:cubicBezTo>
                    <a:pt x="131565" y="556221"/>
                    <a:pt x="126394" y="561391"/>
                    <a:pt x="120879" y="565734"/>
                  </a:cubicBezTo>
                  <a:lnTo>
                    <a:pt x="120879" y="565734"/>
                  </a:lnTo>
                  <a:close/>
                  <a:moveTo>
                    <a:pt x="147214" y="534712"/>
                  </a:moveTo>
                  <a:cubicBezTo>
                    <a:pt x="143353" y="534092"/>
                    <a:pt x="141836" y="534161"/>
                    <a:pt x="139286" y="531610"/>
                  </a:cubicBezTo>
                  <a:cubicBezTo>
                    <a:pt x="137011" y="529335"/>
                    <a:pt x="136804" y="528025"/>
                    <a:pt x="136321" y="524716"/>
                  </a:cubicBezTo>
                  <a:cubicBezTo>
                    <a:pt x="134253" y="510722"/>
                    <a:pt x="125705" y="502104"/>
                    <a:pt x="111641" y="500036"/>
                  </a:cubicBezTo>
                  <a:cubicBezTo>
                    <a:pt x="108401" y="499554"/>
                    <a:pt x="107023" y="499347"/>
                    <a:pt x="104747" y="497072"/>
                  </a:cubicBezTo>
                  <a:cubicBezTo>
                    <a:pt x="102473" y="494797"/>
                    <a:pt x="102266" y="493487"/>
                    <a:pt x="101783" y="490178"/>
                  </a:cubicBezTo>
                  <a:cubicBezTo>
                    <a:pt x="99715" y="476183"/>
                    <a:pt x="91167" y="467566"/>
                    <a:pt x="77103" y="465498"/>
                  </a:cubicBezTo>
                  <a:cubicBezTo>
                    <a:pt x="73863" y="465015"/>
                    <a:pt x="72484" y="464809"/>
                    <a:pt x="70209" y="462534"/>
                  </a:cubicBezTo>
                  <a:cubicBezTo>
                    <a:pt x="67728" y="460052"/>
                    <a:pt x="67728" y="458604"/>
                    <a:pt x="67107" y="454675"/>
                  </a:cubicBezTo>
                  <a:cubicBezTo>
                    <a:pt x="76828" y="448746"/>
                    <a:pt x="87858" y="443575"/>
                    <a:pt x="100198" y="439026"/>
                  </a:cubicBezTo>
                  <a:lnTo>
                    <a:pt x="162725" y="501553"/>
                  </a:lnTo>
                  <a:cubicBezTo>
                    <a:pt x="158244" y="513893"/>
                    <a:pt x="153004" y="524923"/>
                    <a:pt x="147076" y="534643"/>
                  </a:cubicBezTo>
                  <a:lnTo>
                    <a:pt x="147076" y="534643"/>
                  </a:lnTo>
                  <a:close/>
                  <a:moveTo>
                    <a:pt x="396770" y="463223"/>
                  </a:moveTo>
                  <a:cubicBezTo>
                    <a:pt x="396770" y="482870"/>
                    <a:pt x="387050" y="501001"/>
                    <a:pt x="370712" y="511825"/>
                  </a:cubicBezTo>
                  <a:lnTo>
                    <a:pt x="263168" y="582831"/>
                  </a:lnTo>
                  <a:cubicBezTo>
                    <a:pt x="261031" y="584210"/>
                    <a:pt x="259031" y="583520"/>
                    <a:pt x="258273" y="583107"/>
                  </a:cubicBezTo>
                  <a:cubicBezTo>
                    <a:pt x="257515" y="582693"/>
                    <a:pt x="255722" y="581590"/>
                    <a:pt x="255585" y="579039"/>
                  </a:cubicBezTo>
                  <a:lnTo>
                    <a:pt x="250897" y="496107"/>
                  </a:lnTo>
                  <a:lnTo>
                    <a:pt x="256963" y="492108"/>
                  </a:lnTo>
                  <a:cubicBezTo>
                    <a:pt x="256963" y="492108"/>
                    <a:pt x="256963" y="492108"/>
                    <a:pt x="256963" y="492108"/>
                  </a:cubicBezTo>
                  <a:lnTo>
                    <a:pt x="396564" y="400696"/>
                  </a:lnTo>
                  <a:lnTo>
                    <a:pt x="396770" y="463223"/>
                  </a:lnTo>
                  <a:close/>
                  <a:moveTo>
                    <a:pt x="555328" y="186573"/>
                  </a:moveTo>
                  <a:cubicBezTo>
                    <a:pt x="529270" y="260889"/>
                    <a:pt x="479358" y="325346"/>
                    <a:pt x="412488" y="369122"/>
                  </a:cubicBezTo>
                  <a:lnTo>
                    <a:pt x="253241" y="473426"/>
                  </a:lnTo>
                  <a:lnTo>
                    <a:pt x="178305" y="398490"/>
                  </a:lnTo>
                  <a:cubicBezTo>
                    <a:pt x="174858" y="395043"/>
                    <a:pt x="169274" y="395043"/>
                    <a:pt x="165827" y="398490"/>
                  </a:cubicBezTo>
                  <a:cubicBezTo>
                    <a:pt x="162380" y="401937"/>
                    <a:pt x="162380" y="407521"/>
                    <a:pt x="165827" y="410968"/>
                  </a:cubicBezTo>
                  <a:lnTo>
                    <a:pt x="238143" y="483284"/>
                  </a:lnTo>
                  <a:lnTo>
                    <a:pt x="204225" y="505551"/>
                  </a:lnTo>
                  <a:cubicBezTo>
                    <a:pt x="199813" y="508446"/>
                    <a:pt x="193954" y="507826"/>
                    <a:pt x="190231" y="504103"/>
                  </a:cubicBezTo>
                  <a:lnTo>
                    <a:pt x="97785" y="411657"/>
                  </a:lnTo>
                  <a:cubicBezTo>
                    <a:pt x="94062" y="407934"/>
                    <a:pt x="93442" y="402075"/>
                    <a:pt x="96337" y="397663"/>
                  </a:cubicBezTo>
                  <a:lnTo>
                    <a:pt x="118604" y="363745"/>
                  </a:lnTo>
                  <a:lnTo>
                    <a:pt x="136735" y="381876"/>
                  </a:lnTo>
                  <a:cubicBezTo>
                    <a:pt x="138458" y="383599"/>
                    <a:pt x="140733" y="384426"/>
                    <a:pt x="142939" y="384426"/>
                  </a:cubicBezTo>
                  <a:cubicBezTo>
                    <a:pt x="145145" y="384426"/>
                    <a:pt x="147420" y="383599"/>
                    <a:pt x="149144" y="381876"/>
                  </a:cubicBezTo>
                  <a:cubicBezTo>
                    <a:pt x="152591" y="378429"/>
                    <a:pt x="152591" y="372845"/>
                    <a:pt x="149144" y="369398"/>
                  </a:cubicBezTo>
                  <a:lnTo>
                    <a:pt x="128393" y="348647"/>
                  </a:lnTo>
                  <a:lnTo>
                    <a:pt x="232697" y="189400"/>
                  </a:lnTo>
                  <a:cubicBezTo>
                    <a:pt x="276473" y="122530"/>
                    <a:pt x="340999" y="72618"/>
                    <a:pt x="415246" y="46560"/>
                  </a:cubicBezTo>
                  <a:cubicBezTo>
                    <a:pt x="444613" y="107501"/>
                    <a:pt x="494180" y="157137"/>
                    <a:pt x="555259" y="186573"/>
                  </a:cubicBezTo>
                  <a:lnTo>
                    <a:pt x="555259" y="18657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27"/>
            <p:cNvSpPr/>
            <p:nvPr/>
          </p:nvSpPr>
          <p:spPr>
            <a:xfrm>
              <a:off x="3165248" y="3307944"/>
              <a:ext cx="216675" cy="216673"/>
            </a:xfrm>
            <a:custGeom>
              <a:avLst/>
              <a:gdLst/>
              <a:ahLst/>
              <a:cxnLst/>
              <a:rect l="l" t="t" r="r" b="b"/>
              <a:pathLst>
                <a:path w="216675" h="216673" extrusionOk="0">
                  <a:moveTo>
                    <a:pt x="108303" y="216673"/>
                  </a:moveTo>
                  <a:cubicBezTo>
                    <a:pt x="108303" y="216673"/>
                    <a:pt x="108648" y="216673"/>
                    <a:pt x="108786" y="216673"/>
                  </a:cubicBezTo>
                  <a:cubicBezTo>
                    <a:pt x="168693" y="216397"/>
                    <a:pt x="216950" y="167796"/>
                    <a:pt x="216674" y="107888"/>
                  </a:cubicBezTo>
                  <a:cubicBezTo>
                    <a:pt x="216398" y="48326"/>
                    <a:pt x="167866" y="0"/>
                    <a:pt x="108372" y="0"/>
                  </a:cubicBezTo>
                  <a:cubicBezTo>
                    <a:pt x="108234" y="0"/>
                    <a:pt x="108027" y="0"/>
                    <a:pt x="107890" y="0"/>
                  </a:cubicBezTo>
                  <a:cubicBezTo>
                    <a:pt x="48120" y="276"/>
                    <a:pt x="-275" y="49084"/>
                    <a:pt x="1" y="108785"/>
                  </a:cubicBezTo>
                  <a:cubicBezTo>
                    <a:pt x="277" y="168347"/>
                    <a:pt x="48809" y="216673"/>
                    <a:pt x="108303" y="216673"/>
                  </a:cubicBezTo>
                  <a:close/>
                  <a:moveTo>
                    <a:pt x="107959" y="17648"/>
                  </a:moveTo>
                  <a:cubicBezTo>
                    <a:pt x="107959" y="17648"/>
                    <a:pt x="108234" y="17648"/>
                    <a:pt x="108372" y="17648"/>
                  </a:cubicBezTo>
                  <a:cubicBezTo>
                    <a:pt x="158214" y="17648"/>
                    <a:pt x="198888" y="58115"/>
                    <a:pt x="199095" y="107957"/>
                  </a:cubicBezTo>
                  <a:cubicBezTo>
                    <a:pt x="199302" y="158076"/>
                    <a:pt x="158904" y="198818"/>
                    <a:pt x="108786" y="199025"/>
                  </a:cubicBezTo>
                  <a:cubicBezTo>
                    <a:pt x="108648" y="199025"/>
                    <a:pt x="108510" y="199025"/>
                    <a:pt x="108372" y="199025"/>
                  </a:cubicBezTo>
                  <a:cubicBezTo>
                    <a:pt x="58530" y="199025"/>
                    <a:pt x="17856" y="158558"/>
                    <a:pt x="17649" y="108716"/>
                  </a:cubicBezTo>
                  <a:cubicBezTo>
                    <a:pt x="17443" y="58735"/>
                    <a:pt x="57978" y="17855"/>
                    <a:pt x="107959" y="17648"/>
                  </a:cubicBezTo>
                  <a:lnTo>
                    <a:pt x="107959" y="17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3" name="Google Shape;633;p27"/>
          <p:cNvGrpSpPr/>
          <p:nvPr/>
        </p:nvGrpSpPr>
        <p:grpSpPr>
          <a:xfrm>
            <a:off x="4396958" y="3617542"/>
            <a:ext cx="386512" cy="424004"/>
            <a:chOff x="1833223" y="3189232"/>
            <a:chExt cx="548867" cy="602107"/>
          </a:xfrm>
        </p:grpSpPr>
        <p:sp>
          <p:nvSpPr>
            <p:cNvPr id="634" name="Google Shape;634;p27"/>
            <p:cNvSpPr/>
            <p:nvPr/>
          </p:nvSpPr>
          <p:spPr>
            <a:xfrm>
              <a:off x="1906574" y="3189232"/>
              <a:ext cx="401207" cy="402323"/>
            </a:xfrm>
            <a:custGeom>
              <a:avLst/>
              <a:gdLst/>
              <a:ahLst/>
              <a:cxnLst/>
              <a:rect l="l" t="t" r="r" b="b"/>
              <a:pathLst>
                <a:path w="401207" h="402323" extrusionOk="0">
                  <a:moveTo>
                    <a:pt x="201024" y="402255"/>
                  </a:moveTo>
                  <a:cubicBezTo>
                    <a:pt x="303535" y="402255"/>
                    <a:pt x="389432" y="325596"/>
                    <a:pt x="400876" y="223843"/>
                  </a:cubicBezTo>
                  <a:cubicBezTo>
                    <a:pt x="401428" y="218879"/>
                    <a:pt x="397912" y="214467"/>
                    <a:pt x="392948" y="213916"/>
                  </a:cubicBezTo>
                  <a:cubicBezTo>
                    <a:pt x="387985" y="213364"/>
                    <a:pt x="383573" y="216880"/>
                    <a:pt x="383021" y="221843"/>
                  </a:cubicBezTo>
                  <a:cubicBezTo>
                    <a:pt x="379230" y="255554"/>
                    <a:pt x="366407" y="286232"/>
                    <a:pt x="347242" y="311601"/>
                  </a:cubicBezTo>
                  <a:cubicBezTo>
                    <a:pt x="340555" y="301674"/>
                    <a:pt x="331180" y="293677"/>
                    <a:pt x="320218" y="288852"/>
                  </a:cubicBezTo>
                  <a:cubicBezTo>
                    <a:pt x="301536" y="280648"/>
                    <a:pt x="267825" y="275546"/>
                    <a:pt x="249350" y="273203"/>
                  </a:cubicBezTo>
                  <a:cubicBezTo>
                    <a:pt x="248247" y="273065"/>
                    <a:pt x="247420" y="272169"/>
                    <a:pt x="247420" y="271066"/>
                  </a:cubicBezTo>
                  <a:lnTo>
                    <a:pt x="247282" y="246248"/>
                  </a:lnTo>
                  <a:cubicBezTo>
                    <a:pt x="249074" y="244938"/>
                    <a:pt x="250798" y="243559"/>
                    <a:pt x="252521" y="242042"/>
                  </a:cubicBezTo>
                  <a:cubicBezTo>
                    <a:pt x="265826" y="230530"/>
                    <a:pt x="274374" y="214122"/>
                    <a:pt x="276649" y="196198"/>
                  </a:cubicBezTo>
                  <a:cubicBezTo>
                    <a:pt x="281061" y="195440"/>
                    <a:pt x="285060" y="193372"/>
                    <a:pt x="288231" y="190132"/>
                  </a:cubicBezTo>
                  <a:cubicBezTo>
                    <a:pt x="292298" y="186064"/>
                    <a:pt x="294505" y="180618"/>
                    <a:pt x="294505" y="174896"/>
                  </a:cubicBezTo>
                  <a:lnTo>
                    <a:pt x="294505" y="160971"/>
                  </a:lnTo>
                  <a:cubicBezTo>
                    <a:pt x="294436" y="154904"/>
                    <a:pt x="291885" y="149320"/>
                    <a:pt x="287611" y="145322"/>
                  </a:cubicBezTo>
                  <a:lnTo>
                    <a:pt x="287473" y="111060"/>
                  </a:lnTo>
                  <a:cubicBezTo>
                    <a:pt x="287335" y="77349"/>
                    <a:pt x="260104" y="49498"/>
                    <a:pt x="225635" y="49498"/>
                  </a:cubicBezTo>
                  <a:lnTo>
                    <a:pt x="225359" y="49498"/>
                  </a:lnTo>
                  <a:lnTo>
                    <a:pt x="170898" y="49704"/>
                  </a:lnTo>
                  <a:cubicBezTo>
                    <a:pt x="157593" y="49704"/>
                    <a:pt x="145667" y="58115"/>
                    <a:pt x="141186" y="70662"/>
                  </a:cubicBezTo>
                  <a:cubicBezTo>
                    <a:pt x="123744" y="71006"/>
                    <a:pt x="109750" y="85277"/>
                    <a:pt x="109819" y="102787"/>
                  </a:cubicBezTo>
                  <a:lnTo>
                    <a:pt x="110025" y="146149"/>
                  </a:lnTo>
                  <a:cubicBezTo>
                    <a:pt x="105751" y="150148"/>
                    <a:pt x="103338" y="155801"/>
                    <a:pt x="103338" y="161867"/>
                  </a:cubicBezTo>
                  <a:lnTo>
                    <a:pt x="103338" y="175793"/>
                  </a:lnTo>
                  <a:cubicBezTo>
                    <a:pt x="103476" y="186616"/>
                    <a:pt x="111404" y="195302"/>
                    <a:pt x="121400" y="196957"/>
                  </a:cubicBezTo>
                  <a:cubicBezTo>
                    <a:pt x="123882" y="214881"/>
                    <a:pt x="132568" y="231150"/>
                    <a:pt x="145942" y="242594"/>
                  </a:cubicBezTo>
                  <a:cubicBezTo>
                    <a:pt x="147666" y="244042"/>
                    <a:pt x="149389" y="245420"/>
                    <a:pt x="151182" y="246730"/>
                  </a:cubicBezTo>
                  <a:lnTo>
                    <a:pt x="151320" y="271548"/>
                  </a:lnTo>
                  <a:cubicBezTo>
                    <a:pt x="151320" y="272651"/>
                    <a:pt x="150492" y="273547"/>
                    <a:pt x="149458" y="273685"/>
                  </a:cubicBezTo>
                  <a:cubicBezTo>
                    <a:pt x="131052" y="276167"/>
                    <a:pt x="97341" y="281544"/>
                    <a:pt x="78728" y="289955"/>
                  </a:cubicBezTo>
                  <a:cubicBezTo>
                    <a:pt x="68800" y="294436"/>
                    <a:pt x="60321" y="301329"/>
                    <a:pt x="53910" y="309947"/>
                  </a:cubicBezTo>
                  <a:cubicBezTo>
                    <a:pt x="31367" y="279545"/>
                    <a:pt x="17993" y="241905"/>
                    <a:pt x="17993" y="201162"/>
                  </a:cubicBezTo>
                  <a:cubicBezTo>
                    <a:pt x="17993" y="100167"/>
                    <a:pt x="100167" y="18062"/>
                    <a:pt x="201093" y="18062"/>
                  </a:cubicBezTo>
                  <a:cubicBezTo>
                    <a:pt x="294642" y="18062"/>
                    <a:pt x="373370" y="88724"/>
                    <a:pt x="383228" y="181721"/>
                  </a:cubicBezTo>
                  <a:cubicBezTo>
                    <a:pt x="383780" y="186685"/>
                    <a:pt x="388192" y="190201"/>
                    <a:pt x="393155" y="189718"/>
                  </a:cubicBezTo>
                  <a:cubicBezTo>
                    <a:pt x="398119" y="189167"/>
                    <a:pt x="401704" y="184755"/>
                    <a:pt x="401152" y="179791"/>
                  </a:cubicBezTo>
                  <a:cubicBezTo>
                    <a:pt x="390398" y="77900"/>
                    <a:pt x="304225" y="0"/>
                    <a:pt x="201162" y="0"/>
                  </a:cubicBezTo>
                  <a:cubicBezTo>
                    <a:pt x="90240" y="0"/>
                    <a:pt x="0" y="90240"/>
                    <a:pt x="0" y="201162"/>
                  </a:cubicBezTo>
                  <a:cubicBezTo>
                    <a:pt x="0" y="312084"/>
                    <a:pt x="90240" y="402324"/>
                    <a:pt x="201162" y="402324"/>
                  </a:cubicBezTo>
                  <a:lnTo>
                    <a:pt x="201162" y="402324"/>
                  </a:lnTo>
                  <a:close/>
                  <a:moveTo>
                    <a:pt x="185513" y="383573"/>
                  </a:moveTo>
                  <a:lnTo>
                    <a:pt x="191304" y="358755"/>
                  </a:lnTo>
                  <a:lnTo>
                    <a:pt x="208056" y="358755"/>
                  </a:lnTo>
                  <a:cubicBezTo>
                    <a:pt x="208056" y="358755"/>
                    <a:pt x="214122" y="383780"/>
                    <a:pt x="214122" y="383780"/>
                  </a:cubicBezTo>
                  <a:cubicBezTo>
                    <a:pt x="204402" y="384469"/>
                    <a:pt x="195026" y="384400"/>
                    <a:pt x="185582" y="383573"/>
                  </a:cubicBezTo>
                  <a:lnTo>
                    <a:pt x="185582" y="383573"/>
                  </a:lnTo>
                  <a:close/>
                  <a:moveTo>
                    <a:pt x="209710" y="340693"/>
                  </a:moveTo>
                  <a:lnTo>
                    <a:pt x="189442" y="340693"/>
                  </a:lnTo>
                  <a:cubicBezTo>
                    <a:pt x="189442" y="340693"/>
                    <a:pt x="184065" y="330973"/>
                    <a:pt x="184065" y="330973"/>
                  </a:cubicBezTo>
                  <a:lnTo>
                    <a:pt x="199507" y="323045"/>
                  </a:lnTo>
                  <a:lnTo>
                    <a:pt x="215019" y="330904"/>
                  </a:lnTo>
                  <a:lnTo>
                    <a:pt x="209779" y="340762"/>
                  </a:lnTo>
                  <a:close/>
                  <a:moveTo>
                    <a:pt x="169175" y="256795"/>
                  </a:moveTo>
                  <a:cubicBezTo>
                    <a:pt x="178550" y="260587"/>
                    <a:pt x="188615" y="262586"/>
                    <a:pt x="199163" y="262655"/>
                  </a:cubicBezTo>
                  <a:lnTo>
                    <a:pt x="199163" y="262655"/>
                  </a:lnTo>
                  <a:cubicBezTo>
                    <a:pt x="199163" y="262655"/>
                    <a:pt x="199232" y="262655"/>
                    <a:pt x="199301" y="262655"/>
                  </a:cubicBezTo>
                  <a:cubicBezTo>
                    <a:pt x="209848" y="262517"/>
                    <a:pt x="219844" y="260449"/>
                    <a:pt x="229220" y="256588"/>
                  </a:cubicBezTo>
                  <a:lnTo>
                    <a:pt x="229220" y="271203"/>
                  </a:lnTo>
                  <a:cubicBezTo>
                    <a:pt x="229289" y="274995"/>
                    <a:pt x="230392" y="278511"/>
                    <a:pt x="232253" y="281544"/>
                  </a:cubicBezTo>
                  <a:lnTo>
                    <a:pt x="199370" y="302295"/>
                  </a:lnTo>
                  <a:lnTo>
                    <a:pt x="166348" y="281820"/>
                  </a:lnTo>
                  <a:cubicBezTo>
                    <a:pt x="168209" y="278787"/>
                    <a:pt x="169243" y="275202"/>
                    <a:pt x="169175" y="271410"/>
                  </a:cubicBezTo>
                  <a:lnTo>
                    <a:pt x="169175" y="256795"/>
                  </a:lnTo>
                  <a:close/>
                  <a:moveTo>
                    <a:pt x="312773" y="305397"/>
                  </a:moveTo>
                  <a:cubicBezTo>
                    <a:pt x="322287" y="309602"/>
                    <a:pt x="330077" y="317047"/>
                    <a:pt x="334833" y="326216"/>
                  </a:cubicBezTo>
                  <a:cubicBezTo>
                    <a:pt x="308016" y="354895"/>
                    <a:pt x="272168" y="374818"/>
                    <a:pt x="231977" y="381642"/>
                  </a:cubicBezTo>
                  <a:lnTo>
                    <a:pt x="224601" y="350965"/>
                  </a:lnTo>
                  <a:lnTo>
                    <a:pt x="231702" y="337798"/>
                  </a:lnTo>
                  <a:cubicBezTo>
                    <a:pt x="233080" y="338005"/>
                    <a:pt x="234459" y="338142"/>
                    <a:pt x="235838" y="338142"/>
                  </a:cubicBezTo>
                  <a:cubicBezTo>
                    <a:pt x="243766" y="338142"/>
                    <a:pt x="251556" y="334833"/>
                    <a:pt x="257071" y="328698"/>
                  </a:cubicBezTo>
                  <a:lnTo>
                    <a:pt x="285129" y="297469"/>
                  </a:lnTo>
                  <a:cubicBezTo>
                    <a:pt x="295539" y="299675"/>
                    <a:pt x="305672" y="302363"/>
                    <a:pt x="312773" y="305466"/>
                  </a:cubicBezTo>
                  <a:lnTo>
                    <a:pt x="312773" y="305466"/>
                  </a:lnTo>
                  <a:close/>
                  <a:moveTo>
                    <a:pt x="250108" y="291540"/>
                  </a:moveTo>
                  <a:cubicBezTo>
                    <a:pt x="254038" y="292023"/>
                    <a:pt x="258932" y="292712"/>
                    <a:pt x="264309" y="293608"/>
                  </a:cubicBezTo>
                  <a:lnTo>
                    <a:pt x="243697" y="316565"/>
                  </a:lnTo>
                  <a:cubicBezTo>
                    <a:pt x="240526" y="320081"/>
                    <a:pt x="235424" y="321046"/>
                    <a:pt x="231219" y="318978"/>
                  </a:cubicBezTo>
                  <a:cubicBezTo>
                    <a:pt x="231219" y="318978"/>
                    <a:pt x="231219" y="318978"/>
                    <a:pt x="231219" y="318978"/>
                  </a:cubicBezTo>
                  <a:cubicBezTo>
                    <a:pt x="231150" y="318978"/>
                    <a:pt x="231081" y="318909"/>
                    <a:pt x="231012" y="318840"/>
                  </a:cubicBezTo>
                  <a:lnTo>
                    <a:pt x="217638" y="312084"/>
                  </a:lnTo>
                  <a:lnTo>
                    <a:pt x="250177" y="291540"/>
                  </a:lnTo>
                  <a:close/>
                  <a:moveTo>
                    <a:pt x="141530" y="88655"/>
                  </a:moveTo>
                  <a:cubicBezTo>
                    <a:pt x="148907" y="88655"/>
                    <a:pt x="155456" y="83967"/>
                    <a:pt x="157869" y="77004"/>
                  </a:cubicBezTo>
                  <a:cubicBezTo>
                    <a:pt x="159799" y="71489"/>
                    <a:pt x="164969" y="67766"/>
                    <a:pt x="170829" y="67697"/>
                  </a:cubicBezTo>
                  <a:lnTo>
                    <a:pt x="225290" y="67491"/>
                  </a:lnTo>
                  <a:lnTo>
                    <a:pt x="225497" y="67491"/>
                  </a:lnTo>
                  <a:cubicBezTo>
                    <a:pt x="249626" y="67491"/>
                    <a:pt x="269204" y="86931"/>
                    <a:pt x="269342" y="111129"/>
                  </a:cubicBezTo>
                  <a:lnTo>
                    <a:pt x="269480" y="142082"/>
                  </a:lnTo>
                  <a:cubicBezTo>
                    <a:pt x="265619" y="143047"/>
                    <a:pt x="261000" y="144839"/>
                    <a:pt x="256933" y="148148"/>
                  </a:cubicBezTo>
                  <a:cubicBezTo>
                    <a:pt x="256864" y="148148"/>
                    <a:pt x="256726" y="148148"/>
                    <a:pt x="256657" y="148148"/>
                  </a:cubicBezTo>
                  <a:lnTo>
                    <a:pt x="256519" y="123400"/>
                  </a:lnTo>
                  <a:cubicBezTo>
                    <a:pt x="256519" y="107819"/>
                    <a:pt x="243904" y="94721"/>
                    <a:pt x="227565" y="94721"/>
                  </a:cubicBezTo>
                  <a:lnTo>
                    <a:pt x="227359" y="94721"/>
                  </a:lnTo>
                  <a:cubicBezTo>
                    <a:pt x="216466" y="94721"/>
                    <a:pt x="211572" y="99271"/>
                    <a:pt x="199576" y="99271"/>
                  </a:cubicBezTo>
                  <a:lnTo>
                    <a:pt x="197164" y="99271"/>
                  </a:lnTo>
                  <a:cubicBezTo>
                    <a:pt x="197164" y="99271"/>
                    <a:pt x="197026" y="99271"/>
                    <a:pt x="196957" y="99271"/>
                  </a:cubicBezTo>
                  <a:cubicBezTo>
                    <a:pt x="184617" y="99271"/>
                    <a:pt x="181101" y="94997"/>
                    <a:pt x="169312" y="94928"/>
                  </a:cubicBezTo>
                  <a:lnTo>
                    <a:pt x="169106" y="94928"/>
                  </a:lnTo>
                  <a:cubicBezTo>
                    <a:pt x="153250" y="94928"/>
                    <a:pt x="140358" y="107957"/>
                    <a:pt x="140427" y="123813"/>
                  </a:cubicBezTo>
                  <a:lnTo>
                    <a:pt x="140427" y="144219"/>
                  </a:lnTo>
                  <a:cubicBezTo>
                    <a:pt x="136222" y="142909"/>
                    <a:pt x="131672" y="142220"/>
                    <a:pt x="127674" y="141875"/>
                  </a:cubicBezTo>
                  <a:lnTo>
                    <a:pt x="127536" y="102649"/>
                  </a:lnTo>
                  <a:cubicBezTo>
                    <a:pt x="127536" y="94928"/>
                    <a:pt x="133740" y="88655"/>
                    <a:pt x="141461" y="88655"/>
                  </a:cubicBezTo>
                  <a:lnTo>
                    <a:pt x="141461" y="88655"/>
                  </a:lnTo>
                  <a:close/>
                  <a:moveTo>
                    <a:pt x="138497" y="187926"/>
                  </a:moveTo>
                  <a:cubicBezTo>
                    <a:pt x="138359" y="183031"/>
                    <a:pt x="134361" y="179171"/>
                    <a:pt x="129466" y="179171"/>
                  </a:cubicBezTo>
                  <a:lnTo>
                    <a:pt x="124709" y="179171"/>
                  </a:lnTo>
                  <a:cubicBezTo>
                    <a:pt x="124709" y="179171"/>
                    <a:pt x="124709" y="179171"/>
                    <a:pt x="124709" y="179171"/>
                  </a:cubicBezTo>
                  <a:cubicBezTo>
                    <a:pt x="122779" y="179171"/>
                    <a:pt x="121194" y="177585"/>
                    <a:pt x="121194" y="175655"/>
                  </a:cubicBezTo>
                  <a:lnTo>
                    <a:pt x="121194" y="161729"/>
                  </a:lnTo>
                  <a:cubicBezTo>
                    <a:pt x="121194" y="160902"/>
                    <a:pt x="121400" y="160213"/>
                    <a:pt x="121814" y="159661"/>
                  </a:cubicBezTo>
                  <a:cubicBezTo>
                    <a:pt x="128984" y="159937"/>
                    <a:pt x="137463" y="161385"/>
                    <a:pt x="139531" y="163453"/>
                  </a:cubicBezTo>
                  <a:cubicBezTo>
                    <a:pt x="146632" y="170416"/>
                    <a:pt x="158696" y="165383"/>
                    <a:pt x="158696" y="155387"/>
                  </a:cubicBezTo>
                  <a:lnTo>
                    <a:pt x="158558" y="123882"/>
                  </a:lnTo>
                  <a:cubicBezTo>
                    <a:pt x="158558" y="117953"/>
                    <a:pt x="163384" y="113059"/>
                    <a:pt x="169312" y="113059"/>
                  </a:cubicBezTo>
                  <a:lnTo>
                    <a:pt x="169519" y="113059"/>
                  </a:lnTo>
                  <a:cubicBezTo>
                    <a:pt x="177171" y="113059"/>
                    <a:pt x="182893" y="117540"/>
                    <a:pt x="197301" y="117402"/>
                  </a:cubicBezTo>
                  <a:lnTo>
                    <a:pt x="199714" y="117402"/>
                  </a:lnTo>
                  <a:cubicBezTo>
                    <a:pt x="214398" y="117333"/>
                    <a:pt x="220051" y="112852"/>
                    <a:pt x="227496" y="112852"/>
                  </a:cubicBezTo>
                  <a:lnTo>
                    <a:pt x="227703" y="112852"/>
                  </a:lnTo>
                  <a:cubicBezTo>
                    <a:pt x="227703" y="112852"/>
                    <a:pt x="227703" y="112852"/>
                    <a:pt x="227703" y="112852"/>
                  </a:cubicBezTo>
                  <a:cubicBezTo>
                    <a:pt x="230599" y="112852"/>
                    <a:pt x="233287" y="113955"/>
                    <a:pt x="235286" y="115954"/>
                  </a:cubicBezTo>
                  <a:cubicBezTo>
                    <a:pt x="237355" y="117953"/>
                    <a:pt x="238458" y="120711"/>
                    <a:pt x="238458" y="123538"/>
                  </a:cubicBezTo>
                  <a:lnTo>
                    <a:pt x="238596" y="155042"/>
                  </a:lnTo>
                  <a:cubicBezTo>
                    <a:pt x="238596" y="167796"/>
                    <a:pt x="261621" y="168623"/>
                    <a:pt x="267412" y="162901"/>
                  </a:cubicBezTo>
                  <a:cubicBezTo>
                    <a:pt x="269687" y="160626"/>
                    <a:pt x="273134" y="159661"/>
                    <a:pt x="275684" y="159248"/>
                  </a:cubicBezTo>
                  <a:cubicBezTo>
                    <a:pt x="276029" y="159730"/>
                    <a:pt x="276236" y="160419"/>
                    <a:pt x="276236" y="161109"/>
                  </a:cubicBezTo>
                  <a:lnTo>
                    <a:pt x="276236" y="175034"/>
                  </a:lnTo>
                  <a:cubicBezTo>
                    <a:pt x="276305" y="180136"/>
                    <a:pt x="269273" y="178274"/>
                    <a:pt x="268032" y="178619"/>
                  </a:cubicBezTo>
                  <a:cubicBezTo>
                    <a:pt x="263138" y="178619"/>
                    <a:pt x="259139" y="182549"/>
                    <a:pt x="259070" y="187443"/>
                  </a:cubicBezTo>
                  <a:cubicBezTo>
                    <a:pt x="258794" y="203575"/>
                    <a:pt x="252038" y="218535"/>
                    <a:pt x="240526" y="228530"/>
                  </a:cubicBezTo>
                  <a:cubicBezTo>
                    <a:pt x="228599" y="238940"/>
                    <a:pt x="214605" y="244455"/>
                    <a:pt x="199025" y="244731"/>
                  </a:cubicBezTo>
                  <a:cubicBezTo>
                    <a:pt x="183238" y="244593"/>
                    <a:pt x="169243" y="239009"/>
                    <a:pt x="157386" y="228944"/>
                  </a:cubicBezTo>
                  <a:cubicBezTo>
                    <a:pt x="145805" y="219017"/>
                    <a:pt x="138911" y="204126"/>
                    <a:pt x="138497" y="187995"/>
                  </a:cubicBezTo>
                  <a:lnTo>
                    <a:pt x="138497" y="187995"/>
                  </a:lnTo>
                  <a:close/>
                  <a:moveTo>
                    <a:pt x="148424" y="292023"/>
                  </a:moveTo>
                  <a:lnTo>
                    <a:pt x="181101" y="312291"/>
                  </a:lnTo>
                  <a:lnTo>
                    <a:pt x="167796" y="319116"/>
                  </a:lnTo>
                  <a:cubicBezTo>
                    <a:pt x="167796" y="319116"/>
                    <a:pt x="167658" y="319184"/>
                    <a:pt x="167589" y="319253"/>
                  </a:cubicBezTo>
                  <a:cubicBezTo>
                    <a:pt x="167589" y="319253"/>
                    <a:pt x="167589" y="319253"/>
                    <a:pt x="167589" y="319253"/>
                  </a:cubicBezTo>
                  <a:cubicBezTo>
                    <a:pt x="163384" y="321321"/>
                    <a:pt x="158282" y="320425"/>
                    <a:pt x="155111" y="316909"/>
                  </a:cubicBezTo>
                  <a:lnTo>
                    <a:pt x="134292" y="294160"/>
                  </a:lnTo>
                  <a:cubicBezTo>
                    <a:pt x="139669" y="293264"/>
                    <a:pt x="144495" y="292574"/>
                    <a:pt x="148424" y="292023"/>
                  </a:cubicBezTo>
                  <a:lnTo>
                    <a:pt x="148424" y="292023"/>
                  </a:lnTo>
                  <a:close/>
                  <a:moveTo>
                    <a:pt x="85897" y="306431"/>
                  </a:moveTo>
                  <a:cubicBezTo>
                    <a:pt x="92998" y="303260"/>
                    <a:pt x="103132" y="300433"/>
                    <a:pt x="113472" y="298158"/>
                  </a:cubicBezTo>
                  <a:lnTo>
                    <a:pt x="141806" y="329111"/>
                  </a:lnTo>
                  <a:cubicBezTo>
                    <a:pt x="147321" y="335178"/>
                    <a:pt x="155042" y="338349"/>
                    <a:pt x="162901" y="338349"/>
                  </a:cubicBezTo>
                  <a:cubicBezTo>
                    <a:pt x="164349" y="338349"/>
                    <a:pt x="165797" y="338211"/>
                    <a:pt x="167244" y="338005"/>
                  </a:cubicBezTo>
                  <a:lnTo>
                    <a:pt x="174414" y="351172"/>
                  </a:lnTo>
                  <a:lnTo>
                    <a:pt x="167451" y="381229"/>
                  </a:lnTo>
                  <a:cubicBezTo>
                    <a:pt x="127467" y="373853"/>
                    <a:pt x="91964" y="353378"/>
                    <a:pt x="65629" y="324493"/>
                  </a:cubicBezTo>
                  <a:cubicBezTo>
                    <a:pt x="70386" y="316565"/>
                    <a:pt x="77418" y="310222"/>
                    <a:pt x="85897" y="306431"/>
                  </a:cubicBezTo>
                  <a:lnTo>
                    <a:pt x="85897" y="3064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27"/>
            <p:cNvSpPr/>
            <p:nvPr/>
          </p:nvSpPr>
          <p:spPr>
            <a:xfrm>
              <a:off x="1833223" y="3552951"/>
              <a:ext cx="548867" cy="238388"/>
            </a:xfrm>
            <a:custGeom>
              <a:avLst/>
              <a:gdLst/>
              <a:ahLst/>
              <a:cxnLst/>
              <a:rect l="l" t="t" r="r" b="b"/>
              <a:pathLst>
                <a:path w="548867" h="238388" extrusionOk="0">
                  <a:moveTo>
                    <a:pt x="493598" y="76177"/>
                  </a:moveTo>
                  <a:lnTo>
                    <a:pt x="355101" y="137187"/>
                  </a:lnTo>
                  <a:lnTo>
                    <a:pt x="355101" y="136774"/>
                  </a:lnTo>
                  <a:cubicBezTo>
                    <a:pt x="355101" y="136774"/>
                    <a:pt x="355101" y="136084"/>
                    <a:pt x="355101" y="135740"/>
                  </a:cubicBezTo>
                  <a:cubicBezTo>
                    <a:pt x="352688" y="111404"/>
                    <a:pt x="334075" y="91964"/>
                    <a:pt x="309809" y="88517"/>
                  </a:cubicBezTo>
                  <a:cubicBezTo>
                    <a:pt x="309740" y="88517"/>
                    <a:pt x="309671" y="88517"/>
                    <a:pt x="309602" y="88517"/>
                  </a:cubicBezTo>
                  <a:lnTo>
                    <a:pt x="217500" y="77900"/>
                  </a:lnTo>
                  <a:cubicBezTo>
                    <a:pt x="175586" y="71903"/>
                    <a:pt x="156766" y="34193"/>
                    <a:pt x="82450" y="34193"/>
                  </a:cubicBezTo>
                  <a:lnTo>
                    <a:pt x="76728" y="34193"/>
                  </a:lnTo>
                  <a:lnTo>
                    <a:pt x="76728" y="24887"/>
                  </a:lnTo>
                  <a:cubicBezTo>
                    <a:pt x="76728" y="11168"/>
                    <a:pt x="65560" y="0"/>
                    <a:pt x="51842" y="0"/>
                  </a:cubicBezTo>
                  <a:lnTo>
                    <a:pt x="24887" y="0"/>
                  </a:lnTo>
                  <a:cubicBezTo>
                    <a:pt x="11168" y="0"/>
                    <a:pt x="0" y="11168"/>
                    <a:pt x="0" y="24887"/>
                  </a:cubicBezTo>
                  <a:lnTo>
                    <a:pt x="0" y="197095"/>
                  </a:lnTo>
                  <a:cubicBezTo>
                    <a:pt x="0" y="210813"/>
                    <a:pt x="11168" y="221981"/>
                    <a:pt x="24887" y="221981"/>
                  </a:cubicBezTo>
                  <a:lnTo>
                    <a:pt x="51842" y="221981"/>
                  </a:lnTo>
                  <a:cubicBezTo>
                    <a:pt x="65078" y="221981"/>
                    <a:pt x="75901" y="211572"/>
                    <a:pt x="76659" y="198542"/>
                  </a:cubicBezTo>
                  <a:cubicBezTo>
                    <a:pt x="161522" y="228461"/>
                    <a:pt x="172346" y="238389"/>
                    <a:pt x="201920" y="238389"/>
                  </a:cubicBezTo>
                  <a:lnTo>
                    <a:pt x="326147" y="238389"/>
                  </a:lnTo>
                  <a:cubicBezTo>
                    <a:pt x="345174" y="238389"/>
                    <a:pt x="363787" y="233011"/>
                    <a:pt x="379850" y="222877"/>
                  </a:cubicBezTo>
                  <a:lnTo>
                    <a:pt x="535168" y="135257"/>
                  </a:lnTo>
                  <a:cubicBezTo>
                    <a:pt x="545922" y="129190"/>
                    <a:pt x="555643" y="105682"/>
                    <a:pt x="542613" y="86587"/>
                  </a:cubicBezTo>
                  <a:cubicBezTo>
                    <a:pt x="531790" y="70731"/>
                    <a:pt x="513521" y="66801"/>
                    <a:pt x="493667" y="76177"/>
                  </a:cubicBezTo>
                  <a:lnTo>
                    <a:pt x="493667" y="76177"/>
                  </a:lnTo>
                  <a:close/>
                  <a:moveTo>
                    <a:pt x="525310" y="120090"/>
                  </a:moveTo>
                  <a:lnTo>
                    <a:pt x="370681" y="207297"/>
                  </a:lnTo>
                  <a:cubicBezTo>
                    <a:pt x="370681" y="207297"/>
                    <a:pt x="370406" y="207435"/>
                    <a:pt x="370268" y="207504"/>
                  </a:cubicBezTo>
                  <a:cubicBezTo>
                    <a:pt x="357032" y="215915"/>
                    <a:pt x="341727" y="220327"/>
                    <a:pt x="326009" y="220327"/>
                  </a:cubicBezTo>
                  <a:lnTo>
                    <a:pt x="201782" y="220327"/>
                  </a:lnTo>
                  <a:cubicBezTo>
                    <a:pt x="176965" y="220327"/>
                    <a:pt x="169726" y="212468"/>
                    <a:pt x="76590" y="179240"/>
                  </a:cubicBezTo>
                  <a:lnTo>
                    <a:pt x="76590" y="113955"/>
                  </a:lnTo>
                  <a:cubicBezTo>
                    <a:pt x="76590" y="108991"/>
                    <a:pt x="72592" y="104924"/>
                    <a:pt x="67559" y="104924"/>
                  </a:cubicBezTo>
                  <a:cubicBezTo>
                    <a:pt x="62527" y="104924"/>
                    <a:pt x="58529" y="108922"/>
                    <a:pt x="58529" y="113955"/>
                  </a:cubicBezTo>
                  <a:lnTo>
                    <a:pt x="58529" y="197026"/>
                  </a:lnTo>
                  <a:cubicBezTo>
                    <a:pt x="58529" y="200817"/>
                    <a:pt x="55426" y="203919"/>
                    <a:pt x="51635" y="203919"/>
                  </a:cubicBezTo>
                  <a:lnTo>
                    <a:pt x="24680" y="203919"/>
                  </a:lnTo>
                  <a:cubicBezTo>
                    <a:pt x="20888" y="203919"/>
                    <a:pt x="17786" y="200817"/>
                    <a:pt x="17786" y="197026"/>
                  </a:cubicBezTo>
                  <a:lnTo>
                    <a:pt x="17786" y="24818"/>
                  </a:lnTo>
                  <a:cubicBezTo>
                    <a:pt x="17786" y="21026"/>
                    <a:pt x="20888" y="17924"/>
                    <a:pt x="24680" y="17924"/>
                  </a:cubicBezTo>
                  <a:lnTo>
                    <a:pt x="51635" y="17924"/>
                  </a:lnTo>
                  <a:cubicBezTo>
                    <a:pt x="55426" y="17924"/>
                    <a:pt x="58529" y="21026"/>
                    <a:pt x="58529" y="24818"/>
                  </a:cubicBezTo>
                  <a:lnTo>
                    <a:pt x="58529" y="71903"/>
                  </a:lnTo>
                  <a:cubicBezTo>
                    <a:pt x="58529" y="76866"/>
                    <a:pt x="62527" y="80934"/>
                    <a:pt x="67559" y="80934"/>
                  </a:cubicBezTo>
                  <a:cubicBezTo>
                    <a:pt x="72592" y="80934"/>
                    <a:pt x="76590" y="76935"/>
                    <a:pt x="76590" y="71903"/>
                  </a:cubicBezTo>
                  <a:lnTo>
                    <a:pt x="76590" y="52186"/>
                  </a:lnTo>
                  <a:lnTo>
                    <a:pt x="82312" y="52186"/>
                  </a:lnTo>
                  <a:cubicBezTo>
                    <a:pt x="152767" y="52186"/>
                    <a:pt x="165934" y="88792"/>
                    <a:pt x="214950" y="95686"/>
                  </a:cubicBezTo>
                  <a:cubicBezTo>
                    <a:pt x="215019" y="95686"/>
                    <a:pt x="215088" y="95686"/>
                    <a:pt x="215156" y="95686"/>
                  </a:cubicBezTo>
                  <a:lnTo>
                    <a:pt x="307258" y="106303"/>
                  </a:lnTo>
                  <a:cubicBezTo>
                    <a:pt x="323045" y="108578"/>
                    <a:pt x="335178" y="121124"/>
                    <a:pt x="336970" y="136980"/>
                  </a:cubicBezTo>
                  <a:lnTo>
                    <a:pt x="336970" y="141944"/>
                  </a:lnTo>
                  <a:lnTo>
                    <a:pt x="273065" y="141944"/>
                  </a:lnTo>
                  <a:cubicBezTo>
                    <a:pt x="258312" y="141944"/>
                    <a:pt x="243421" y="140841"/>
                    <a:pt x="228806" y="138704"/>
                  </a:cubicBezTo>
                  <a:lnTo>
                    <a:pt x="212881" y="136360"/>
                  </a:lnTo>
                  <a:cubicBezTo>
                    <a:pt x="207987" y="135671"/>
                    <a:pt x="203368" y="139048"/>
                    <a:pt x="202679" y="143943"/>
                  </a:cubicBezTo>
                  <a:cubicBezTo>
                    <a:pt x="201989" y="148838"/>
                    <a:pt x="205367" y="153457"/>
                    <a:pt x="210262" y="154146"/>
                  </a:cubicBezTo>
                  <a:lnTo>
                    <a:pt x="226187" y="156490"/>
                  </a:lnTo>
                  <a:cubicBezTo>
                    <a:pt x="241629" y="158765"/>
                    <a:pt x="257416" y="159868"/>
                    <a:pt x="273065" y="159868"/>
                  </a:cubicBezTo>
                  <a:lnTo>
                    <a:pt x="345795" y="159868"/>
                  </a:lnTo>
                  <a:cubicBezTo>
                    <a:pt x="346966" y="159868"/>
                    <a:pt x="348276" y="159592"/>
                    <a:pt x="349379" y="159110"/>
                  </a:cubicBezTo>
                  <a:cubicBezTo>
                    <a:pt x="350276" y="158696"/>
                    <a:pt x="500699" y="92446"/>
                    <a:pt x="500837" y="92446"/>
                  </a:cubicBezTo>
                  <a:cubicBezTo>
                    <a:pt x="511384" y="87758"/>
                    <a:pt x="521036" y="87000"/>
                    <a:pt x="527585" y="96582"/>
                  </a:cubicBezTo>
                  <a:cubicBezTo>
                    <a:pt x="532549" y="103890"/>
                    <a:pt x="531514" y="113817"/>
                    <a:pt x="525241" y="119953"/>
                  </a:cubicBezTo>
                  <a:lnTo>
                    <a:pt x="525241" y="1199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6" name="Google Shape;636;p27"/>
          <p:cNvGrpSpPr/>
          <p:nvPr/>
        </p:nvGrpSpPr>
        <p:grpSpPr>
          <a:xfrm>
            <a:off x="4363780" y="1516600"/>
            <a:ext cx="424101" cy="399196"/>
            <a:chOff x="705255" y="1896570"/>
            <a:chExt cx="602245" cy="566879"/>
          </a:xfrm>
        </p:grpSpPr>
        <p:sp>
          <p:nvSpPr>
            <p:cNvPr id="637" name="Google Shape;637;p27"/>
            <p:cNvSpPr/>
            <p:nvPr/>
          </p:nvSpPr>
          <p:spPr>
            <a:xfrm>
              <a:off x="1113369" y="2323160"/>
              <a:ext cx="47705" cy="17648"/>
            </a:xfrm>
            <a:custGeom>
              <a:avLst/>
              <a:gdLst/>
              <a:ahLst/>
              <a:cxnLst/>
              <a:rect l="l" t="t" r="r" b="b"/>
              <a:pathLst>
                <a:path w="47705" h="17648" extrusionOk="0">
                  <a:moveTo>
                    <a:pt x="8824" y="17648"/>
                  </a:moveTo>
                  <a:lnTo>
                    <a:pt x="38881" y="17648"/>
                  </a:lnTo>
                  <a:cubicBezTo>
                    <a:pt x="43776" y="17648"/>
                    <a:pt x="47705" y="13719"/>
                    <a:pt x="47705" y="8824"/>
                  </a:cubicBezTo>
                  <a:cubicBezTo>
                    <a:pt x="47705" y="3930"/>
                    <a:pt x="43776" y="0"/>
                    <a:pt x="38881"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27"/>
            <p:cNvSpPr/>
            <p:nvPr/>
          </p:nvSpPr>
          <p:spPr>
            <a:xfrm>
              <a:off x="1113369" y="2368659"/>
              <a:ext cx="47705" cy="17648"/>
            </a:xfrm>
            <a:custGeom>
              <a:avLst/>
              <a:gdLst/>
              <a:ahLst/>
              <a:cxnLst/>
              <a:rect l="l" t="t" r="r" b="b"/>
              <a:pathLst>
                <a:path w="47705" h="17648" extrusionOk="0">
                  <a:moveTo>
                    <a:pt x="8824" y="17648"/>
                  </a:moveTo>
                  <a:lnTo>
                    <a:pt x="38881" y="17648"/>
                  </a:lnTo>
                  <a:cubicBezTo>
                    <a:pt x="43776" y="17648"/>
                    <a:pt x="47705" y="13719"/>
                    <a:pt x="47705" y="8824"/>
                  </a:cubicBezTo>
                  <a:cubicBezTo>
                    <a:pt x="47705" y="3930"/>
                    <a:pt x="43776" y="0"/>
                    <a:pt x="38881" y="0"/>
                  </a:cubicBezTo>
                  <a:lnTo>
                    <a:pt x="8824" y="0"/>
                  </a:lnTo>
                  <a:cubicBezTo>
                    <a:pt x="3929" y="0"/>
                    <a:pt x="0" y="3930"/>
                    <a:pt x="0" y="8824"/>
                  </a:cubicBezTo>
                  <a:cubicBezTo>
                    <a:pt x="0" y="13719"/>
                    <a:pt x="3929"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27"/>
            <p:cNvSpPr/>
            <p:nvPr/>
          </p:nvSpPr>
          <p:spPr>
            <a:xfrm>
              <a:off x="851886" y="2323160"/>
              <a:ext cx="47705" cy="17648"/>
            </a:xfrm>
            <a:custGeom>
              <a:avLst/>
              <a:gdLst/>
              <a:ahLst/>
              <a:cxnLst/>
              <a:rect l="l" t="t" r="r" b="b"/>
              <a:pathLst>
                <a:path w="47705" h="17648" extrusionOk="0">
                  <a:moveTo>
                    <a:pt x="38881" y="0"/>
                  </a:moveTo>
                  <a:lnTo>
                    <a:pt x="8824" y="0"/>
                  </a:lnTo>
                  <a:cubicBezTo>
                    <a:pt x="3929" y="0"/>
                    <a:pt x="0" y="3930"/>
                    <a:pt x="0" y="8824"/>
                  </a:cubicBezTo>
                  <a:cubicBezTo>
                    <a:pt x="0" y="13719"/>
                    <a:pt x="3929" y="17648"/>
                    <a:pt x="8824" y="17648"/>
                  </a:cubicBezTo>
                  <a:lnTo>
                    <a:pt x="38881" y="17648"/>
                  </a:lnTo>
                  <a:cubicBezTo>
                    <a:pt x="43776" y="17648"/>
                    <a:pt x="47705" y="13719"/>
                    <a:pt x="47705" y="8824"/>
                  </a:cubicBezTo>
                  <a:cubicBezTo>
                    <a:pt x="47705" y="3930"/>
                    <a:pt x="43776" y="0"/>
                    <a:pt x="3888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27"/>
            <p:cNvSpPr/>
            <p:nvPr/>
          </p:nvSpPr>
          <p:spPr>
            <a:xfrm>
              <a:off x="851886" y="2368659"/>
              <a:ext cx="47705" cy="17648"/>
            </a:xfrm>
            <a:custGeom>
              <a:avLst/>
              <a:gdLst/>
              <a:ahLst/>
              <a:cxnLst/>
              <a:rect l="l" t="t" r="r" b="b"/>
              <a:pathLst>
                <a:path w="47705" h="17648" extrusionOk="0">
                  <a:moveTo>
                    <a:pt x="38881" y="0"/>
                  </a:moveTo>
                  <a:lnTo>
                    <a:pt x="8824" y="0"/>
                  </a:lnTo>
                  <a:cubicBezTo>
                    <a:pt x="3929" y="0"/>
                    <a:pt x="0" y="3930"/>
                    <a:pt x="0" y="8824"/>
                  </a:cubicBezTo>
                  <a:cubicBezTo>
                    <a:pt x="0" y="13719"/>
                    <a:pt x="3929" y="17648"/>
                    <a:pt x="8824" y="17648"/>
                  </a:cubicBezTo>
                  <a:lnTo>
                    <a:pt x="38881" y="17648"/>
                  </a:lnTo>
                  <a:cubicBezTo>
                    <a:pt x="43776" y="17648"/>
                    <a:pt x="47705" y="13719"/>
                    <a:pt x="47705" y="8824"/>
                  </a:cubicBezTo>
                  <a:cubicBezTo>
                    <a:pt x="47705" y="3930"/>
                    <a:pt x="43776" y="0"/>
                    <a:pt x="3888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27"/>
            <p:cNvSpPr/>
            <p:nvPr/>
          </p:nvSpPr>
          <p:spPr>
            <a:xfrm>
              <a:off x="705255" y="1896570"/>
              <a:ext cx="602245" cy="566879"/>
            </a:xfrm>
            <a:custGeom>
              <a:avLst/>
              <a:gdLst/>
              <a:ahLst/>
              <a:cxnLst/>
              <a:rect l="l" t="t" r="r" b="b"/>
              <a:pathLst>
                <a:path w="602245" h="566879" extrusionOk="0">
                  <a:moveTo>
                    <a:pt x="585424" y="512901"/>
                  </a:moveTo>
                  <a:lnTo>
                    <a:pt x="572809" y="512901"/>
                  </a:lnTo>
                  <a:cubicBezTo>
                    <a:pt x="573774" y="509523"/>
                    <a:pt x="574325" y="505938"/>
                    <a:pt x="574463" y="502353"/>
                  </a:cubicBezTo>
                  <a:cubicBezTo>
                    <a:pt x="574877" y="484292"/>
                    <a:pt x="563778" y="467953"/>
                    <a:pt x="546888" y="461611"/>
                  </a:cubicBezTo>
                  <a:cubicBezTo>
                    <a:pt x="546267" y="461404"/>
                    <a:pt x="545716" y="460990"/>
                    <a:pt x="545371" y="460508"/>
                  </a:cubicBezTo>
                  <a:cubicBezTo>
                    <a:pt x="535513" y="446789"/>
                    <a:pt x="519037" y="438103"/>
                    <a:pt x="500768" y="438723"/>
                  </a:cubicBezTo>
                  <a:lnTo>
                    <a:pt x="500768" y="384952"/>
                  </a:lnTo>
                  <a:cubicBezTo>
                    <a:pt x="500768" y="375231"/>
                    <a:pt x="492840" y="367234"/>
                    <a:pt x="483051" y="367234"/>
                  </a:cubicBezTo>
                  <a:lnTo>
                    <a:pt x="468712" y="367234"/>
                  </a:lnTo>
                  <a:lnTo>
                    <a:pt x="468712" y="179722"/>
                  </a:lnTo>
                  <a:cubicBezTo>
                    <a:pt x="468712" y="174828"/>
                    <a:pt x="464782" y="170898"/>
                    <a:pt x="459888" y="170898"/>
                  </a:cubicBezTo>
                  <a:cubicBezTo>
                    <a:pt x="454993" y="170898"/>
                    <a:pt x="451063" y="174828"/>
                    <a:pt x="451063" y="179722"/>
                  </a:cubicBezTo>
                  <a:lnTo>
                    <a:pt x="451063" y="367234"/>
                  </a:lnTo>
                  <a:lnTo>
                    <a:pt x="218466" y="367234"/>
                  </a:lnTo>
                  <a:cubicBezTo>
                    <a:pt x="213571" y="367234"/>
                    <a:pt x="209641" y="371164"/>
                    <a:pt x="209641" y="376058"/>
                  </a:cubicBezTo>
                  <a:cubicBezTo>
                    <a:pt x="209641" y="380953"/>
                    <a:pt x="213571" y="384883"/>
                    <a:pt x="218466" y="384883"/>
                  </a:cubicBezTo>
                  <a:lnTo>
                    <a:pt x="483120" y="384883"/>
                  </a:lnTo>
                  <a:lnTo>
                    <a:pt x="483120" y="512832"/>
                  </a:lnTo>
                  <a:lnTo>
                    <a:pt x="355997" y="512832"/>
                  </a:lnTo>
                  <a:lnTo>
                    <a:pt x="355997" y="456234"/>
                  </a:lnTo>
                  <a:lnTo>
                    <a:pt x="365373" y="456234"/>
                  </a:lnTo>
                  <a:cubicBezTo>
                    <a:pt x="372543" y="456234"/>
                    <a:pt x="378402" y="450374"/>
                    <a:pt x="378402" y="443204"/>
                  </a:cubicBezTo>
                  <a:lnTo>
                    <a:pt x="378402" y="420248"/>
                  </a:lnTo>
                  <a:cubicBezTo>
                    <a:pt x="378402" y="413078"/>
                    <a:pt x="372543" y="407219"/>
                    <a:pt x="365373" y="407219"/>
                  </a:cubicBezTo>
                  <a:lnTo>
                    <a:pt x="237010" y="407219"/>
                  </a:lnTo>
                  <a:cubicBezTo>
                    <a:pt x="229840" y="407219"/>
                    <a:pt x="223981" y="413078"/>
                    <a:pt x="223981" y="420248"/>
                  </a:cubicBezTo>
                  <a:lnTo>
                    <a:pt x="223981" y="443204"/>
                  </a:lnTo>
                  <a:cubicBezTo>
                    <a:pt x="223981" y="450374"/>
                    <a:pt x="229840" y="456234"/>
                    <a:pt x="237010" y="456234"/>
                  </a:cubicBezTo>
                  <a:lnTo>
                    <a:pt x="246386" y="456234"/>
                  </a:lnTo>
                  <a:lnTo>
                    <a:pt x="246386" y="512832"/>
                  </a:lnTo>
                  <a:lnTo>
                    <a:pt x="119332" y="512832"/>
                  </a:lnTo>
                  <a:lnTo>
                    <a:pt x="119332" y="384883"/>
                  </a:lnTo>
                  <a:lnTo>
                    <a:pt x="177309" y="384883"/>
                  </a:lnTo>
                  <a:cubicBezTo>
                    <a:pt x="182204" y="384883"/>
                    <a:pt x="186133" y="380953"/>
                    <a:pt x="186133" y="376058"/>
                  </a:cubicBezTo>
                  <a:cubicBezTo>
                    <a:pt x="186133" y="371164"/>
                    <a:pt x="182204" y="367234"/>
                    <a:pt x="177309" y="367234"/>
                  </a:cubicBezTo>
                  <a:lnTo>
                    <a:pt x="151389" y="367234"/>
                  </a:lnTo>
                  <a:lnTo>
                    <a:pt x="151389" y="59011"/>
                  </a:lnTo>
                  <a:cubicBezTo>
                    <a:pt x="151389" y="57426"/>
                    <a:pt x="152698" y="56116"/>
                    <a:pt x="154284" y="56116"/>
                  </a:cubicBezTo>
                  <a:lnTo>
                    <a:pt x="448306" y="56116"/>
                  </a:lnTo>
                  <a:cubicBezTo>
                    <a:pt x="449891" y="56116"/>
                    <a:pt x="451201" y="57426"/>
                    <a:pt x="451201" y="59011"/>
                  </a:cubicBezTo>
                  <a:lnTo>
                    <a:pt x="451201" y="138497"/>
                  </a:lnTo>
                  <a:cubicBezTo>
                    <a:pt x="451201" y="143392"/>
                    <a:pt x="455131" y="147321"/>
                    <a:pt x="460025" y="147321"/>
                  </a:cubicBezTo>
                  <a:cubicBezTo>
                    <a:pt x="464920" y="147321"/>
                    <a:pt x="468849" y="143392"/>
                    <a:pt x="468849" y="138497"/>
                  </a:cubicBezTo>
                  <a:lnTo>
                    <a:pt x="468849" y="59011"/>
                  </a:lnTo>
                  <a:cubicBezTo>
                    <a:pt x="468849" y="47705"/>
                    <a:pt x="459612" y="38467"/>
                    <a:pt x="448306" y="38467"/>
                  </a:cubicBezTo>
                  <a:lnTo>
                    <a:pt x="420662" y="38467"/>
                  </a:lnTo>
                  <a:lnTo>
                    <a:pt x="420662" y="20544"/>
                  </a:lnTo>
                  <a:cubicBezTo>
                    <a:pt x="420662" y="9238"/>
                    <a:pt x="411424" y="0"/>
                    <a:pt x="400118" y="0"/>
                  </a:cubicBezTo>
                  <a:lnTo>
                    <a:pt x="202403" y="0"/>
                  </a:lnTo>
                  <a:cubicBezTo>
                    <a:pt x="191097" y="0"/>
                    <a:pt x="181859" y="9238"/>
                    <a:pt x="181859" y="20544"/>
                  </a:cubicBezTo>
                  <a:lnTo>
                    <a:pt x="181859" y="38467"/>
                  </a:lnTo>
                  <a:lnTo>
                    <a:pt x="154215" y="38467"/>
                  </a:lnTo>
                  <a:cubicBezTo>
                    <a:pt x="142909" y="38467"/>
                    <a:pt x="133671" y="47705"/>
                    <a:pt x="133671" y="59011"/>
                  </a:cubicBezTo>
                  <a:lnTo>
                    <a:pt x="133671" y="367234"/>
                  </a:lnTo>
                  <a:lnTo>
                    <a:pt x="119332" y="367234"/>
                  </a:lnTo>
                  <a:cubicBezTo>
                    <a:pt x="109612" y="367234"/>
                    <a:pt x="101615" y="375162"/>
                    <a:pt x="101615" y="384952"/>
                  </a:cubicBezTo>
                  <a:lnTo>
                    <a:pt x="101615" y="438723"/>
                  </a:lnTo>
                  <a:cubicBezTo>
                    <a:pt x="83346" y="438034"/>
                    <a:pt x="66939" y="446789"/>
                    <a:pt x="57012" y="460508"/>
                  </a:cubicBezTo>
                  <a:cubicBezTo>
                    <a:pt x="56667" y="460990"/>
                    <a:pt x="56116" y="461335"/>
                    <a:pt x="55495" y="461611"/>
                  </a:cubicBezTo>
                  <a:cubicBezTo>
                    <a:pt x="34676" y="469401"/>
                    <a:pt x="23439" y="491944"/>
                    <a:pt x="29506" y="512901"/>
                  </a:cubicBezTo>
                  <a:lnTo>
                    <a:pt x="16890" y="512901"/>
                  </a:lnTo>
                  <a:cubicBezTo>
                    <a:pt x="7583" y="512901"/>
                    <a:pt x="0" y="520484"/>
                    <a:pt x="0" y="529791"/>
                  </a:cubicBezTo>
                  <a:lnTo>
                    <a:pt x="0" y="549990"/>
                  </a:lnTo>
                  <a:cubicBezTo>
                    <a:pt x="0" y="559297"/>
                    <a:pt x="7583" y="566880"/>
                    <a:pt x="16890" y="566880"/>
                  </a:cubicBezTo>
                  <a:lnTo>
                    <a:pt x="585355" y="566880"/>
                  </a:lnTo>
                  <a:cubicBezTo>
                    <a:pt x="594662" y="566880"/>
                    <a:pt x="602245" y="559297"/>
                    <a:pt x="602245" y="549990"/>
                  </a:cubicBezTo>
                  <a:lnTo>
                    <a:pt x="602245" y="529791"/>
                  </a:lnTo>
                  <a:cubicBezTo>
                    <a:pt x="602245" y="520484"/>
                    <a:pt x="594662" y="512901"/>
                    <a:pt x="585355" y="512901"/>
                  </a:cubicBezTo>
                  <a:lnTo>
                    <a:pt x="585355" y="512901"/>
                  </a:lnTo>
                  <a:close/>
                  <a:moveTo>
                    <a:pt x="199439" y="20681"/>
                  </a:moveTo>
                  <a:cubicBezTo>
                    <a:pt x="199439" y="19096"/>
                    <a:pt x="200748" y="17786"/>
                    <a:pt x="202334" y="17786"/>
                  </a:cubicBezTo>
                  <a:lnTo>
                    <a:pt x="400049" y="17786"/>
                  </a:lnTo>
                  <a:cubicBezTo>
                    <a:pt x="401635" y="17786"/>
                    <a:pt x="402944" y="19096"/>
                    <a:pt x="402944" y="20681"/>
                  </a:cubicBezTo>
                  <a:lnTo>
                    <a:pt x="402944" y="38605"/>
                  </a:lnTo>
                  <a:lnTo>
                    <a:pt x="199507" y="38605"/>
                  </a:lnTo>
                  <a:lnTo>
                    <a:pt x="199507" y="20681"/>
                  </a:lnTo>
                  <a:lnTo>
                    <a:pt x="199507" y="20681"/>
                  </a:lnTo>
                  <a:close/>
                  <a:moveTo>
                    <a:pt x="500768" y="456441"/>
                  </a:moveTo>
                  <a:cubicBezTo>
                    <a:pt x="512970" y="455751"/>
                    <a:pt x="524276" y="461473"/>
                    <a:pt x="531032" y="470849"/>
                  </a:cubicBezTo>
                  <a:cubicBezTo>
                    <a:pt x="533445" y="474158"/>
                    <a:pt x="536754" y="476708"/>
                    <a:pt x="540683" y="478156"/>
                  </a:cubicBezTo>
                  <a:cubicBezTo>
                    <a:pt x="550610" y="481879"/>
                    <a:pt x="557022" y="491392"/>
                    <a:pt x="556815" y="501940"/>
                  </a:cubicBezTo>
                  <a:cubicBezTo>
                    <a:pt x="556746" y="505800"/>
                    <a:pt x="555712" y="509523"/>
                    <a:pt x="553850" y="512901"/>
                  </a:cubicBezTo>
                  <a:lnTo>
                    <a:pt x="500768" y="512901"/>
                  </a:lnTo>
                  <a:lnTo>
                    <a:pt x="500768" y="456372"/>
                  </a:lnTo>
                  <a:close/>
                  <a:moveTo>
                    <a:pt x="241629" y="438723"/>
                  </a:moveTo>
                  <a:lnTo>
                    <a:pt x="241629" y="424936"/>
                  </a:lnTo>
                  <a:lnTo>
                    <a:pt x="360823" y="424936"/>
                  </a:lnTo>
                  <a:lnTo>
                    <a:pt x="360823" y="438723"/>
                  </a:lnTo>
                  <a:lnTo>
                    <a:pt x="241629" y="438723"/>
                  </a:lnTo>
                  <a:close/>
                  <a:moveTo>
                    <a:pt x="338418" y="456372"/>
                  </a:moveTo>
                  <a:lnTo>
                    <a:pt x="338418" y="512970"/>
                  </a:lnTo>
                  <a:lnTo>
                    <a:pt x="264034" y="512970"/>
                  </a:lnTo>
                  <a:lnTo>
                    <a:pt x="264034" y="456372"/>
                  </a:lnTo>
                  <a:lnTo>
                    <a:pt x="338418" y="456372"/>
                  </a:lnTo>
                  <a:close/>
                  <a:moveTo>
                    <a:pt x="61700" y="478156"/>
                  </a:moveTo>
                  <a:cubicBezTo>
                    <a:pt x="65629" y="476708"/>
                    <a:pt x="68938" y="474158"/>
                    <a:pt x="71351" y="470849"/>
                  </a:cubicBezTo>
                  <a:cubicBezTo>
                    <a:pt x="78107" y="461473"/>
                    <a:pt x="89413" y="455751"/>
                    <a:pt x="101615" y="456441"/>
                  </a:cubicBezTo>
                  <a:lnTo>
                    <a:pt x="101615" y="512970"/>
                  </a:lnTo>
                  <a:lnTo>
                    <a:pt x="48533" y="512970"/>
                  </a:lnTo>
                  <a:cubicBezTo>
                    <a:pt x="41363" y="500010"/>
                    <a:pt x="47567" y="483464"/>
                    <a:pt x="61700" y="478156"/>
                  </a:cubicBezTo>
                  <a:close/>
                  <a:moveTo>
                    <a:pt x="584666" y="549232"/>
                  </a:moveTo>
                  <a:lnTo>
                    <a:pt x="17786" y="549232"/>
                  </a:lnTo>
                  <a:lnTo>
                    <a:pt x="17786" y="530618"/>
                  </a:lnTo>
                  <a:lnTo>
                    <a:pt x="584666" y="530618"/>
                  </a:lnTo>
                  <a:lnTo>
                    <a:pt x="584666" y="5492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27"/>
            <p:cNvSpPr/>
            <p:nvPr/>
          </p:nvSpPr>
          <p:spPr>
            <a:xfrm>
              <a:off x="876497" y="1982191"/>
              <a:ext cx="53220" cy="53220"/>
            </a:xfrm>
            <a:custGeom>
              <a:avLst/>
              <a:gdLst/>
              <a:ahLst/>
              <a:cxnLst/>
              <a:rect l="l" t="t" r="r" b="b"/>
              <a:pathLst>
                <a:path w="53220" h="53220" extrusionOk="0">
                  <a:moveTo>
                    <a:pt x="53220" y="13512"/>
                  </a:moveTo>
                  <a:cubicBezTo>
                    <a:pt x="53220" y="6067"/>
                    <a:pt x="47154" y="0"/>
                    <a:pt x="39640" y="0"/>
                  </a:cubicBezTo>
                  <a:lnTo>
                    <a:pt x="13512" y="0"/>
                  </a:lnTo>
                  <a:cubicBezTo>
                    <a:pt x="6067" y="0"/>
                    <a:pt x="0" y="6067"/>
                    <a:pt x="0" y="13512"/>
                  </a:cubicBezTo>
                  <a:lnTo>
                    <a:pt x="0" y="39640"/>
                  </a:lnTo>
                  <a:cubicBezTo>
                    <a:pt x="0" y="47085"/>
                    <a:pt x="6067" y="53220"/>
                    <a:pt x="13512" y="53220"/>
                  </a:cubicBezTo>
                  <a:lnTo>
                    <a:pt x="39640" y="53220"/>
                  </a:lnTo>
                  <a:cubicBezTo>
                    <a:pt x="47085" y="53220"/>
                    <a:pt x="53220" y="47154"/>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27"/>
            <p:cNvSpPr/>
            <p:nvPr/>
          </p:nvSpPr>
          <p:spPr>
            <a:xfrm>
              <a:off x="945436" y="1982191"/>
              <a:ext cx="53220" cy="53220"/>
            </a:xfrm>
            <a:custGeom>
              <a:avLst/>
              <a:gdLst/>
              <a:ahLst/>
              <a:cxnLst/>
              <a:rect l="l" t="t" r="r" b="b"/>
              <a:pathLst>
                <a:path w="53220" h="53220" extrusionOk="0">
                  <a:moveTo>
                    <a:pt x="53220" y="13512"/>
                  </a:moveTo>
                  <a:cubicBezTo>
                    <a:pt x="53220" y="6067"/>
                    <a:pt x="47154" y="0"/>
                    <a:pt x="39708" y="0"/>
                  </a:cubicBezTo>
                  <a:lnTo>
                    <a:pt x="13581" y="0"/>
                  </a:lnTo>
                  <a:cubicBezTo>
                    <a:pt x="6136" y="0"/>
                    <a:pt x="0" y="6067"/>
                    <a:pt x="0" y="13512"/>
                  </a:cubicBezTo>
                  <a:lnTo>
                    <a:pt x="0" y="39640"/>
                  </a:lnTo>
                  <a:cubicBezTo>
                    <a:pt x="0" y="47085"/>
                    <a:pt x="6067" y="53220"/>
                    <a:pt x="13581" y="53220"/>
                  </a:cubicBezTo>
                  <a:lnTo>
                    <a:pt x="39708" y="53220"/>
                  </a:lnTo>
                  <a:cubicBezTo>
                    <a:pt x="47154" y="53220"/>
                    <a:pt x="53220" y="47154"/>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27"/>
            <p:cNvSpPr/>
            <p:nvPr/>
          </p:nvSpPr>
          <p:spPr>
            <a:xfrm>
              <a:off x="1014305" y="1982191"/>
              <a:ext cx="53220" cy="53220"/>
            </a:xfrm>
            <a:custGeom>
              <a:avLst/>
              <a:gdLst/>
              <a:ahLst/>
              <a:cxnLst/>
              <a:rect l="l" t="t" r="r" b="b"/>
              <a:pathLst>
                <a:path w="53220" h="53220" extrusionOk="0">
                  <a:moveTo>
                    <a:pt x="53220" y="13512"/>
                  </a:moveTo>
                  <a:cubicBezTo>
                    <a:pt x="53220" y="6067"/>
                    <a:pt x="47154" y="0"/>
                    <a:pt x="39640" y="0"/>
                  </a:cubicBezTo>
                  <a:lnTo>
                    <a:pt x="13512" y="0"/>
                  </a:lnTo>
                  <a:cubicBezTo>
                    <a:pt x="6067" y="0"/>
                    <a:pt x="0" y="6067"/>
                    <a:pt x="0" y="13512"/>
                  </a:cubicBezTo>
                  <a:lnTo>
                    <a:pt x="0" y="39640"/>
                  </a:lnTo>
                  <a:cubicBezTo>
                    <a:pt x="0" y="47085"/>
                    <a:pt x="6067" y="53220"/>
                    <a:pt x="13512" y="53220"/>
                  </a:cubicBezTo>
                  <a:lnTo>
                    <a:pt x="39640" y="53220"/>
                  </a:lnTo>
                  <a:cubicBezTo>
                    <a:pt x="47085" y="53220"/>
                    <a:pt x="53220" y="47154"/>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27"/>
            <p:cNvSpPr/>
            <p:nvPr/>
          </p:nvSpPr>
          <p:spPr>
            <a:xfrm>
              <a:off x="1083243" y="1982191"/>
              <a:ext cx="53220" cy="53220"/>
            </a:xfrm>
            <a:custGeom>
              <a:avLst/>
              <a:gdLst/>
              <a:ahLst/>
              <a:cxnLst/>
              <a:rect l="l" t="t" r="r" b="b"/>
              <a:pathLst>
                <a:path w="53220" h="53220" extrusionOk="0">
                  <a:moveTo>
                    <a:pt x="53220" y="13512"/>
                  </a:moveTo>
                  <a:cubicBezTo>
                    <a:pt x="53220" y="6067"/>
                    <a:pt x="47154" y="0"/>
                    <a:pt x="39708" y="0"/>
                  </a:cubicBezTo>
                  <a:lnTo>
                    <a:pt x="13581" y="0"/>
                  </a:lnTo>
                  <a:cubicBezTo>
                    <a:pt x="6136" y="0"/>
                    <a:pt x="0" y="6067"/>
                    <a:pt x="0" y="13512"/>
                  </a:cubicBezTo>
                  <a:lnTo>
                    <a:pt x="0" y="39640"/>
                  </a:lnTo>
                  <a:cubicBezTo>
                    <a:pt x="0" y="47085"/>
                    <a:pt x="6067" y="53220"/>
                    <a:pt x="13581" y="53220"/>
                  </a:cubicBezTo>
                  <a:lnTo>
                    <a:pt x="39708" y="53220"/>
                  </a:lnTo>
                  <a:cubicBezTo>
                    <a:pt x="47154" y="53220"/>
                    <a:pt x="53220" y="47154"/>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27"/>
            <p:cNvSpPr/>
            <p:nvPr/>
          </p:nvSpPr>
          <p:spPr>
            <a:xfrm>
              <a:off x="876497" y="2081049"/>
              <a:ext cx="53220" cy="53151"/>
            </a:xfrm>
            <a:custGeom>
              <a:avLst/>
              <a:gdLst/>
              <a:ahLst/>
              <a:cxnLst/>
              <a:rect l="l" t="t" r="r" b="b"/>
              <a:pathLst>
                <a:path w="53220" h="53151" extrusionOk="0">
                  <a:moveTo>
                    <a:pt x="53220" y="13512"/>
                  </a:moveTo>
                  <a:cubicBezTo>
                    <a:pt x="53220" y="6067"/>
                    <a:pt x="47154" y="0"/>
                    <a:pt x="39640" y="0"/>
                  </a:cubicBezTo>
                  <a:lnTo>
                    <a:pt x="13512" y="0"/>
                  </a:lnTo>
                  <a:cubicBezTo>
                    <a:pt x="6067" y="0"/>
                    <a:pt x="0" y="6067"/>
                    <a:pt x="0" y="13512"/>
                  </a:cubicBezTo>
                  <a:lnTo>
                    <a:pt x="0" y="39640"/>
                  </a:lnTo>
                  <a:cubicBezTo>
                    <a:pt x="0" y="47085"/>
                    <a:pt x="6067" y="53151"/>
                    <a:pt x="13512" y="53151"/>
                  </a:cubicBezTo>
                  <a:lnTo>
                    <a:pt x="39640" y="53151"/>
                  </a:lnTo>
                  <a:cubicBezTo>
                    <a:pt x="47085" y="53151"/>
                    <a:pt x="53220" y="47085"/>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27"/>
            <p:cNvSpPr/>
            <p:nvPr/>
          </p:nvSpPr>
          <p:spPr>
            <a:xfrm>
              <a:off x="945436" y="2081049"/>
              <a:ext cx="53220" cy="53151"/>
            </a:xfrm>
            <a:custGeom>
              <a:avLst/>
              <a:gdLst/>
              <a:ahLst/>
              <a:cxnLst/>
              <a:rect l="l" t="t" r="r" b="b"/>
              <a:pathLst>
                <a:path w="53220" h="53151" extrusionOk="0">
                  <a:moveTo>
                    <a:pt x="53220" y="13512"/>
                  </a:moveTo>
                  <a:cubicBezTo>
                    <a:pt x="53220" y="6067"/>
                    <a:pt x="47154" y="0"/>
                    <a:pt x="39708" y="0"/>
                  </a:cubicBezTo>
                  <a:lnTo>
                    <a:pt x="13581" y="0"/>
                  </a:lnTo>
                  <a:cubicBezTo>
                    <a:pt x="6136" y="0"/>
                    <a:pt x="0" y="6067"/>
                    <a:pt x="0" y="13512"/>
                  </a:cubicBezTo>
                  <a:lnTo>
                    <a:pt x="0" y="39640"/>
                  </a:lnTo>
                  <a:cubicBezTo>
                    <a:pt x="0" y="47085"/>
                    <a:pt x="6067" y="53151"/>
                    <a:pt x="13581" y="53151"/>
                  </a:cubicBezTo>
                  <a:lnTo>
                    <a:pt x="39708" y="53151"/>
                  </a:lnTo>
                  <a:cubicBezTo>
                    <a:pt x="47154" y="53151"/>
                    <a:pt x="53220" y="47085"/>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27"/>
            <p:cNvSpPr/>
            <p:nvPr/>
          </p:nvSpPr>
          <p:spPr>
            <a:xfrm>
              <a:off x="1014305" y="2081049"/>
              <a:ext cx="53220" cy="53151"/>
            </a:xfrm>
            <a:custGeom>
              <a:avLst/>
              <a:gdLst/>
              <a:ahLst/>
              <a:cxnLst/>
              <a:rect l="l" t="t" r="r" b="b"/>
              <a:pathLst>
                <a:path w="53220" h="53151" extrusionOk="0">
                  <a:moveTo>
                    <a:pt x="53220" y="13512"/>
                  </a:moveTo>
                  <a:cubicBezTo>
                    <a:pt x="53220" y="6067"/>
                    <a:pt x="47154" y="0"/>
                    <a:pt x="39640" y="0"/>
                  </a:cubicBezTo>
                  <a:lnTo>
                    <a:pt x="13512" y="0"/>
                  </a:lnTo>
                  <a:cubicBezTo>
                    <a:pt x="6067" y="0"/>
                    <a:pt x="0" y="6067"/>
                    <a:pt x="0" y="13512"/>
                  </a:cubicBezTo>
                  <a:lnTo>
                    <a:pt x="0" y="39640"/>
                  </a:lnTo>
                  <a:cubicBezTo>
                    <a:pt x="0" y="47085"/>
                    <a:pt x="6067" y="53151"/>
                    <a:pt x="13512" y="53151"/>
                  </a:cubicBezTo>
                  <a:lnTo>
                    <a:pt x="39640" y="53151"/>
                  </a:lnTo>
                  <a:cubicBezTo>
                    <a:pt x="47085" y="53151"/>
                    <a:pt x="53220" y="47085"/>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27"/>
            <p:cNvSpPr/>
            <p:nvPr/>
          </p:nvSpPr>
          <p:spPr>
            <a:xfrm>
              <a:off x="1083243" y="2081049"/>
              <a:ext cx="53220" cy="53151"/>
            </a:xfrm>
            <a:custGeom>
              <a:avLst/>
              <a:gdLst/>
              <a:ahLst/>
              <a:cxnLst/>
              <a:rect l="l" t="t" r="r" b="b"/>
              <a:pathLst>
                <a:path w="53220" h="53151" extrusionOk="0">
                  <a:moveTo>
                    <a:pt x="53220" y="13512"/>
                  </a:moveTo>
                  <a:cubicBezTo>
                    <a:pt x="53220" y="6067"/>
                    <a:pt x="47154" y="0"/>
                    <a:pt x="39708" y="0"/>
                  </a:cubicBezTo>
                  <a:lnTo>
                    <a:pt x="13581" y="0"/>
                  </a:lnTo>
                  <a:cubicBezTo>
                    <a:pt x="6136" y="0"/>
                    <a:pt x="0" y="6067"/>
                    <a:pt x="0" y="13512"/>
                  </a:cubicBezTo>
                  <a:lnTo>
                    <a:pt x="0" y="39640"/>
                  </a:lnTo>
                  <a:cubicBezTo>
                    <a:pt x="0" y="47085"/>
                    <a:pt x="6067" y="53151"/>
                    <a:pt x="13581" y="53151"/>
                  </a:cubicBezTo>
                  <a:lnTo>
                    <a:pt x="39708" y="53151"/>
                  </a:lnTo>
                  <a:cubicBezTo>
                    <a:pt x="47154" y="53151"/>
                    <a:pt x="53220" y="47085"/>
                    <a:pt x="53220" y="39640"/>
                  </a:cubicBezTo>
                  <a:lnTo>
                    <a:pt x="53220" y="13512"/>
                  </a:ln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27"/>
            <p:cNvSpPr/>
            <p:nvPr/>
          </p:nvSpPr>
          <p:spPr>
            <a:xfrm>
              <a:off x="876497" y="2179906"/>
              <a:ext cx="53220" cy="53151"/>
            </a:xfrm>
            <a:custGeom>
              <a:avLst/>
              <a:gdLst/>
              <a:ahLst/>
              <a:cxnLst/>
              <a:rect l="l" t="t" r="r" b="b"/>
              <a:pathLst>
                <a:path w="53220" h="53151" extrusionOk="0">
                  <a:moveTo>
                    <a:pt x="53220" y="39640"/>
                  </a:moveTo>
                  <a:lnTo>
                    <a:pt x="53220" y="13512"/>
                  </a:lnTo>
                  <a:cubicBezTo>
                    <a:pt x="53220" y="6067"/>
                    <a:pt x="47154" y="0"/>
                    <a:pt x="39640" y="0"/>
                  </a:cubicBezTo>
                  <a:lnTo>
                    <a:pt x="13512" y="0"/>
                  </a:lnTo>
                  <a:cubicBezTo>
                    <a:pt x="6067" y="0"/>
                    <a:pt x="0" y="6067"/>
                    <a:pt x="0" y="13512"/>
                  </a:cubicBezTo>
                  <a:lnTo>
                    <a:pt x="0" y="39640"/>
                  </a:lnTo>
                  <a:cubicBezTo>
                    <a:pt x="0" y="47085"/>
                    <a:pt x="6067" y="53151"/>
                    <a:pt x="13512" y="53151"/>
                  </a:cubicBezTo>
                  <a:lnTo>
                    <a:pt x="39640" y="53151"/>
                  </a:lnTo>
                  <a:cubicBezTo>
                    <a:pt x="47085" y="53151"/>
                    <a:pt x="53220" y="47085"/>
                    <a:pt x="53220" y="39640"/>
                  </a:cubicBez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27"/>
            <p:cNvSpPr/>
            <p:nvPr/>
          </p:nvSpPr>
          <p:spPr>
            <a:xfrm>
              <a:off x="945367" y="2179906"/>
              <a:ext cx="53220" cy="53151"/>
            </a:xfrm>
            <a:custGeom>
              <a:avLst/>
              <a:gdLst/>
              <a:ahLst/>
              <a:cxnLst/>
              <a:rect l="l" t="t" r="r" b="b"/>
              <a:pathLst>
                <a:path w="53220" h="53151" extrusionOk="0">
                  <a:moveTo>
                    <a:pt x="39708" y="0"/>
                  </a:moveTo>
                  <a:lnTo>
                    <a:pt x="13581" y="0"/>
                  </a:lnTo>
                  <a:cubicBezTo>
                    <a:pt x="6136" y="0"/>
                    <a:pt x="0" y="6067"/>
                    <a:pt x="0" y="13512"/>
                  </a:cubicBezTo>
                  <a:lnTo>
                    <a:pt x="0" y="39640"/>
                  </a:lnTo>
                  <a:cubicBezTo>
                    <a:pt x="0" y="47085"/>
                    <a:pt x="6067" y="53151"/>
                    <a:pt x="13581" y="53151"/>
                  </a:cubicBezTo>
                  <a:lnTo>
                    <a:pt x="39708" y="53151"/>
                  </a:lnTo>
                  <a:cubicBezTo>
                    <a:pt x="47154" y="53151"/>
                    <a:pt x="53220" y="47085"/>
                    <a:pt x="53220" y="39640"/>
                  </a:cubicBezTo>
                  <a:lnTo>
                    <a:pt x="53220" y="13512"/>
                  </a:lnTo>
                  <a:cubicBezTo>
                    <a:pt x="53220" y="6067"/>
                    <a:pt x="47154" y="0"/>
                    <a:pt x="39708" y="0"/>
                  </a:cubicBezTo>
                  <a:close/>
                  <a:moveTo>
                    <a:pt x="35641" y="35572"/>
                  </a:moveTo>
                  <a:lnTo>
                    <a:pt x="17717" y="35572"/>
                  </a:lnTo>
                  <a:lnTo>
                    <a:pt x="17717" y="17648"/>
                  </a:lnTo>
                  <a:lnTo>
                    <a:pt x="35641" y="17648"/>
                  </a:lnTo>
                  <a:lnTo>
                    <a:pt x="35641"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27"/>
            <p:cNvSpPr/>
            <p:nvPr/>
          </p:nvSpPr>
          <p:spPr>
            <a:xfrm>
              <a:off x="1014374" y="2179906"/>
              <a:ext cx="53220" cy="53151"/>
            </a:xfrm>
            <a:custGeom>
              <a:avLst/>
              <a:gdLst/>
              <a:ahLst/>
              <a:cxnLst/>
              <a:rect l="l" t="t" r="r" b="b"/>
              <a:pathLst>
                <a:path w="53220" h="53151" extrusionOk="0">
                  <a:moveTo>
                    <a:pt x="39640" y="0"/>
                  </a:moveTo>
                  <a:lnTo>
                    <a:pt x="13512" y="0"/>
                  </a:lnTo>
                  <a:cubicBezTo>
                    <a:pt x="6067" y="0"/>
                    <a:pt x="0" y="6067"/>
                    <a:pt x="0" y="13512"/>
                  </a:cubicBezTo>
                  <a:lnTo>
                    <a:pt x="0" y="39640"/>
                  </a:lnTo>
                  <a:cubicBezTo>
                    <a:pt x="0" y="47085"/>
                    <a:pt x="6067" y="53151"/>
                    <a:pt x="13512" y="53151"/>
                  </a:cubicBezTo>
                  <a:lnTo>
                    <a:pt x="39640" y="53151"/>
                  </a:lnTo>
                  <a:cubicBezTo>
                    <a:pt x="47085" y="53151"/>
                    <a:pt x="53220" y="47085"/>
                    <a:pt x="53220" y="39640"/>
                  </a:cubicBezTo>
                  <a:lnTo>
                    <a:pt x="53220" y="13512"/>
                  </a:lnTo>
                  <a:cubicBezTo>
                    <a:pt x="53220" y="6067"/>
                    <a:pt x="47154" y="0"/>
                    <a:pt x="39640" y="0"/>
                  </a:cubicBezTo>
                  <a:close/>
                  <a:moveTo>
                    <a:pt x="35572" y="35572"/>
                  </a:moveTo>
                  <a:lnTo>
                    <a:pt x="17648" y="35572"/>
                  </a:lnTo>
                  <a:lnTo>
                    <a:pt x="17648" y="17648"/>
                  </a:lnTo>
                  <a:lnTo>
                    <a:pt x="35572" y="17648"/>
                  </a:lnTo>
                  <a:lnTo>
                    <a:pt x="35572"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27"/>
            <p:cNvSpPr/>
            <p:nvPr/>
          </p:nvSpPr>
          <p:spPr>
            <a:xfrm>
              <a:off x="1083174" y="2179906"/>
              <a:ext cx="53220" cy="53151"/>
            </a:xfrm>
            <a:custGeom>
              <a:avLst/>
              <a:gdLst/>
              <a:ahLst/>
              <a:cxnLst/>
              <a:rect l="l" t="t" r="r" b="b"/>
              <a:pathLst>
                <a:path w="53220" h="53151" extrusionOk="0">
                  <a:moveTo>
                    <a:pt x="39708" y="0"/>
                  </a:moveTo>
                  <a:lnTo>
                    <a:pt x="13581" y="0"/>
                  </a:lnTo>
                  <a:cubicBezTo>
                    <a:pt x="6136" y="0"/>
                    <a:pt x="0" y="6067"/>
                    <a:pt x="0" y="13512"/>
                  </a:cubicBezTo>
                  <a:lnTo>
                    <a:pt x="0" y="39640"/>
                  </a:lnTo>
                  <a:cubicBezTo>
                    <a:pt x="0" y="47085"/>
                    <a:pt x="6067" y="53151"/>
                    <a:pt x="13581" y="53151"/>
                  </a:cubicBezTo>
                  <a:lnTo>
                    <a:pt x="39708" y="53151"/>
                  </a:lnTo>
                  <a:cubicBezTo>
                    <a:pt x="47154" y="53151"/>
                    <a:pt x="53220" y="47085"/>
                    <a:pt x="53220" y="39640"/>
                  </a:cubicBezTo>
                  <a:lnTo>
                    <a:pt x="53220" y="13512"/>
                  </a:lnTo>
                  <a:cubicBezTo>
                    <a:pt x="53220" y="6067"/>
                    <a:pt x="47154" y="0"/>
                    <a:pt x="39708" y="0"/>
                  </a:cubicBezTo>
                  <a:close/>
                  <a:moveTo>
                    <a:pt x="35641" y="35572"/>
                  </a:moveTo>
                  <a:lnTo>
                    <a:pt x="17717" y="35572"/>
                  </a:lnTo>
                  <a:lnTo>
                    <a:pt x="17717" y="17648"/>
                  </a:lnTo>
                  <a:lnTo>
                    <a:pt x="35641" y="17648"/>
                  </a:lnTo>
                  <a:lnTo>
                    <a:pt x="35641" y="355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4" name="Google Shape;654;p27"/>
          <p:cNvGrpSpPr/>
          <p:nvPr/>
        </p:nvGrpSpPr>
        <p:grpSpPr>
          <a:xfrm>
            <a:off x="5470665" y="2554668"/>
            <a:ext cx="423955" cy="424004"/>
            <a:chOff x="705393" y="519803"/>
            <a:chExt cx="602038" cy="602107"/>
          </a:xfrm>
        </p:grpSpPr>
        <p:sp>
          <p:nvSpPr>
            <p:cNvPr id="655" name="Google Shape;655;p27"/>
            <p:cNvSpPr/>
            <p:nvPr/>
          </p:nvSpPr>
          <p:spPr>
            <a:xfrm>
              <a:off x="954059" y="720758"/>
              <a:ext cx="104898" cy="200334"/>
            </a:xfrm>
            <a:custGeom>
              <a:avLst/>
              <a:gdLst/>
              <a:ahLst/>
              <a:cxnLst/>
              <a:rect l="l" t="t" r="r" b="b"/>
              <a:pathLst>
                <a:path w="104898" h="200334" extrusionOk="0">
                  <a:moveTo>
                    <a:pt x="71897" y="90861"/>
                  </a:moveTo>
                  <a:cubicBezTo>
                    <a:pt x="68105" y="89620"/>
                    <a:pt x="64176" y="88241"/>
                    <a:pt x="60246" y="86862"/>
                  </a:cubicBezTo>
                  <a:lnTo>
                    <a:pt x="60246" y="32401"/>
                  </a:lnTo>
                  <a:cubicBezTo>
                    <a:pt x="71483" y="34056"/>
                    <a:pt x="78239" y="39502"/>
                    <a:pt x="78722" y="39915"/>
                  </a:cubicBezTo>
                  <a:cubicBezTo>
                    <a:pt x="82375" y="43086"/>
                    <a:pt x="87959" y="42673"/>
                    <a:pt x="91131" y="39019"/>
                  </a:cubicBezTo>
                  <a:cubicBezTo>
                    <a:pt x="94302" y="35365"/>
                    <a:pt x="93957" y="29781"/>
                    <a:pt x="90234" y="26610"/>
                  </a:cubicBezTo>
                  <a:cubicBezTo>
                    <a:pt x="89614" y="26059"/>
                    <a:pt x="78446" y="16545"/>
                    <a:pt x="60177" y="14684"/>
                  </a:cubicBezTo>
                  <a:lnTo>
                    <a:pt x="60177" y="8824"/>
                  </a:lnTo>
                  <a:cubicBezTo>
                    <a:pt x="60177" y="3929"/>
                    <a:pt x="56248" y="0"/>
                    <a:pt x="51353" y="0"/>
                  </a:cubicBezTo>
                  <a:cubicBezTo>
                    <a:pt x="46459" y="0"/>
                    <a:pt x="42529" y="3929"/>
                    <a:pt x="42529" y="8824"/>
                  </a:cubicBezTo>
                  <a:lnTo>
                    <a:pt x="42529" y="15373"/>
                  </a:lnTo>
                  <a:cubicBezTo>
                    <a:pt x="40323" y="15787"/>
                    <a:pt x="37979" y="16269"/>
                    <a:pt x="35635" y="16959"/>
                  </a:cubicBezTo>
                  <a:cubicBezTo>
                    <a:pt x="19917" y="21440"/>
                    <a:pt x="8336" y="34262"/>
                    <a:pt x="5371" y="50463"/>
                  </a:cubicBezTo>
                  <a:cubicBezTo>
                    <a:pt x="2752" y="64664"/>
                    <a:pt x="7646" y="78314"/>
                    <a:pt x="18125" y="86035"/>
                  </a:cubicBezTo>
                  <a:cubicBezTo>
                    <a:pt x="24192" y="90516"/>
                    <a:pt x="31844" y="94652"/>
                    <a:pt x="42529" y="98995"/>
                  </a:cubicBezTo>
                  <a:lnTo>
                    <a:pt x="42529" y="166624"/>
                  </a:lnTo>
                  <a:cubicBezTo>
                    <a:pt x="31568" y="166210"/>
                    <a:pt x="25019" y="164349"/>
                    <a:pt x="13437" y="157248"/>
                  </a:cubicBezTo>
                  <a:cubicBezTo>
                    <a:pt x="9301" y="154698"/>
                    <a:pt x="3855" y="156007"/>
                    <a:pt x="1304" y="160144"/>
                  </a:cubicBezTo>
                  <a:cubicBezTo>
                    <a:pt x="-1247" y="164280"/>
                    <a:pt x="63" y="169726"/>
                    <a:pt x="4199" y="172277"/>
                  </a:cubicBezTo>
                  <a:cubicBezTo>
                    <a:pt x="19228" y="181515"/>
                    <a:pt x="28810" y="183859"/>
                    <a:pt x="42598" y="184272"/>
                  </a:cubicBezTo>
                  <a:lnTo>
                    <a:pt x="42598" y="191511"/>
                  </a:lnTo>
                  <a:cubicBezTo>
                    <a:pt x="42598" y="196405"/>
                    <a:pt x="46528" y="200335"/>
                    <a:pt x="51422" y="200335"/>
                  </a:cubicBezTo>
                  <a:cubicBezTo>
                    <a:pt x="56317" y="200335"/>
                    <a:pt x="60246" y="196405"/>
                    <a:pt x="60246" y="191511"/>
                  </a:cubicBezTo>
                  <a:lnTo>
                    <a:pt x="60246" y="183652"/>
                  </a:lnTo>
                  <a:cubicBezTo>
                    <a:pt x="85340" y="179791"/>
                    <a:pt x="101196" y="160213"/>
                    <a:pt x="104298" y="140910"/>
                  </a:cubicBezTo>
                  <a:cubicBezTo>
                    <a:pt x="107883" y="118298"/>
                    <a:pt x="95198" y="98651"/>
                    <a:pt x="71897" y="90930"/>
                  </a:cubicBezTo>
                  <a:lnTo>
                    <a:pt x="71897" y="90930"/>
                  </a:lnTo>
                  <a:close/>
                  <a:moveTo>
                    <a:pt x="28672" y="71765"/>
                  </a:moveTo>
                  <a:cubicBezTo>
                    <a:pt x="23640" y="68042"/>
                    <a:pt x="21434" y="61079"/>
                    <a:pt x="22744" y="53496"/>
                  </a:cubicBezTo>
                  <a:cubicBezTo>
                    <a:pt x="24123" y="46051"/>
                    <a:pt x="29500" y="36882"/>
                    <a:pt x="40461" y="33780"/>
                  </a:cubicBezTo>
                  <a:cubicBezTo>
                    <a:pt x="41150" y="33573"/>
                    <a:pt x="41840" y="33435"/>
                    <a:pt x="42529" y="33228"/>
                  </a:cubicBezTo>
                  <a:lnTo>
                    <a:pt x="42529" y="79624"/>
                  </a:lnTo>
                  <a:cubicBezTo>
                    <a:pt x="37221" y="77142"/>
                    <a:pt x="32395" y="74522"/>
                    <a:pt x="28604" y="71696"/>
                  </a:cubicBezTo>
                  <a:close/>
                  <a:moveTo>
                    <a:pt x="86787" y="138015"/>
                  </a:moveTo>
                  <a:cubicBezTo>
                    <a:pt x="84926" y="149665"/>
                    <a:pt x="75964" y="162074"/>
                    <a:pt x="60177" y="165590"/>
                  </a:cubicBezTo>
                  <a:lnTo>
                    <a:pt x="60177" y="105476"/>
                  </a:lnTo>
                  <a:cubicBezTo>
                    <a:pt x="62108" y="106165"/>
                    <a:pt x="64176" y="106854"/>
                    <a:pt x="66244" y="107544"/>
                  </a:cubicBezTo>
                  <a:cubicBezTo>
                    <a:pt x="88580" y="114989"/>
                    <a:pt x="87615" y="132775"/>
                    <a:pt x="86787" y="138015"/>
                  </a:cubicBezTo>
                  <a:lnTo>
                    <a:pt x="86787" y="13801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27"/>
            <p:cNvSpPr/>
            <p:nvPr/>
          </p:nvSpPr>
          <p:spPr>
            <a:xfrm>
              <a:off x="705393" y="519803"/>
              <a:ext cx="602038" cy="602107"/>
            </a:xfrm>
            <a:custGeom>
              <a:avLst/>
              <a:gdLst/>
              <a:ahLst/>
              <a:cxnLst/>
              <a:rect l="l" t="t" r="r" b="b"/>
              <a:pathLst>
                <a:path w="602038" h="602107" extrusionOk="0">
                  <a:moveTo>
                    <a:pt x="558469" y="236734"/>
                  </a:moveTo>
                  <a:lnTo>
                    <a:pt x="557918" y="236734"/>
                  </a:lnTo>
                  <a:cubicBezTo>
                    <a:pt x="546888" y="236734"/>
                    <a:pt x="536961" y="229634"/>
                    <a:pt x="533307" y="219155"/>
                  </a:cubicBezTo>
                  <a:cubicBezTo>
                    <a:pt x="530411" y="210951"/>
                    <a:pt x="527033" y="202817"/>
                    <a:pt x="523242" y="194958"/>
                  </a:cubicBezTo>
                  <a:cubicBezTo>
                    <a:pt x="518416" y="184824"/>
                    <a:pt x="520415" y="172828"/>
                    <a:pt x="528205" y="165038"/>
                  </a:cubicBezTo>
                  <a:lnTo>
                    <a:pt x="528550" y="164694"/>
                  </a:lnTo>
                  <a:cubicBezTo>
                    <a:pt x="545578" y="147666"/>
                    <a:pt x="545578" y="119953"/>
                    <a:pt x="528550" y="102925"/>
                  </a:cubicBezTo>
                  <a:lnTo>
                    <a:pt x="499320" y="73695"/>
                  </a:lnTo>
                  <a:cubicBezTo>
                    <a:pt x="482292" y="56667"/>
                    <a:pt x="454579" y="56667"/>
                    <a:pt x="437552" y="73695"/>
                  </a:cubicBezTo>
                  <a:lnTo>
                    <a:pt x="437138" y="74109"/>
                  </a:lnTo>
                  <a:cubicBezTo>
                    <a:pt x="429348" y="81899"/>
                    <a:pt x="417284" y="83898"/>
                    <a:pt x="407219" y="79072"/>
                  </a:cubicBezTo>
                  <a:cubicBezTo>
                    <a:pt x="399360" y="75281"/>
                    <a:pt x="391225" y="71903"/>
                    <a:pt x="383021" y="69007"/>
                  </a:cubicBezTo>
                  <a:cubicBezTo>
                    <a:pt x="372474" y="65285"/>
                    <a:pt x="365442" y="55357"/>
                    <a:pt x="365442" y="44396"/>
                  </a:cubicBezTo>
                  <a:lnTo>
                    <a:pt x="365442" y="43845"/>
                  </a:lnTo>
                  <a:cubicBezTo>
                    <a:pt x="365442" y="19578"/>
                    <a:pt x="345795" y="0"/>
                    <a:pt x="321735" y="0"/>
                  </a:cubicBezTo>
                  <a:lnTo>
                    <a:pt x="280441" y="0"/>
                  </a:lnTo>
                  <a:cubicBezTo>
                    <a:pt x="256313" y="0"/>
                    <a:pt x="236734" y="19578"/>
                    <a:pt x="236734" y="43707"/>
                  </a:cubicBezTo>
                  <a:lnTo>
                    <a:pt x="236734" y="44258"/>
                  </a:lnTo>
                  <a:cubicBezTo>
                    <a:pt x="236734" y="55289"/>
                    <a:pt x="229634" y="65216"/>
                    <a:pt x="219155" y="68869"/>
                  </a:cubicBezTo>
                  <a:cubicBezTo>
                    <a:pt x="210951" y="71765"/>
                    <a:pt x="202817" y="75143"/>
                    <a:pt x="194958" y="78934"/>
                  </a:cubicBezTo>
                  <a:cubicBezTo>
                    <a:pt x="184824" y="83760"/>
                    <a:pt x="172828" y="81761"/>
                    <a:pt x="165038" y="73971"/>
                  </a:cubicBezTo>
                  <a:lnTo>
                    <a:pt x="164694" y="73626"/>
                  </a:lnTo>
                  <a:cubicBezTo>
                    <a:pt x="156421" y="65354"/>
                    <a:pt x="145460" y="60804"/>
                    <a:pt x="133809" y="60804"/>
                  </a:cubicBezTo>
                  <a:cubicBezTo>
                    <a:pt x="122159" y="60804"/>
                    <a:pt x="111198" y="65354"/>
                    <a:pt x="102925" y="73626"/>
                  </a:cubicBezTo>
                  <a:lnTo>
                    <a:pt x="73695" y="102856"/>
                  </a:lnTo>
                  <a:cubicBezTo>
                    <a:pt x="56667" y="119884"/>
                    <a:pt x="56667" y="147597"/>
                    <a:pt x="73695" y="164625"/>
                  </a:cubicBezTo>
                  <a:lnTo>
                    <a:pt x="74040" y="164969"/>
                  </a:lnTo>
                  <a:cubicBezTo>
                    <a:pt x="81830" y="172759"/>
                    <a:pt x="83829" y="184824"/>
                    <a:pt x="79003" y="194889"/>
                  </a:cubicBezTo>
                  <a:cubicBezTo>
                    <a:pt x="75212" y="202748"/>
                    <a:pt x="71834" y="210882"/>
                    <a:pt x="68938" y="219086"/>
                  </a:cubicBezTo>
                  <a:cubicBezTo>
                    <a:pt x="65216" y="229634"/>
                    <a:pt x="55289" y="236665"/>
                    <a:pt x="44327" y="236665"/>
                  </a:cubicBezTo>
                  <a:lnTo>
                    <a:pt x="43776" y="236665"/>
                  </a:lnTo>
                  <a:cubicBezTo>
                    <a:pt x="19578" y="236734"/>
                    <a:pt x="0" y="256313"/>
                    <a:pt x="0" y="280441"/>
                  </a:cubicBezTo>
                  <a:lnTo>
                    <a:pt x="0" y="321735"/>
                  </a:lnTo>
                  <a:cubicBezTo>
                    <a:pt x="0" y="345795"/>
                    <a:pt x="19578" y="365442"/>
                    <a:pt x="43707" y="365442"/>
                  </a:cubicBezTo>
                  <a:lnTo>
                    <a:pt x="44258" y="365442"/>
                  </a:lnTo>
                  <a:cubicBezTo>
                    <a:pt x="55289" y="365442"/>
                    <a:pt x="65216" y="372543"/>
                    <a:pt x="68869" y="383021"/>
                  </a:cubicBezTo>
                  <a:cubicBezTo>
                    <a:pt x="71765" y="391225"/>
                    <a:pt x="75143" y="399360"/>
                    <a:pt x="78934" y="407219"/>
                  </a:cubicBezTo>
                  <a:cubicBezTo>
                    <a:pt x="83760" y="417353"/>
                    <a:pt x="81761" y="429348"/>
                    <a:pt x="73971" y="437138"/>
                  </a:cubicBezTo>
                  <a:lnTo>
                    <a:pt x="73626" y="437483"/>
                  </a:lnTo>
                  <a:cubicBezTo>
                    <a:pt x="56598" y="454510"/>
                    <a:pt x="56598" y="482224"/>
                    <a:pt x="73626" y="499251"/>
                  </a:cubicBezTo>
                  <a:lnTo>
                    <a:pt x="102856" y="528481"/>
                  </a:lnTo>
                  <a:cubicBezTo>
                    <a:pt x="111129" y="536754"/>
                    <a:pt x="122090" y="541304"/>
                    <a:pt x="133740" y="541304"/>
                  </a:cubicBezTo>
                  <a:cubicBezTo>
                    <a:pt x="145391" y="541304"/>
                    <a:pt x="156352" y="536754"/>
                    <a:pt x="164625" y="528481"/>
                  </a:cubicBezTo>
                  <a:lnTo>
                    <a:pt x="164969" y="528136"/>
                  </a:lnTo>
                  <a:cubicBezTo>
                    <a:pt x="172759" y="520346"/>
                    <a:pt x="184824" y="518347"/>
                    <a:pt x="194889" y="523173"/>
                  </a:cubicBezTo>
                  <a:cubicBezTo>
                    <a:pt x="202748" y="526965"/>
                    <a:pt x="210882" y="530343"/>
                    <a:pt x="219086" y="533238"/>
                  </a:cubicBezTo>
                  <a:cubicBezTo>
                    <a:pt x="229634" y="536961"/>
                    <a:pt x="236665" y="546888"/>
                    <a:pt x="236665" y="557849"/>
                  </a:cubicBezTo>
                  <a:lnTo>
                    <a:pt x="236665" y="558400"/>
                  </a:lnTo>
                  <a:cubicBezTo>
                    <a:pt x="236665" y="582460"/>
                    <a:pt x="256244" y="602107"/>
                    <a:pt x="280372" y="602107"/>
                  </a:cubicBezTo>
                  <a:lnTo>
                    <a:pt x="321666" y="602107"/>
                  </a:lnTo>
                  <a:cubicBezTo>
                    <a:pt x="345726" y="602107"/>
                    <a:pt x="365373" y="582529"/>
                    <a:pt x="365373" y="558400"/>
                  </a:cubicBezTo>
                  <a:lnTo>
                    <a:pt x="365373" y="557849"/>
                  </a:lnTo>
                  <a:cubicBezTo>
                    <a:pt x="365373" y="546819"/>
                    <a:pt x="372474" y="536892"/>
                    <a:pt x="382952" y="533238"/>
                  </a:cubicBezTo>
                  <a:cubicBezTo>
                    <a:pt x="391156" y="530343"/>
                    <a:pt x="399291" y="526965"/>
                    <a:pt x="407150" y="523173"/>
                  </a:cubicBezTo>
                  <a:cubicBezTo>
                    <a:pt x="417284" y="518347"/>
                    <a:pt x="429279" y="520346"/>
                    <a:pt x="437069" y="528136"/>
                  </a:cubicBezTo>
                  <a:lnTo>
                    <a:pt x="437414" y="528481"/>
                  </a:lnTo>
                  <a:cubicBezTo>
                    <a:pt x="454441" y="545509"/>
                    <a:pt x="482155" y="545509"/>
                    <a:pt x="499182" y="528481"/>
                  </a:cubicBezTo>
                  <a:lnTo>
                    <a:pt x="528412" y="499251"/>
                  </a:lnTo>
                  <a:cubicBezTo>
                    <a:pt x="545440" y="482224"/>
                    <a:pt x="545440" y="454510"/>
                    <a:pt x="528412" y="437483"/>
                  </a:cubicBezTo>
                  <a:lnTo>
                    <a:pt x="528068" y="437138"/>
                  </a:lnTo>
                  <a:cubicBezTo>
                    <a:pt x="520277" y="429348"/>
                    <a:pt x="518278" y="417284"/>
                    <a:pt x="523104" y="407219"/>
                  </a:cubicBezTo>
                  <a:cubicBezTo>
                    <a:pt x="526896" y="399360"/>
                    <a:pt x="530274" y="391225"/>
                    <a:pt x="533169" y="383021"/>
                  </a:cubicBezTo>
                  <a:cubicBezTo>
                    <a:pt x="536892" y="372474"/>
                    <a:pt x="546819" y="365442"/>
                    <a:pt x="557780" y="365442"/>
                  </a:cubicBezTo>
                  <a:lnTo>
                    <a:pt x="558331" y="365442"/>
                  </a:lnTo>
                  <a:cubicBezTo>
                    <a:pt x="582391" y="365442"/>
                    <a:pt x="602038" y="345864"/>
                    <a:pt x="602038" y="321735"/>
                  </a:cubicBezTo>
                  <a:lnTo>
                    <a:pt x="602038" y="280441"/>
                  </a:lnTo>
                  <a:cubicBezTo>
                    <a:pt x="602038" y="256382"/>
                    <a:pt x="582460" y="236734"/>
                    <a:pt x="558331" y="236734"/>
                  </a:cubicBezTo>
                  <a:lnTo>
                    <a:pt x="558331" y="236734"/>
                  </a:lnTo>
                  <a:close/>
                  <a:moveTo>
                    <a:pt x="584528" y="321735"/>
                  </a:moveTo>
                  <a:cubicBezTo>
                    <a:pt x="584528" y="336074"/>
                    <a:pt x="572808" y="347794"/>
                    <a:pt x="558469" y="347794"/>
                  </a:cubicBezTo>
                  <a:lnTo>
                    <a:pt x="557918" y="347794"/>
                  </a:lnTo>
                  <a:cubicBezTo>
                    <a:pt x="539442" y="347794"/>
                    <a:pt x="522828" y="359582"/>
                    <a:pt x="516624" y="377162"/>
                  </a:cubicBezTo>
                  <a:cubicBezTo>
                    <a:pt x="513935" y="384814"/>
                    <a:pt x="510833" y="392328"/>
                    <a:pt x="507317" y="399635"/>
                  </a:cubicBezTo>
                  <a:cubicBezTo>
                    <a:pt x="499251" y="416456"/>
                    <a:pt x="502629" y="436586"/>
                    <a:pt x="515728" y="449685"/>
                  </a:cubicBezTo>
                  <a:lnTo>
                    <a:pt x="516072" y="450029"/>
                  </a:lnTo>
                  <a:cubicBezTo>
                    <a:pt x="526206" y="460163"/>
                    <a:pt x="526206" y="476708"/>
                    <a:pt x="516072" y="486842"/>
                  </a:cubicBezTo>
                  <a:lnTo>
                    <a:pt x="486842" y="516072"/>
                  </a:lnTo>
                  <a:cubicBezTo>
                    <a:pt x="476708" y="526206"/>
                    <a:pt x="460163" y="526206"/>
                    <a:pt x="450029" y="516072"/>
                  </a:cubicBezTo>
                  <a:lnTo>
                    <a:pt x="449685" y="515728"/>
                  </a:lnTo>
                  <a:cubicBezTo>
                    <a:pt x="436586" y="502629"/>
                    <a:pt x="416525" y="499251"/>
                    <a:pt x="399635" y="507317"/>
                  </a:cubicBezTo>
                  <a:cubicBezTo>
                    <a:pt x="392328" y="510833"/>
                    <a:pt x="384745" y="513935"/>
                    <a:pt x="377162" y="516624"/>
                  </a:cubicBezTo>
                  <a:cubicBezTo>
                    <a:pt x="359582" y="522828"/>
                    <a:pt x="347794" y="539442"/>
                    <a:pt x="347794" y="557918"/>
                  </a:cubicBezTo>
                  <a:lnTo>
                    <a:pt x="347794" y="558469"/>
                  </a:lnTo>
                  <a:cubicBezTo>
                    <a:pt x="347794" y="572808"/>
                    <a:pt x="336074" y="584528"/>
                    <a:pt x="321735" y="584528"/>
                  </a:cubicBezTo>
                  <a:lnTo>
                    <a:pt x="280441" y="584528"/>
                  </a:lnTo>
                  <a:cubicBezTo>
                    <a:pt x="266102" y="584528"/>
                    <a:pt x="254382" y="572808"/>
                    <a:pt x="254382" y="558469"/>
                  </a:cubicBezTo>
                  <a:lnTo>
                    <a:pt x="254382" y="557918"/>
                  </a:lnTo>
                  <a:cubicBezTo>
                    <a:pt x="254382" y="539442"/>
                    <a:pt x="242594" y="522828"/>
                    <a:pt x="225015" y="516624"/>
                  </a:cubicBezTo>
                  <a:cubicBezTo>
                    <a:pt x="217363" y="513935"/>
                    <a:pt x="209848" y="510833"/>
                    <a:pt x="202541" y="507317"/>
                  </a:cubicBezTo>
                  <a:cubicBezTo>
                    <a:pt x="196405" y="504422"/>
                    <a:pt x="189925" y="502974"/>
                    <a:pt x="183445" y="502974"/>
                  </a:cubicBezTo>
                  <a:cubicBezTo>
                    <a:pt x="172070" y="502974"/>
                    <a:pt x="160902" y="507386"/>
                    <a:pt x="152560" y="515728"/>
                  </a:cubicBezTo>
                  <a:lnTo>
                    <a:pt x="152216" y="516072"/>
                  </a:lnTo>
                  <a:cubicBezTo>
                    <a:pt x="147321" y="520967"/>
                    <a:pt x="140772" y="523724"/>
                    <a:pt x="133809" y="523724"/>
                  </a:cubicBezTo>
                  <a:cubicBezTo>
                    <a:pt x="126847" y="523724"/>
                    <a:pt x="120297" y="521036"/>
                    <a:pt x="115403" y="516072"/>
                  </a:cubicBezTo>
                  <a:lnTo>
                    <a:pt x="86173" y="486842"/>
                  </a:lnTo>
                  <a:cubicBezTo>
                    <a:pt x="76039" y="476708"/>
                    <a:pt x="76039" y="460163"/>
                    <a:pt x="86173" y="450029"/>
                  </a:cubicBezTo>
                  <a:lnTo>
                    <a:pt x="86518" y="449685"/>
                  </a:lnTo>
                  <a:cubicBezTo>
                    <a:pt x="99616" y="436586"/>
                    <a:pt x="102994" y="416525"/>
                    <a:pt x="94928" y="399635"/>
                  </a:cubicBezTo>
                  <a:cubicBezTo>
                    <a:pt x="91412" y="392328"/>
                    <a:pt x="88310" y="384745"/>
                    <a:pt x="85621" y="377162"/>
                  </a:cubicBezTo>
                  <a:cubicBezTo>
                    <a:pt x="79417" y="359582"/>
                    <a:pt x="62803" y="347794"/>
                    <a:pt x="44327" y="347794"/>
                  </a:cubicBezTo>
                  <a:lnTo>
                    <a:pt x="43776" y="347794"/>
                  </a:lnTo>
                  <a:cubicBezTo>
                    <a:pt x="29437" y="347794"/>
                    <a:pt x="17717" y="336074"/>
                    <a:pt x="17717" y="321735"/>
                  </a:cubicBezTo>
                  <a:lnTo>
                    <a:pt x="17717" y="280441"/>
                  </a:lnTo>
                  <a:cubicBezTo>
                    <a:pt x="17717" y="266102"/>
                    <a:pt x="29437" y="254382"/>
                    <a:pt x="43776" y="254382"/>
                  </a:cubicBezTo>
                  <a:lnTo>
                    <a:pt x="44327" y="254382"/>
                  </a:lnTo>
                  <a:cubicBezTo>
                    <a:pt x="62803" y="254382"/>
                    <a:pt x="79417" y="242594"/>
                    <a:pt x="85621" y="225015"/>
                  </a:cubicBezTo>
                  <a:cubicBezTo>
                    <a:pt x="88310" y="217363"/>
                    <a:pt x="91412" y="209848"/>
                    <a:pt x="94928" y="202541"/>
                  </a:cubicBezTo>
                  <a:cubicBezTo>
                    <a:pt x="102994" y="185720"/>
                    <a:pt x="99616" y="165590"/>
                    <a:pt x="86518" y="152492"/>
                  </a:cubicBezTo>
                  <a:lnTo>
                    <a:pt x="86173" y="152147"/>
                  </a:lnTo>
                  <a:cubicBezTo>
                    <a:pt x="76039" y="142013"/>
                    <a:pt x="76039" y="125468"/>
                    <a:pt x="86173" y="115334"/>
                  </a:cubicBezTo>
                  <a:lnTo>
                    <a:pt x="115403" y="86104"/>
                  </a:lnTo>
                  <a:cubicBezTo>
                    <a:pt x="120297" y="81209"/>
                    <a:pt x="126847" y="78452"/>
                    <a:pt x="133809" y="78452"/>
                  </a:cubicBezTo>
                  <a:cubicBezTo>
                    <a:pt x="140772" y="78452"/>
                    <a:pt x="147321" y="81140"/>
                    <a:pt x="152216" y="86104"/>
                  </a:cubicBezTo>
                  <a:lnTo>
                    <a:pt x="152560" y="86449"/>
                  </a:lnTo>
                  <a:cubicBezTo>
                    <a:pt x="165659" y="99547"/>
                    <a:pt x="185720" y="102925"/>
                    <a:pt x="202610" y="94859"/>
                  </a:cubicBezTo>
                  <a:cubicBezTo>
                    <a:pt x="209917" y="91343"/>
                    <a:pt x="217500" y="88241"/>
                    <a:pt x="225084" y="85552"/>
                  </a:cubicBezTo>
                  <a:cubicBezTo>
                    <a:pt x="242663" y="79348"/>
                    <a:pt x="254451" y="62734"/>
                    <a:pt x="254451" y="44258"/>
                  </a:cubicBezTo>
                  <a:lnTo>
                    <a:pt x="254451" y="43707"/>
                  </a:lnTo>
                  <a:cubicBezTo>
                    <a:pt x="254451" y="29368"/>
                    <a:pt x="266171" y="17648"/>
                    <a:pt x="280510" y="17648"/>
                  </a:cubicBezTo>
                  <a:lnTo>
                    <a:pt x="321804" y="17648"/>
                  </a:lnTo>
                  <a:cubicBezTo>
                    <a:pt x="336143" y="17648"/>
                    <a:pt x="347863" y="29368"/>
                    <a:pt x="347863" y="43707"/>
                  </a:cubicBezTo>
                  <a:lnTo>
                    <a:pt x="347863" y="44258"/>
                  </a:lnTo>
                  <a:cubicBezTo>
                    <a:pt x="347863" y="62734"/>
                    <a:pt x="359651" y="79348"/>
                    <a:pt x="377230" y="85552"/>
                  </a:cubicBezTo>
                  <a:cubicBezTo>
                    <a:pt x="384883" y="88241"/>
                    <a:pt x="392397" y="91343"/>
                    <a:pt x="399704" y="94859"/>
                  </a:cubicBezTo>
                  <a:cubicBezTo>
                    <a:pt x="416525" y="102925"/>
                    <a:pt x="436655" y="99547"/>
                    <a:pt x="449754" y="86518"/>
                  </a:cubicBezTo>
                  <a:lnTo>
                    <a:pt x="450167" y="86104"/>
                  </a:lnTo>
                  <a:cubicBezTo>
                    <a:pt x="460301" y="75970"/>
                    <a:pt x="476846" y="75970"/>
                    <a:pt x="486980" y="86104"/>
                  </a:cubicBezTo>
                  <a:lnTo>
                    <a:pt x="516210" y="115334"/>
                  </a:lnTo>
                  <a:cubicBezTo>
                    <a:pt x="526344" y="125468"/>
                    <a:pt x="526344" y="142013"/>
                    <a:pt x="516210" y="152147"/>
                  </a:cubicBezTo>
                  <a:lnTo>
                    <a:pt x="515865" y="152492"/>
                  </a:lnTo>
                  <a:cubicBezTo>
                    <a:pt x="502767" y="165590"/>
                    <a:pt x="499389" y="185651"/>
                    <a:pt x="507455" y="202541"/>
                  </a:cubicBezTo>
                  <a:cubicBezTo>
                    <a:pt x="510971" y="209848"/>
                    <a:pt x="514073" y="217431"/>
                    <a:pt x="516762" y="225015"/>
                  </a:cubicBezTo>
                  <a:cubicBezTo>
                    <a:pt x="522966" y="242594"/>
                    <a:pt x="539580" y="254382"/>
                    <a:pt x="558056" y="254382"/>
                  </a:cubicBezTo>
                  <a:lnTo>
                    <a:pt x="558607" y="254382"/>
                  </a:lnTo>
                  <a:cubicBezTo>
                    <a:pt x="572946" y="254382"/>
                    <a:pt x="584666" y="266102"/>
                    <a:pt x="584666" y="280441"/>
                  </a:cubicBezTo>
                  <a:lnTo>
                    <a:pt x="584666" y="321735"/>
                  </a:lnTo>
                  <a:lnTo>
                    <a:pt x="584666" y="32173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27"/>
            <p:cNvSpPr/>
            <p:nvPr/>
          </p:nvSpPr>
          <p:spPr>
            <a:xfrm>
              <a:off x="808111" y="622452"/>
              <a:ext cx="324179" cy="324837"/>
            </a:xfrm>
            <a:custGeom>
              <a:avLst/>
              <a:gdLst/>
              <a:ahLst/>
              <a:cxnLst/>
              <a:rect l="l" t="t" r="r" b="b"/>
              <a:pathLst>
                <a:path w="324179" h="324837" extrusionOk="0">
                  <a:moveTo>
                    <a:pt x="17648" y="198404"/>
                  </a:moveTo>
                  <a:cubicBezTo>
                    <a:pt x="17648" y="98789"/>
                    <a:pt x="98720" y="17717"/>
                    <a:pt x="198336" y="17717"/>
                  </a:cubicBezTo>
                  <a:cubicBezTo>
                    <a:pt x="239216" y="17717"/>
                    <a:pt x="277821" y="31022"/>
                    <a:pt x="309878" y="56254"/>
                  </a:cubicBezTo>
                  <a:cubicBezTo>
                    <a:pt x="313738" y="59287"/>
                    <a:pt x="319253" y="58598"/>
                    <a:pt x="322287" y="54737"/>
                  </a:cubicBezTo>
                  <a:cubicBezTo>
                    <a:pt x="325320" y="50876"/>
                    <a:pt x="324631" y="45361"/>
                    <a:pt x="320770" y="42328"/>
                  </a:cubicBezTo>
                  <a:cubicBezTo>
                    <a:pt x="285543" y="14615"/>
                    <a:pt x="243214" y="0"/>
                    <a:pt x="198336" y="0"/>
                  </a:cubicBezTo>
                  <a:cubicBezTo>
                    <a:pt x="88930" y="0"/>
                    <a:pt x="0" y="88999"/>
                    <a:pt x="0" y="198336"/>
                  </a:cubicBezTo>
                  <a:cubicBezTo>
                    <a:pt x="0" y="243559"/>
                    <a:pt x="14822" y="286163"/>
                    <a:pt x="42880" y="321528"/>
                  </a:cubicBezTo>
                  <a:cubicBezTo>
                    <a:pt x="44603" y="323734"/>
                    <a:pt x="47223" y="324837"/>
                    <a:pt x="49773" y="324837"/>
                  </a:cubicBezTo>
                  <a:cubicBezTo>
                    <a:pt x="51704" y="324837"/>
                    <a:pt x="53634" y="324217"/>
                    <a:pt x="55220" y="322907"/>
                  </a:cubicBezTo>
                  <a:cubicBezTo>
                    <a:pt x="59011" y="319874"/>
                    <a:pt x="59701" y="314359"/>
                    <a:pt x="56667" y="310498"/>
                  </a:cubicBezTo>
                  <a:cubicBezTo>
                    <a:pt x="31091" y="278304"/>
                    <a:pt x="17579" y="239492"/>
                    <a:pt x="17579" y="198267"/>
                  </a:cubicBezTo>
                  <a:lnTo>
                    <a:pt x="17579" y="1982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27"/>
            <p:cNvSpPr/>
            <p:nvPr/>
          </p:nvSpPr>
          <p:spPr>
            <a:xfrm>
              <a:off x="878027" y="692415"/>
              <a:ext cx="326754" cy="326776"/>
            </a:xfrm>
            <a:custGeom>
              <a:avLst/>
              <a:gdLst/>
              <a:ahLst/>
              <a:cxnLst/>
              <a:rect l="l" t="t" r="r" b="b"/>
              <a:pathLst>
                <a:path w="326754" h="326776" extrusionOk="0">
                  <a:moveTo>
                    <a:pt x="269881" y="2008"/>
                  </a:moveTo>
                  <a:cubicBezTo>
                    <a:pt x="266089" y="5111"/>
                    <a:pt x="265537" y="10626"/>
                    <a:pt x="268640" y="14417"/>
                  </a:cubicBezTo>
                  <a:cubicBezTo>
                    <a:pt x="294767" y="46474"/>
                    <a:pt x="309175" y="87009"/>
                    <a:pt x="309175" y="128441"/>
                  </a:cubicBezTo>
                  <a:cubicBezTo>
                    <a:pt x="309175" y="228057"/>
                    <a:pt x="228104" y="309129"/>
                    <a:pt x="128488" y="309129"/>
                  </a:cubicBezTo>
                  <a:cubicBezTo>
                    <a:pt x="86987" y="309129"/>
                    <a:pt x="46520" y="294720"/>
                    <a:pt x="14395" y="268593"/>
                  </a:cubicBezTo>
                  <a:cubicBezTo>
                    <a:pt x="10604" y="265491"/>
                    <a:pt x="5089" y="266111"/>
                    <a:pt x="1986" y="269834"/>
                  </a:cubicBezTo>
                  <a:cubicBezTo>
                    <a:pt x="-1116" y="273625"/>
                    <a:pt x="-495" y="279140"/>
                    <a:pt x="3227" y="282243"/>
                  </a:cubicBezTo>
                  <a:cubicBezTo>
                    <a:pt x="38455" y="310921"/>
                    <a:pt x="82920" y="326777"/>
                    <a:pt x="128419" y="326777"/>
                  </a:cubicBezTo>
                  <a:cubicBezTo>
                    <a:pt x="237824" y="326777"/>
                    <a:pt x="326755" y="237777"/>
                    <a:pt x="326755" y="128441"/>
                  </a:cubicBezTo>
                  <a:cubicBezTo>
                    <a:pt x="326755" y="82942"/>
                    <a:pt x="310968" y="38477"/>
                    <a:pt x="282289" y="3249"/>
                  </a:cubicBezTo>
                  <a:cubicBezTo>
                    <a:pt x="279187" y="-542"/>
                    <a:pt x="273672" y="-1094"/>
                    <a:pt x="269881" y="20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27"/>
            <p:cNvSpPr/>
            <p:nvPr/>
          </p:nvSpPr>
          <p:spPr>
            <a:xfrm>
              <a:off x="852989" y="667399"/>
              <a:ext cx="306913" cy="306913"/>
            </a:xfrm>
            <a:custGeom>
              <a:avLst/>
              <a:gdLst/>
              <a:ahLst/>
              <a:cxnLst/>
              <a:rect l="l" t="t" r="r" b="b"/>
              <a:pathLst>
                <a:path w="306913" h="306913" extrusionOk="0">
                  <a:moveTo>
                    <a:pt x="153457" y="0"/>
                  </a:moveTo>
                  <a:cubicBezTo>
                    <a:pt x="68800" y="0"/>
                    <a:pt x="0" y="68869"/>
                    <a:pt x="0" y="153457"/>
                  </a:cubicBezTo>
                  <a:cubicBezTo>
                    <a:pt x="0" y="238044"/>
                    <a:pt x="68869" y="306913"/>
                    <a:pt x="153457" y="306913"/>
                  </a:cubicBezTo>
                  <a:cubicBezTo>
                    <a:pt x="238044" y="306913"/>
                    <a:pt x="306913" y="238044"/>
                    <a:pt x="306913" y="153457"/>
                  </a:cubicBezTo>
                  <a:cubicBezTo>
                    <a:pt x="306913" y="68869"/>
                    <a:pt x="238044" y="0"/>
                    <a:pt x="153457" y="0"/>
                  </a:cubicBezTo>
                  <a:close/>
                  <a:moveTo>
                    <a:pt x="153457" y="289334"/>
                  </a:moveTo>
                  <a:cubicBezTo>
                    <a:pt x="78521" y="289334"/>
                    <a:pt x="17648" y="228393"/>
                    <a:pt x="17648" y="153526"/>
                  </a:cubicBezTo>
                  <a:cubicBezTo>
                    <a:pt x="17648" y="78659"/>
                    <a:pt x="78590" y="17717"/>
                    <a:pt x="153457" y="17717"/>
                  </a:cubicBezTo>
                  <a:cubicBezTo>
                    <a:pt x="228324" y="17717"/>
                    <a:pt x="289265" y="78659"/>
                    <a:pt x="289265" y="153526"/>
                  </a:cubicBezTo>
                  <a:cubicBezTo>
                    <a:pt x="289265" y="228393"/>
                    <a:pt x="228324" y="289334"/>
                    <a:pt x="153457" y="2893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0" name="Google Shape;660;p27"/>
          <p:cNvSpPr/>
          <p:nvPr/>
        </p:nvSpPr>
        <p:spPr>
          <a:xfrm>
            <a:off x="4312197" y="2492544"/>
            <a:ext cx="519555" cy="486139"/>
          </a:xfrm>
          <a:custGeom>
            <a:avLst/>
            <a:gdLst/>
            <a:ahLst/>
            <a:cxnLst/>
            <a:rect l="l" t="t" r="r" b="b"/>
            <a:pathLst>
              <a:path w="602383" h="563639" extrusionOk="0">
                <a:moveTo>
                  <a:pt x="593214" y="308154"/>
                </a:moveTo>
                <a:lnTo>
                  <a:pt x="581219" y="308154"/>
                </a:lnTo>
                <a:lnTo>
                  <a:pt x="516417" y="183307"/>
                </a:lnTo>
                <a:cubicBezTo>
                  <a:pt x="520209" y="183790"/>
                  <a:pt x="524069" y="183996"/>
                  <a:pt x="527930" y="183996"/>
                </a:cubicBezTo>
                <a:cubicBezTo>
                  <a:pt x="553644" y="183996"/>
                  <a:pt x="592111" y="172415"/>
                  <a:pt x="592801" y="140496"/>
                </a:cubicBezTo>
                <a:cubicBezTo>
                  <a:pt x="593490" y="111198"/>
                  <a:pt x="562261" y="93756"/>
                  <a:pt x="538684" y="108992"/>
                </a:cubicBezTo>
                <a:cubicBezTo>
                  <a:pt x="530894" y="114024"/>
                  <a:pt x="525379" y="122021"/>
                  <a:pt x="523242" y="131121"/>
                </a:cubicBezTo>
                <a:cubicBezTo>
                  <a:pt x="516072" y="130362"/>
                  <a:pt x="511798" y="128294"/>
                  <a:pt x="506972" y="125812"/>
                </a:cubicBezTo>
                <a:cubicBezTo>
                  <a:pt x="466782" y="104304"/>
                  <a:pt x="417628" y="97892"/>
                  <a:pt x="371991" y="108095"/>
                </a:cubicBezTo>
                <a:lnTo>
                  <a:pt x="331111" y="117264"/>
                </a:lnTo>
                <a:lnTo>
                  <a:pt x="329180" y="91895"/>
                </a:lnTo>
                <a:lnTo>
                  <a:pt x="331662" y="90102"/>
                </a:lnTo>
                <a:cubicBezTo>
                  <a:pt x="349379" y="77073"/>
                  <a:pt x="352206" y="51566"/>
                  <a:pt x="337660" y="35021"/>
                </a:cubicBezTo>
                <a:lnTo>
                  <a:pt x="310705" y="4343"/>
                </a:lnTo>
                <a:cubicBezTo>
                  <a:pt x="308292" y="1586"/>
                  <a:pt x="304776" y="0"/>
                  <a:pt x="301054" y="0"/>
                </a:cubicBezTo>
                <a:lnTo>
                  <a:pt x="301054" y="0"/>
                </a:lnTo>
                <a:cubicBezTo>
                  <a:pt x="297331" y="0"/>
                  <a:pt x="293815" y="1586"/>
                  <a:pt x="291402" y="4343"/>
                </a:cubicBezTo>
                <a:lnTo>
                  <a:pt x="264447" y="35021"/>
                </a:lnTo>
                <a:cubicBezTo>
                  <a:pt x="249901" y="51566"/>
                  <a:pt x="252659" y="77073"/>
                  <a:pt x="270445" y="90102"/>
                </a:cubicBezTo>
                <a:lnTo>
                  <a:pt x="272927" y="91895"/>
                </a:lnTo>
                <a:lnTo>
                  <a:pt x="270997" y="117264"/>
                </a:lnTo>
                <a:lnTo>
                  <a:pt x="230116" y="108095"/>
                </a:lnTo>
                <a:cubicBezTo>
                  <a:pt x="183307" y="97617"/>
                  <a:pt x="133464" y="105682"/>
                  <a:pt x="93618" y="126571"/>
                </a:cubicBezTo>
                <a:cubicBezTo>
                  <a:pt x="89206" y="128915"/>
                  <a:pt x="84174" y="130500"/>
                  <a:pt x="78865" y="131052"/>
                </a:cubicBezTo>
                <a:cubicBezTo>
                  <a:pt x="69904" y="92309"/>
                  <a:pt x="14822" y="94997"/>
                  <a:pt x="9652" y="134637"/>
                </a:cubicBezTo>
                <a:cubicBezTo>
                  <a:pt x="7652" y="149734"/>
                  <a:pt x="14753" y="164073"/>
                  <a:pt x="27713" y="171381"/>
                </a:cubicBezTo>
                <a:cubicBezTo>
                  <a:pt x="41915" y="179791"/>
                  <a:pt x="57977" y="183996"/>
                  <a:pt x="74109" y="183996"/>
                </a:cubicBezTo>
                <a:cubicBezTo>
                  <a:pt x="77969" y="183996"/>
                  <a:pt x="81830" y="183721"/>
                  <a:pt x="85621" y="183238"/>
                </a:cubicBezTo>
                <a:lnTo>
                  <a:pt x="20820" y="308016"/>
                </a:lnTo>
                <a:lnTo>
                  <a:pt x="8824" y="308016"/>
                </a:lnTo>
                <a:cubicBezTo>
                  <a:pt x="3930" y="308016"/>
                  <a:pt x="0" y="311946"/>
                  <a:pt x="0" y="316841"/>
                </a:cubicBezTo>
                <a:cubicBezTo>
                  <a:pt x="0" y="321735"/>
                  <a:pt x="3930" y="325665"/>
                  <a:pt x="8824" y="325665"/>
                </a:cubicBezTo>
                <a:lnTo>
                  <a:pt x="19923" y="325665"/>
                </a:lnTo>
                <a:cubicBezTo>
                  <a:pt x="33366" y="360203"/>
                  <a:pt x="66663" y="384262"/>
                  <a:pt x="105545" y="384262"/>
                </a:cubicBezTo>
                <a:cubicBezTo>
                  <a:pt x="117057" y="384262"/>
                  <a:pt x="128294" y="382125"/>
                  <a:pt x="138911" y="377989"/>
                </a:cubicBezTo>
                <a:cubicBezTo>
                  <a:pt x="143461" y="376196"/>
                  <a:pt x="145667" y="371095"/>
                  <a:pt x="143943" y="366545"/>
                </a:cubicBezTo>
                <a:cubicBezTo>
                  <a:pt x="142220" y="361995"/>
                  <a:pt x="137049" y="359789"/>
                  <a:pt x="132500" y="361513"/>
                </a:cubicBezTo>
                <a:cubicBezTo>
                  <a:pt x="123951" y="364891"/>
                  <a:pt x="114851" y="366545"/>
                  <a:pt x="105545" y="366545"/>
                </a:cubicBezTo>
                <a:cubicBezTo>
                  <a:pt x="76935" y="366545"/>
                  <a:pt x="51566" y="350483"/>
                  <a:pt x="39226" y="325596"/>
                </a:cubicBezTo>
                <a:lnTo>
                  <a:pt x="171863" y="325596"/>
                </a:lnTo>
                <a:cubicBezTo>
                  <a:pt x="169312" y="330628"/>
                  <a:pt x="166279" y="335385"/>
                  <a:pt x="162557" y="339797"/>
                </a:cubicBezTo>
                <a:cubicBezTo>
                  <a:pt x="159454" y="343520"/>
                  <a:pt x="159937" y="349104"/>
                  <a:pt x="163729" y="352206"/>
                </a:cubicBezTo>
                <a:cubicBezTo>
                  <a:pt x="167451" y="355308"/>
                  <a:pt x="173035" y="354826"/>
                  <a:pt x="176137" y="351034"/>
                </a:cubicBezTo>
                <a:cubicBezTo>
                  <a:pt x="182549" y="343313"/>
                  <a:pt x="187512" y="334765"/>
                  <a:pt x="191097" y="325527"/>
                </a:cubicBezTo>
                <a:lnTo>
                  <a:pt x="202196" y="325527"/>
                </a:lnTo>
                <a:cubicBezTo>
                  <a:pt x="207091" y="325527"/>
                  <a:pt x="211020" y="321597"/>
                  <a:pt x="211020" y="316703"/>
                </a:cubicBezTo>
                <a:cubicBezTo>
                  <a:pt x="211020" y="311808"/>
                  <a:pt x="207091" y="307879"/>
                  <a:pt x="202196" y="307879"/>
                </a:cubicBezTo>
                <a:lnTo>
                  <a:pt x="190201" y="307879"/>
                </a:lnTo>
                <a:lnTo>
                  <a:pt x="119539" y="171794"/>
                </a:lnTo>
                <a:cubicBezTo>
                  <a:pt x="132155" y="165176"/>
                  <a:pt x="170484" y="148355"/>
                  <a:pt x="219017" y="159248"/>
                </a:cubicBezTo>
                <a:lnTo>
                  <a:pt x="265895" y="169795"/>
                </a:lnTo>
                <a:cubicBezTo>
                  <a:pt x="266309" y="169864"/>
                  <a:pt x="266653" y="169933"/>
                  <a:pt x="267067" y="170071"/>
                </a:cubicBezTo>
                <a:lnTo>
                  <a:pt x="247489" y="437690"/>
                </a:lnTo>
                <a:cubicBezTo>
                  <a:pt x="229013" y="438241"/>
                  <a:pt x="214191" y="453407"/>
                  <a:pt x="214191" y="471952"/>
                </a:cubicBezTo>
                <a:cubicBezTo>
                  <a:pt x="214191" y="478018"/>
                  <a:pt x="215777" y="483671"/>
                  <a:pt x="218535" y="488566"/>
                </a:cubicBezTo>
                <a:lnTo>
                  <a:pt x="191855" y="488566"/>
                </a:lnTo>
                <a:cubicBezTo>
                  <a:pt x="165038" y="488566"/>
                  <a:pt x="143185" y="510419"/>
                  <a:pt x="143185" y="537236"/>
                </a:cubicBezTo>
                <a:cubicBezTo>
                  <a:pt x="143185" y="551782"/>
                  <a:pt x="155042" y="563640"/>
                  <a:pt x="169588" y="563640"/>
                </a:cubicBezTo>
                <a:lnTo>
                  <a:pt x="432795" y="563640"/>
                </a:lnTo>
                <a:cubicBezTo>
                  <a:pt x="447341" y="563640"/>
                  <a:pt x="459198" y="551782"/>
                  <a:pt x="459198" y="537236"/>
                </a:cubicBezTo>
                <a:cubicBezTo>
                  <a:pt x="459198" y="510419"/>
                  <a:pt x="437345" y="488566"/>
                  <a:pt x="410528" y="488566"/>
                </a:cubicBezTo>
                <a:lnTo>
                  <a:pt x="383849" y="488566"/>
                </a:lnTo>
                <a:cubicBezTo>
                  <a:pt x="386606" y="483602"/>
                  <a:pt x="388192" y="477949"/>
                  <a:pt x="388192" y="471952"/>
                </a:cubicBezTo>
                <a:cubicBezTo>
                  <a:pt x="388192" y="453338"/>
                  <a:pt x="373301" y="438172"/>
                  <a:pt x="354894" y="437690"/>
                </a:cubicBezTo>
                <a:lnTo>
                  <a:pt x="335316" y="170071"/>
                </a:lnTo>
                <a:cubicBezTo>
                  <a:pt x="335661" y="170002"/>
                  <a:pt x="336074" y="169933"/>
                  <a:pt x="336419" y="169864"/>
                </a:cubicBezTo>
                <a:lnTo>
                  <a:pt x="383297" y="159316"/>
                </a:lnTo>
                <a:cubicBezTo>
                  <a:pt x="431416" y="148493"/>
                  <a:pt x="469952" y="165176"/>
                  <a:pt x="482775" y="171863"/>
                </a:cubicBezTo>
                <a:lnTo>
                  <a:pt x="412182" y="307948"/>
                </a:lnTo>
                <a:lnTo>
                  <a:pt x="400187" y="307948"/>
                </a:lnTo>
                <a:cubicBezTo>
                  <a:pt x="395293" y="307948"/>
                  <a:pt x="391363" y="311877"/>
                  <a:pt x="391363" y="316772"/>
                </a:cubicBezTo>
                <a:cubicBezTo>
                  <a:pt x="391363" y="321666"/>
                  <a:pt x="395293" y="325596"/>
                  <a:pt x="400187" y="325596"/>
                </a:cubicBezTo>
                <a:lnTo>
                  <a:pt x="411286" y="325596"/>
                </a:lnTo>
                <a:cubicBezTo>
                  <a:pt x="424729" y="360134"/>
                  <a:pt x="458026" y="384193"/>
                  <a:pt x="496908" y="384193"/>
                </a:cubicBezTo>
                <a:cubicBezTo>
                  <a:pt x="509247" y="384193"/>
                  <a:pt x="521243" y="381780"/>
                  <a:pt x="532549" y="377024"/>
                </a:cubicBezTo>
                <a:cubicBezTo>
                  <a:pt x="537030" y="375162"/>
                  <a:pt x="539167" y="369923"/>
                  <a:pt x="537236" y="365442"/>
                </a:cubicBezTo>
                <a:cubicBezTo>
                  <a:pt x="535375" y="360961"/>
                  <a:pt x="530136" y="358824"/>
                  <a:pt x="525655" y="360754"/>
                </a:cubicBezTo>
                <a:cubicBezTo>
                  <a:pt x="516555" y="364615"/>
                  <a:pt x="506835" y="366545"/>
                  <a:pt x="496839" y="366545"/>
                </a:cubicBezTo>
                <a:cubicBezTo>
                  <a:pt x="468229" y="366545"/>
                  <a:pt x="442860" y="350483"/>
                  <a:pt x="430520" y="325596"/>
                </a:cubicBezTo>
                <a:lnTo>
                  <a:pt x="563157" y="325596"/>
                </a:lnTo>
                <a:cubicBezTo>
                  <a:pt x="560951" y="330077"/>
                  <a:pt x="558262" y="334282"/>
                  <a:pt x="555160" y="338211"/>
                </a:cubicBezTo>
                <a:cubicBezTo>
                  <a:pt x="552127" y="342072"/>
                  <a:pt x="552816" y="347587"/>
                  <a:pt x="556608" y="350620"/>
                </a:cubicBezTo>
                <a:cubicBezTo>
                  <a:pt x="560399" y="353654"/>
                  <a:pt x="565983" y="352964"/>
                  <a:pt x="569017" y="349173"/>
                </a:cubicBezTo>
                <a:cubicBezTo>
                  <a:pt x="574670" y="342003"/>
                  <a:pt x="579151" y="334075"/>
                  <a:pt x="582460" y="325596"/>
                </a:cubicBezTo>
                <a:lnTo>
                  <a:pt x="593559" y="325596"/>
                </a:lnTo>
                <a:cubicBezTo>
                  <a:pt x="598454" y="325596"/>
                  <a:pt x="602383" y="321666"/>
                  <a:pt x="602383" y="316772"/>
                </a:cubicBezTo>
                <a:cubicBezTo>
                  <a:pt x="602383" y="311877"/>
                  <a:pt x="598454" y="307948"/>
                  <a:pt x="593559" y="307948"/>
                </a:cubicBezTo>
                <a:close/>
                <a:moveTo>
                  <a:pt x="277615" y="46809"/>
                </a:moveTo>
                <a:lnTo>
                  <a:pt x="300985" y="20199"/>
                </a:lnTo>
                <a:lnTo>
                  <a:pt x="324355" y="46809"/>
                </a:lnTo>
                <a:cubicBezTo>
                  <a:pt x="332007" y="55564"/>
                  <a:pt x="330697" y="69076"/>
                  <a:pt x="321184" y="76039"/>
                </a:cubicBezTo>
                <a:lnTo>
                  <a:pt x="317116" y="79003"/>
                </a:lnTo>
                <a:lnTo>
                  <a:pt x="284853" y="79003"/>
                </a:lnTo>
                <a:lnTo>
                  <a:pt x="280786" y="76039"/>
                </a:lnTo>
                <a:cubicBezTo>
                  <a:pt x="271410" y="69145"/>
                  <a:pt x="269825" y="55633"/>
                  <a:pt x="277615" y="46809"/>
                </a:cubicBezTo>
                <a:close/>
                <a:moveTo>
                  <a:pt x="313600" y="120711"/>
                </a:moveTo>
                <a:cubicBezTo>
                  <a:pt x="305190" y="121676"/>
                  <a:pt x="296710" y="121676"/>
                  <a:pt x="288300" y="120711"/>
                </a:cubicBezTo>
                <a:lnTo>
                  <a:pt x="290093" y="96721"/>
                </a:lnTo>
                <a:lnTo>
                  <a:pt x="311739" y="96721"/>
                </a:lnTo>
                <a:lnTo>
                  <a:pt x="313600" y="120711"/>
                </a:lnTo>
                <a:close/>
                <a:moveTo>
                  <a:pt x="170209" y="308223"/>
                </a:moveTo>
                <a:lnTo>
                  <a:pt x="40605" y="308223"/>
                </a:lnTo>
                <a:lnTo>
                  <a:pt x="105407" y="183376"/>
                </a:lnTo>
                <a:lnTo>
                  <a:pt x="170209" y="308223"/>
                </a:lnTo>
                <a:close/>
                <a:moveTo>
                  <a:pt x="410252" y="506559"/>
                </a:moveTo>
                <a:cubicBezTo>
                  <a:pt x="427349" y="506559"/>
                  <a:pt x="441274" y="520484"/>
                  <a:pt x="441274" y="537581"/>
                </a:cubicBezTo>
                <a:cubicBezTo>
                  <a:pt x="441274" y="542407"/>
                  <a:pt x="437345" y="546336"/>
                  <a:pt x="432519" y="546336"/>
                </a:cubicBezTo>
                <a:lnTo>
                  <a:pt x="169312" y="546336"/>
                </a:lnTo>
                <a:cubicBezTo>
                  <a:pt x="164487" y="546336"/>
                  <a:pt x="160557" y="542407"/>
                  <a:pt x="160557" y="537581"/>
                </a:cubicBezTo>
                <a:cubicBezTo>
                  <a:pt x="160557" y="520484"/>
                  <a:pt x="174483" y="506559"/>
                  <a:pt x="191579" y="506559"/>
                </a:cubicBezTo>
                <a:lnTo>
                  <a:pt x="410183" y="506559"/>
                </a:lnTo>
                <a:close/>
                <a:moveTo>
                  <a:pt x="370199" y="472227"/>
                </a:moveTo>
                <a:cubicBezTo>
                  <a:pt x="370199" y="481396"/>
                  <a:pt x="362753" y="488842"/>
                  <a:pt x="353584" y="488842"/>
                </a:cubicBezTo>
                <a:lnTo>
                  <a:pt x="248316" y="488842"/>
                </a:lnTo>
                <a:cubicBezTo>
                  <a:pt x="239147" y="488842"/>
                  <a:pt x="231702" y="481396"/>
                  <a:pt x="231702" y="472227"/>
                </a:cubicBezTo>
                <a:cubicBezTo>
                  <a:pt x="231702" y="463059"/>
                  <a:pt x="239147" y="455613"/>
                  <a:pt x="248316" y="455613"/>
                </a:cubicBezTo>
                <a:lnTo>
                  <a:pt x="353584" y="455613"/>
                </a:lnTo>
                <a:cubicBezTo>
                  <a:pt x="362753" y="455613"/>
                  <a:pt x="370199" y="463059"/>
                  <a:pt x="370199" y="472227"/>
                </a:cubicBezTo>
                <a:close/>
                <a:moveTo>
                  <a:pt x="336833" y="437896"/>
                </a:moveTo>
                <a:lnTo>
                  <a:pt x="264999" y="437896"/>
                </a:lnTo>
                <a:lnTo>
                  <a:pt x="284371" y="173104"/>
                </a:lnTo>
                <a:cubicBezTo>
                  <a:pt x="295332" y="174207"/>
                  <a:pt x="306431" y="174207"/>
                  <a:pt x="317392" y="173104"/>
                </a:cubicBezTo>
                <a:lnTo>
                  <a:pt x="336764" y="437896"/>
                </a:lnTo>
                <a:close/>
                <a:moveTo>
                  <a:pt x="379023" y="142289"/>
                </a:moveTo>
                <a:lnTo>
                  <a:pt x="332145" y="152836"/>
                </a:lnTo>
                <a:cubicBezTo>
                  <a:pt x="311670" y="157455"/>
                  <a:pt x="290024" y="157455"/>
                  <a:pt x="269618" y="152836"/>
                </a:cubicBezTo>
                <a:lnTo>
                  <a:pt x="222740" y="142289"/>
                </a:lnTo>
                <a:cubicBezTo>
                  <a:pt x="183790" y="133534"/>
                  <a:pt x="143668" y="138980"/>
                  <a:pt x="108853" y="157662"/>
                </a:cubicBezTo>
                <a:cubicBezTo>
                  <a:pt x="86449" y="169657"/>
                  <a:pt x="58046" y="169106"/>
                  <a:pt x="36400" y="156214"/>
                </a:cubicBezTo>
                <a:cubicBezTo>
                  <a:pt x="36331" y="156214"/>
                  <a:pt x="36262" y="156145"/>
                  <a:pt x="36193" y="156076"/>
                </a:cubicBezTo>
                <a:cubicBezTo>
                  <a:pt x="29506" y="152354"/>
                  <a:pt x="25921" y="144908"/>
                  <a:pt x="26955" y="137049"/>
                </a:cubicBezTo>
                <a:cubicBezTo>
                  <a:pt x="29643" y="116437"/>
                  <a:pt x="57977" y="115679"/>
                  <a:pt x="61700" y="136153"/>
                </a:cubicBezTo>
                <a:cubicBezTo>
                  <a:pt x="63148" y="144012"/>
                  <a:pt x="70110" y="149527"/>
                  <a:pt x="78038" y="148976"/>
                </a:cubicBezTo>
                <a:cubicBezTo>
                  <a:pt x="86449" y="148424"/>
                  <a:pt x="94584" y="146149"/>
                  <a:pt x="101684" y="142358"/>
                </a:cubicBezTo>
                <a:cubicBezTo>
                  <a:pt x="142909" y="121400"/>
                  <a:pt x="186685" y="116644"/>
                  <a:pt x="226118" y="125468"/>
                </a:cubicBezTo>
                <a:lnTo>
                  <a:pt x="272996" y="136015"/>
                </a:lnTo>
                <a:cubicBezTo>
                  <a:pt x="291816" y="140221"/>
                  <a:pt x="311326" y="140014"/>
                  <a:pt x="328974" y="136015"/>
                </a:cubicBezTo>
                <a:lnTo>
                  <a:pt x="375852" y="125468"/>
                </a:lnTo>
                <a:cubicBezTo>
                  <a:pt x="415767" y="116506"/>
                  <a:pt x="457061" y="120711"/>
                  <a:pt x="499045" y="141737"/>
                </a:cubicBezTo>
                <a:cubicBezTo>
                  <a:pt x="499389" y="141875"/>
                  <a:pt x="509247" y="148080"/>
                  <a:pt x="523862" y="148976"/>
                </a:cubicBezTo>
                <a:cubicBezTo>
                  <a:pt x="531790" y="149527"/>
                  <a:pt x="538822" y="144012"/>
                  <a:pt x="540201" y="136153"/>
                </a:cubicBezTo>
                <a:cubicBezTo>
                  <a:pt x="541097" y="131052"/>
                  <a:pt x="544061" y="126571"/>
                  <a:pt x="548267" y="123813"/>
                </a:cubicBezTo>
                <a:cubicBezTo>
                  <a:pt x="559779" y="116299"/>
                  <a:pt x="575428" y="124778"/>
                  <a:pt x="575083" y="140083"/>
                </a:cubicBezTo>
                <a:cubicBezTo>
                  <a:pt x="574877" y="148286"/>
                  <a:pt x="569568" y="154836"/>
                  <a:pt x="559297" y="159730"/>
                </a:cubicBezTo>
                <a:cubicBezTo>
                  <a:pt x="548887" y="164625"/>
                  <a:pt x="536271" y="166348"/>
                  <a:pt x="527861" y="166348"/>
                </a:cubicBezTo>
                <a:cubicBezTo>
                  <a:pt x="508834" y="166348"/>
                  <a:pt x="498562" y="159937"/>
                  <a:pt x="492426" y="157455"/>
                </a:cubicBezTo>
                <a:cubicBezTo>
                  <a:pt x="480087" y="150699"/>
                  <a:pt x="435346" y="129673"/>
                  <a:pt x="379023" y="142289"/>
                </a:cubicBezTo>
                <a:lnTo>
                  <a:pt x="379023" y="142289"/>
                </a:lnTo>
                <a:close/>
                <a:moveTo>
                  <a:pt x="431623" y="308154"/>
                </a:moveTo>
                <a:lnTo>
                  <a:pt x="496425" y="183307"/>
                </a:lnTo>
                <a:lnTo>
                  <a:pt x="561227" y="308154"/>
                </a:lnTo>
                <a:lnTo>
                  <a:pt x="431623" y="30815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28"/>
          <p:cNvSpPr/>
          <p:nvPr/>
        </p:nvSpPr>
        <p:spPr>
          <a:xfrm>
            <a:off x="713225" y="2277225"/>
            <a:ext cx="7717500" cy="21261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66" name="Google Shape;666;p28"/>
          <p:cNvSpPr/>
          <p:nvPr/>
        </p:nvSpPr>
        <p:spPr>
          <a:xfrm rot="10800000">
            <a:off x="1338338" y="1386400"/>
            <a:ext cx="1041600" cy="1817400"/>
          </a:xfrm>
          <a:prstGeom prst="round2Same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67" name="Google Shape;667;p28"/>
          <p:cNvSpPr/>
          <p:nvPr/>
        </p:nvSpPr>
        <p:spPr>
          <a:xfrm>
            <a:off x="1449638" y="2277225"/>
            <a:ext cx="819000" cy="819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68" name="Google Shape;668;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4 blocker template for a project proposal</a:t>
            </a:r>
            <a:endParaRPr/>
          </a:p>
        </p:txBody>
      </p:sp>
      <p:sp>
        <p:nvSpPr>
          <p:cNvPr id="669" name="Google Shape;669;p28"/>
          <p:cNvSpPr/>
          <p:nvPr/>
        </p:nvSpPr>
        <p:spPr>
          <a:xfrm rot="10800000">
            <a:off x="3146963" y="1386400"/>
            <a:ext cx="1041600" cy="18174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70" name="Google Shape;670;p28"/>
          <p:cNvSpPr/>
          <p:nvPr/>
        </p:nvSpPr>
        <p:spPr>
          <a:xfrm rot="10800000">
            <a:off x="4955475" y="1386400"/>
            <a:ext cx="1041600" cy="18174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71" name="Google Shape;671;p28"/>
          <p:cNvSpPr/>
          <p:nvPr/>
        </p:nvSpPr>
        <p:spPr>
          <a:xfrm rot="10800000">
            <a:off x="6764013" y="1386400"/>
            <a:ext cx="1041600" cy="18174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72" name="Google Shape;672;p28"/>
          <p:cNvSpPr txBox="1">
            <a:spLocks noGrp="1"/>
          </p:cNvSpPr>
          <p:nvPr>
            <p:ph type="title"/>
          </p:nvPr>
        </p:nvSpPr>
        <p:spPr>
          <a:xfrm>
            <a:off x="1465688" y="2400384"/>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01</a:t>
            </a:r>
            <a:endParaRPr sz="2400"/>
          </a:p>
        </p:txBody>
      </p:sp>
      <p:sp>
        <p:nvSpPr>
          <p:cNvPr id="673" name="Google Shape;673;p28"/>
          <p:cNvSpPr txBox="1">
            <a:spLocks noGrp="1"/>
          </p:cNvSpPr>
          <p:nvPr>
            <p:ph type="body" idx="4294967295"/>
          </p:nvPr>
        </p:nvSpPr>
        <p:spPr>
          <a:xfrm>
            <a:off x="939300" y="3321175"/>
            <a:ext cx="18399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674" name="Google Shape;674;p28"/>
          <p:cNvSpPr txBox="1">
            <a:spLocks noGrp="1"/>
          </p:cNvSpPr>
          <p:nvPr>
            <p:ph type="title"/>
          </p:nvPr>
        </p:nvSpPr>
        <p:spPr>
          <a:xfrm>
            <a:off x="1338438" y="1623475"/>
            <a:ext cx="10416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Mars</a:t>
            </a:r>
            <a:endParaRPr sz="1800"/>
          </a:p>
        </p:txBody>
      </p:sp>
      <p:sp>
        <p:nvSpPr>
          <p:cNvPr id="675" name="Google Shape;675;p28"/>
          <p:cNvSpPr txBox="1">
            <a:spLocks noGrp="1"/>
          </p:cNvSpPr>
          <p:nvPr>
            <p:ph type="body" idx="4294967295"/>
          </p:nvPr>
        </p:nvSpPr>
        <p:spPr>
          <a:xfrm>
            <a:off x="2747825" y="3321175"/>
            <a:ext cx="18399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676" name="Google Shape;676;p28"/>
          <p:cNvSpPr txBox="1">
            <a:spLocks noGrp="1"/>
          </p:cNvSpPr>
          <p:nvPr>
            <p:ph type="title"/>
          </p:nvPr>
        </p:nvSpPr>
        <p:spPr>
          <a:xfrm>
            <a:off x="3146963" y="1623475"/>
            <a:ext cx="10416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Venus</a:t>
            </a:r>
            <a:endParaRPr sz="1800"/>
          </a:p>
        </p:txBody>
      </p:sp>
      <p:sp>
        <p:nvSpPr>
          <p:cNvPr id="677" name="Google Shape;677;p28"/>
          <p:cNvSpPr txBox="1">
            <a:spLocks noGrp="1"/>
          </p:cNvSpPr>
          <p:nvPr>
            <p:ph type="body" idx="4294967295"/>
          </p:nvPr>
        </p:nvSpPr>
        <p:spPr>
          <a:xfrm>
            <a:off x="4556313" y="3321175"/>
            <a:ext cx="18399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a:t>
            </a:r>
            <a:endParaRPr/>
          </a:p>
        </p:txBody>
      </p:sp>
      <p:sp>
        <p:nvSpPr>
          <p:cNvPr id="678" name="Google Shape;678;p28"/>
          <p:cNvSpPr txBox="1">
            <a:spLocks noGrp="1"/>
          </p:cNvSpPr>
          <p:nvPr>
            <p:ph type="title"/>
          </p:nvPr>
        </p:nvSpPr>
        <p:spPr>
          <a:xfrm>
            <a:off x="4955475" y="1623475"/>
            <a:ext cx="10416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Earth</a:t>
            </a:r>
            <a:endParaRPr sz="1800"/>
          </a:p>
        </p:txBody>
      </p:sp>
      <p:sp>
        <p:nvSpPr>
          <p:cNvPr id="679" name="Google Shape;679;p28"/>
          <p:cNvSpPr txBox="1">
            <a:spLocks noGrp="1"/>
          </p:cNvSpPr>
          <p:nvPr>
            <p:ph type="body" idx="4294967295"/>
          </p:nvPr>
        </p:nvSpPr>
        <p:spPr>
          <a:xfrm>
            <a:off x="6364863" y="3321175"/>
            <a:ext cx="18399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It was named after the Roman god</a:t>
            </a: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680" name="Google Shape;680;p28"/>
          <p:cNvSpPr txBox="1">
            <a:spLocks noGrp="1"/>
          </p:cNvSpPr>
          <p:nvPr>
            <p:ph type="title"/>
          </p:nvPr>
        </p:nvSpPr>
        <p:spPr>
          <a:xfrm>
            <a:off x="6764013" y="1623475"/>
            <a:ext cx="10416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681" name="Google Shape;681;p28"/>
          <p:cNvSpPr/>
          <p:nvPr/>
        </p:nvSpPr>
        <p:spPr>
          <a:xfrm>
            <a:off x="3258263" y="2277225"/>
            <a:ext cx="819000" cy="819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82" name="Google Shape;682;p28"/>
          <p:cNvSpPr txBox="1">
            <a:spLocks noGrp="1"/>
          </p:cNvSpPr>
          <p:nvPr>
            <p:ph type="title"/>
          </p:nvPr>
        </p:nvSpPr>
        <p:spPr>
          <a:xfrm>
            <a:off x="3274313" y="2400384"/>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02</a:t>
            </a:r>
            <a:endParaRPr sz="2400"/>
          </a:p>
        </p:txBody>
      </p:sp>
      <p:sp>
        <p:nvSpPr>
          <p:cNvPr id="683" name="Google Shape;683;p28"/>
          <p:cNvSpPr/>
          <p:nvPr/>
        </p:nvSpPr>
        <p:spPr>
          <a:xfrm>
            <a:off x="5066775" y="2277225"/>
            <a:ext cx="819000" cy="819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84" name="Google Shape;684;p28"/>
          <p:cNvSpPr txBox="1">
            <a:spLocks noGrp="1"/>
          </p:cNvSpPr>
          <p:nvPr>
            <p:ph type="title"/>
          </p:nvPr>
        </p:nvSpPr>
        <p:spPr>
          <a:xfrm>
            <a:off x="5082825" y="2400384"/>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03</a:t>
            </a:r>
            <a:endParaRPr sz="2400"/>
          </a:p>
        </p:txBody>
      </p:sp>
      <p:sp>
        <p:nvSpPr>
          <p:cNvPr id="685" name="Google Shape;685;p28"/>
          <p:cNvSpPr/>
          <p:nvPr/>
        </p:nvSpPr>
        <p:spPr>
          <a:xfrm>
            <a:off x="6875313" y="2277225"/>
            <a:ext cx="819000" cy="819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86" name="Google Shape;686;p28"/>
          <p:cNvSpPr txBox="1">
            <a:spLocks noGrp="1"/>
          </p:cNvSpPr>
          <p:nvPr>
            <p:ph type="title"/>
          </p:nvPr>
        </p:nvSpPr>
        <p:spPr>
          <a:xfrm>
            <a:off x="6891363" y="2400384"/>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04</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2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a:t>4 blocker template for a project proposal</a:t>
            </a:r>
            <a:endParaRPr/>
          </a:p>
        </p:txBody>
      </p:sp>
      <p:cxnSp>
        <p:nvCxnSpPr>
          <p:cNvPr id="692" name="Google Shape;692;p29"/>
          <p:cNvCxnSpPr/>
          <p:nvPr/>
        </p:nvCxnSpPr>
        <p:spPr>
          <a:xfrm>
            <a:off x="1070375" y="4158600"/>
            <a:ext cx="6910800" cy="0"/>
          </a:xfrm>
          <a:prstGeom prst="straightConnector1">
            <a:avLst/>
          </a:prstGeom>
          <a:noFill/>
          <a:ln w="9525" cap="flat" cmpd="sng">
            <a:solidFill>
              <a:schemeClr val="dk1"/>
            </a:solidFill>
            <a:prstDash val="solid"/>
            <a:round/>
            <a:headEnd type="none" w="med" len="med"/>
            <a:tailEnd type="triangle" w="med" len="med"/>
          </a:ln>
        </p:spPr>
      </p:cxnSp>
      <p:sp>
        <p:nvSpPr>
          <p:cNvPr id="693" name="Google Shape;693;p29"/>
          <p:cNvSpPr/>
          <p:nvPr/>
        </p:nvSpPr>
        <p:spPr>
          <a:xfrm>
            <a:off x="1449638" y="3749100"/>
            <a:ext cx="819000" cy="8190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94" name="Google Shape;694;p29"/>
          <p:cNvSpPr txBox="1">
            <a:spLocks noGrp="1"/>
          </p:cNvSpPr>
          <p:nvPr>
            <p:ph type="title"/>
          </p:nvPr>
        </p:nvSpPr>
        <p:spPr>
          <a:xfrm>
            <a:off x="1465688" y="3872259"/>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01</a:t>
            </a:r>
            <a:endParaRPr sz="2400"/>
          </a:p>
        </p:txBody>
      </p:sp>
      <p:sp>
        <p:nvSpPr>
          <p:cNvPr id="695" name="Google Shape;695;p29"/>
          <p:cNvSpPr/>
          <p:nvPr/>
        </p:nvSpPr>
        <p:spPr>
          <a:xfrm>
            <a:off x="3258263" y="3749100"/>
            <a:ext cx="819000" cy="819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96" name="Google Shape;696;p29"/>
          <p:cNvSpPr txBox="1">
            <a:spLocks noGrp="1"/>
          </p:cNvSpPr>
          <p:nvPr>
            <p:ph type="title"/>
          </p:nvPr>
        </p:nvSpPr>
        <p:spPr>
          <a:xfrm>
            <a:off x="3274313" y="3872259"/>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02</a:t>
            </a:r>
            <a:endParaRPr sz="2400"/>
          </a:p>
        </p:txBody>
      </p:sp>
      <p:sp>
        <p:nvSpPr>
          <p:cNvPr id="697" name="Google Shape;697;p29"/>
          <p:cNvSpPr/>
          <p:nvPr/>
        </p:nvSpPr>
        <p:spPr>
          <a:xfrm>
            <a:off x="5066775" y="3749100"/>
            <a:ext cx="819000" cy="819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698" name="Google Shape;698;p29"/>
          <p:cNvSpPr txBox="1">
            <a:spLocks noGrp="1"/>
          </p:cNvSpPr>
          <p:nvPr>
            <p:ph type="title"/>
          </p:nvPr>
        </p:nvSpPr>
        <p:spPr>
          <a:xfrm>
            <a:off x="5082825" y="3872259"/>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03</a:t>
            </a:r>
            <a:endParaRPr sz="2400"/>
          </a:p>
        </p:txBody>
      </p:sp>
      <p:sp>
        <p:nvSpPr>
          <p:cNvPr id="699" name="Google Shape;699;p29"/>
          <p:cNvSpPr/>
          <p:nvPr/>
        </p:nvSpPr>
        <p:spPr>
          <a:xfrm>
            <a:off x="6875313" y="3749100"/>
            <a:ext cx="819000" cy="819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00" name="Google Shape;700;p29"/>
          <p:cNvSpPr txBox="1">
            <a:spLocks noGrp="1"/>
          </p:cNvSpPr>
          <p:nvPr>
            <p:ph type="title"/>
          </p:nvPr>
        </p:nvSpPr>
        <p:spPr>
          <a:xfrm>
            <a:off x="6891363" y="3872259"/>
            <a:ext cx="78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04</a:t>
            </a:r>
            <a:endParaRPr sz="2400"/>
          </a:p>
        </p:txBody>
      </p:sp>
      <p:sp>
        <p:nvSpPr>
          <p:cNvPr id="701" name="Google Shape;701;p29"/>
          <p:cNvSpPr/>
          <p:nvPr/>
        </p:nvSpPr>
        <p:spPr>
          <a:xfrm rot="10800000">
            <a:off x="1019090" y="1820725"/>
            <a:ext cx="1680300" cy="1701300"/>
          </a:xfrm>
          <a:prstGeom prst="round2SameRect">
            <a:avLst>
              <a:gd name="adj1" fmla="val 7721"/>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02" name="Google Shape;702;p29"/>
          <p:cNvSpPr/>
          <p:nvPr/>
        </p:nvSpPr>
        <p:spPr>
          <a:xfrm>
            <a:off x="1017800" y="1244800"/>
            <a:ext cx="1682700" cy="572700"/>
          </a:xfrm>
          <a:prstGeom prst="round2SameRect">
            <a:avLst>
              <a:gd name="adj1" fmla="val 16667"/>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03" name="Google Shape;703;p29"/>
          <p:cNvSpPr/>
          <p:nvPr/>
        </p:nvSpPr>
        <p:spPr>
          <a:xfrm rot="10800000">
            <a:off x="2827715" y="1820725"/>
            <a:ext cx="1680300" cy="1701300"/>
          </a:xfrm>
          <a:prstGeom prst="round2SameRect">
            <a:avLst>
              <a:gd name="adj1" fmla="val 7721"/>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04" name="Google Shape;704;p29"/>
          <p:cNvSpPr/>
          <p:nvPr/>
        </p:nvSpPr>
        <p:spPr>
          <a:xfrm>
            <a:off x="2826425" y="1244800"/>
            <a:ext cx="1682700" cy="572700"/>
          </a:xfrm>
          <a:prstGeom prst="round2Same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05" name="Google Shape;705;p29"/>
          <p:cNvSpPr/>
          <p:nvPr/>
        </p:nvSpPr>
        <p:spPr>
          <a:xfrm rot="10800000">
            <a:off x="4636340" y="1820725"/>
            <a:ext cx="1680300" cy="1701300"/>
          </a:xfrm>
          <a:prstGeom prst="round2SameRect">
            <a:avLst>
              <a:gd name="adj1" fmla="val 7721"/>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06" name="Google Shape;706;p29"/>
          <p:cNvSpPr/>
          <p:nvPr/>
        </p:nvSpPr>
        <p:spPr>
          <a:xfrm>
            <a:off x="4635050" y="1244800"/>
            <a:ext cx="1682700" cy="572700"/>
          </a:xfrm>
          <a:prstGeom prst="round2Same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07" name="Google Shape;707;p29"/>
          <p:cNvSpPr/>
          <p:nvPr/>
        </p:nvSpPr>
        <p:spPr>
          <a:xfrm rot="10800000">
            <a:off x="6444965" y="1820725"/>
            <a:ext cx="1680300" cy="1701300"/>
          </a:xfrm>
          <a:prstGeom prst="round2SameRect">
            <a:avLst>
              <a:gd name="adj1" fmla="val 7721"/>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08" name="Google Shape;708;p29"/>
          <p:cNvSpPr/>
          <p:nvPr/>
        </p:nvSpPr>
        <p:spPr>
          <a:xfrm>
            <a:off x="6443675" y="1244800"/>
            <a:ext cx="1682700" cy="572700"/>
          </a:xfrm>
          <a:prstGeom prst="round2Same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09" name="Google Shape;709;p29"/>
          <p:cNvSpPr txBox="1">
            <a:spLocks noGrp="1"/>
          </p:cNvSpPr>
          <p:nvPr>
            <p:ph type="title"/>
          </p:nvPr>
        </p:nvSpPr>
        <p:spPr>
          <a:xfrm>
            <a:off x="1338438" y="1281400"/>
            <a:ext cx="10416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Mars</a:t>
            </a:r>
            <a:endParaRPr sz="1800"/>
          </a:p>
        </p:txBody>
      </p:sp>
      <p:sp>
        <p:nvSpPr>
          <p:cNvPr id="710" name="Google Shape;710;p29"/>
          <p:cNvSpPr txBox="1">
            <a:spLocks noGrp="1"/>
          </p:cNvSpPr>
          <p:nvPr>
            <p:ph type="title"/>
          </p:nvPr>
        </p:nvSpPr>
        <p:spPr>
          <a:xfrm>
            <a:off x="3146963" y="1281400"/>
            <a:ext cx="10416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Venus</a:t>
            </a:r>
            <a:endParaRPr sz="1800"/>
          </a:p>
        </p:txBody>
      </p:sp>
      <p:sp>
        <p:nvSpPr>
          <p:cNvPr id="711" name="Google Shape;711;p29"/>
          <p:cNvSpPr txBox="1">
            <a:spLocks noGrp="1"/>
          </p:cNvSpPr>
          <p:nvPr>
            <p:ph type="title"/>
          </p:nvPr>
        </p:nvSpPr>
        <p:spPr>
          <a:xfrm>
            <a:off x="4955475" y="1281400"/>
            <a:ext cx="10416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Earth</a:t>
            </a:r>
            <a:endParaRPr sz="1800"/>
          </a:p>
        </p:txBody>
      </p:sp>
      <p:sp>
        <p:nvSpPr>
          <p:cNvPr id="712" name="Google Shape;712;p29"/>
          <p:cNvSpPr txBox="1">
            <a:spLocks noGrp="1"/>
          </p:cNvSpPr>
          <p:nvPr>
            <p:ph type="title"/>
          </p:nvPr>
        </p:nvSpPr>
        <p:spPr>
          <a:xfrm>
            <a:off x="6764013" y="1281400"/>
            <a:ext cx="10416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713" name="Google Shape;713;p29"/>
          <p:cNvSpPr txBox="1">
            <a:spLocks noGrp="1"/>
          </p:cNvSpPr>
          <p:nvPr>
            <p:ph type="body" idx="4294967295"/>
          </p:nvPr>
        </p:nvSpPr>
        <p:spPr>
          <a:xfrm>
            <a:off x="1018900" y="1929200"/>
            <a:ext cx="16827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714" name="Google Shape;714;p29"/>
          <p:cNvSpPr txBox="1">
            <a:spLocks noGrp="1"/>
          </p:cNvSpPr>
          <p:nvPr>
            <p:ph type="body" idx="4294967295"/>
          </p:nvPr>
        </p:nvSpPr>
        <p:spPr>
          <a:xfrm>
            <a:off x="2826425" y="1929200"/>
            <a:ext cx="16803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715" name="Google Shape;715;p29"/>
          <p:cNvSpPr txBox="1">
            <a:spLocks noGrp="1"/>
          </p:cNvSpPr>
          <p:nvPr>
            <p:ph type="body" idx="4294967295"/>
          </p:nvPr>
        </p:nvSpPr>
        <p:spPr>
          <a:xfrm>
            <a:off x="4635050" y="1929200"/>
            <a:ext cx="16827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a:t>
            </a:r>
            <a:endParaRPr/>
          </a:p>
        </p:txBody>
      </p:sp>
      <p:sp>
        <p:nvSpPr>
          <p:cNvPr id="716" name="Google Shape;716;p29"/>
          <p:cNvSpPr txBox="1">
            <a:spLocks noGrp="1"/>
          </p:cNvSpPr>
          <p:nvPr>
            <p:ph type="body" idx="4294967295"/>
          </p:nvPr>
        </p:nvSpPr>
        <p:spPr>
          <a:xfrm>
            <a:off x="6443675" y="1929200"/>
            <a:ext cx="1680300" cy="90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It was named after the Roman god</a:t>
            </a: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cxnSp>
        <p:nvCxnSpPr>
          <p:cNvPr id="717" name="Google Shape;717;p29"/>
          <p:cNvCxnSpPr>
            <a:stCxn id="701" idx="3"/>
            <a:endCxn id="693" idx="0"/>
          </p:cNvCxnSpPr>
          <p:nvPr/>
        </p:nvCxnSpPr>
        <p:spPr>
          <a:xfrm>
            <a:off x="1859240" y="3522025"/>
            <a:ext cx="0" cy="227100"/>
          </a:xfrm>
          <a:prstGeom prst="straightConnector1">
            <a:avLst/>
          </a:prstGeom>
          <a:noFill/>
          <a:ln w="9525" cap="flat" cmpd="sng">
            <a:solidFill>
              <a:schemeClr val="dk1"/>
            </a:solidFill>
            <a:prstDash val="solid"/>
            <a:round/>
            <a:headEnd type="none" w="med" len="med"/>
            <a:tailEnd type="none" w="med" len="med"/>
          </a:ln>
        </p:spPr>
      </p:cxnSp>
      <p:cxnSp>
        <p:nvCxnSpPr>
          <p:cNvPr id="718" name="Google Shape;718;p29"/>
          <p:cNvCxnSpPr>
            <a:stCxn id="703" idx="3"/>
            <a:endCxn id="695" idx="0"/>
          </p:cNvCxnSpPr>
          <p:nvPr/>
        </p:nvCxnSpPr>
        <p:spPr>
          <a:xfrm>
            <a:off x="3667865" y="3522025"/>
            <a:ext cx="0" cy="227100"/>
          </a:xfrm>
          <a:prstGeom prst="straightConnector1">
            <a:avLst/>
          </a:prstGeom>
          <a:noFill/>
          <a:ln w="9525" cap="flat" cmpd="sng">
            <a:solidFill>
              <a:schemeClr val="dk1"/>
            </a:solidFill>
            <a:prstDash val="solid"/>
            <a:round/>
            <a:headEnd type="none" w="med" len="med"/>
            <a:tailEnd type="none" w="med" len="med"/>
          </a:ln>
        </p:spPr>
      </p:cxnSp>
      <p:cxnSp>
        <p:nvCxnSpPr>
          <p:cNvPr id="719" name="Google Shape;719;p29"/>
          <p:cNvCxnSpPr>
            <a:stCxn id="705" idx="3"/>
            <a:endCxn id="697" idx="0"/>
          </p:cNvCxnSpPr>
          <p:nvPr/>
        </p:nvCxnSpPr>
        <p:spPr>
          <a:xfrm flipH="1">
            <a:off x="5476190" y="3522025"/>
            <a:ext cx="300" cy="227100"/>
          </a:xfrm>
          <a:prstGeom prst="straightConnector1">
            <a:avLst/>
          </a:prstGeom>
          <a:noFill/>
          <a:ln w="9525" cap="flat" cmpd="sng">
            <a:solidFill>
              <a:schemeClr val="dk1"/>
            </a:solidFill>
            <a:prstDash val="solid"/>
            <a:round/>
            <a:headEnd type="none" w="med" len="med"/>
            <a:tailEnd type="none" w="med" len="med"/>
          </a:ln>
        </p:spPr>
      </p:cxnSp>
      <p:cxnSp>
        <p:nvCxnSpPr>
          <p:cNvPr id="720" name="Google Shape;720;p29"/>
          <p:cNvCxnSpPr>
            <a:stCxn id="707" idx="3"/>
            <a:endCxn id="699" idx="0"/>
          </p:cNvCxnSpPr>
          <p:nvPr/>
        </p:nvCxnSpPr>
        <p:spPr>
          <a:xfrm flipH="1">
            <a:off x="7284815" y="3522025"/>
            <a:ext cx="300" cy="227100"/>
          </a:xfrm>
          <a:prstGeom prst="straightConnector1">
            <a:avLst/>
          </a:prstGeom>
          <a:noFill/>
          <a:ln w="9525" cap="flat" cmpd="sng">
            <a:solidFill>
              <a:schemeClr val="dk1"/>
            </a:solidFill>
            <a:prstDash val="solid"/>
            <a:round/>
            <a:headEnd type="none" w="med" len="med"/>
            <a:tailEnd type="none" w="med" len="med"/>
          </a:ln>
        </p:spPr>
      </p:cxnSp>
      <p:sp>
        <p:nvSpPr>
          <p:cNvPr id="721" name="Google Shape;721;p29"/>
          <p:cNvSpPr/>
          <p:nvPr/>
        </p:nvSpPr>
        <p:spPr>
          <a:xfrm>
            <a:off x="5270231" y="2885966"/>
            <a:ext cx="412538" cy="398277"/>
          </a:xfrm>
          <a:custGeom>
            <a:avLst/>
            <a:gdLst/>
            <a:ahLst/>
            <a:cxnLst/>
            <a:rect l="l" t="t" r="r" b="b"/>
            <a:pathLst>
              <a:path w="602245" h="581426" extrusionOk="0">
                <a:moveTo>
                  <a:pt x="601969" y="481052"/>
                </a:moveTo>
                <a:cubicBezTo>
                  <a:pt x="601831" y="455683"/>
                  <a:pt x="586803" y="432589"/>
                  <a:pt x="563502" y="422386"/>
                </a:cubicBezTo>
                <a:cubicBezTo>
                  <a:pt x="544475" y="413975"/>
                  <a:pt x="510075" y="408805"/>
                  <a:pt x="491255" y="406461"/>
                </a:cubicBezTo>
                <a:lnTo>
                  <a:pt x="491255" y="406461"/>
                </a:lnTo>
                <a:cubicBezTo>
                  <a:pt x="489945" y="406323"/>
                  <a:pt x="488979" y="405220"/>
                  <a:pt x="488979" y="403910"/>
                </a:cubicBezTo>
                <a:lnTo>
                  <a:pt x="488841" y="378334"/>
                </a:lnTo>
                <a:cubicBezTo>
                  <a:pt x="490703" y="376955"/>
                  <a:pt x="492495" y="375508"/>
                  <a:pt x="494288" y="373922"/>
                </a:cubicBezTo>
                <a:cubicBezTo>
                  <a:pt x="508420" y="361651"/>
                  <a:pt x="517244" y="344210"/>
                  <a:pt x="519105" y="325320"/>
                </a:cubicBezTo>
                <a:cubicBezTo>
                  <a:pt x="522070" y="323252"/>
                  <a:pt x="524276" y="320219"/>
                  <a:pt x="525172" y="316496"/>
                </a:cubicBezTo>
                <a:lnTo>
                  <a:pt x="525448" y="315255"/>
                </a:lnTo>
                <a:cubicBezTo>
                  <a:pt x="527585" y="306500"/>
                  <a:pt x="528964" y="297538"/>
                  <a:pt x="529584" y="288576"/>
                </a:cubicBezTo>
                <a:cubicBezTo>
                  <a:pt x="529929" y="283682"/>
                  <a:pt x="526206" y="279476"/>
                  <a:pt x="521312" y="279201"/>
                </a:cubicBezTo>
                <a:cubicBezTo>
                  <a:pt x="516417" y="278856"/>
                  <a:pt x="512212" y="282579"/>
                  <a:pt x="511936" y="287473"/>
                </a:cubicBezTo>
                <a:cubicBezTo>
                  <a:pt x="511453" y="295263"/>
                  <a:pt x="510282" y="303053"/>
                  <a:pt x="508420" y="310568"/>
                </a:cubicBezTo>
                <a:cubicBezTo>
                  <a:pt x="504629" y="311533"/>
                  <a:pt x="501802" y="314911"/>
                  <a:pt x="501733" y="318978"/>
                </a:cubicBezTo>
                <a:cubicBezTo>
                  <a:pt x="501457" y="335110"/>
                  <a:pt x="494494" y="350276"/>
                  <a:pt x="482637" y="360548"/>
                </a:cubicBezTo>
                <a:cubicBezTo>
                  <a:pt x="478777" y="363857"/>
                  <a:pt x="476157" y="365580"/>
                  <a:pt x="474847" y="366408"/>
                </a:cubicBezTo>
                <a:cubicBezTo>
                  <a:pt x="453476" y="380471"/>
                  <a:pt x="426797" y="380678"/>
                  <a:pt x="405082" y="366683"/>
                </a:cubicBezTo>
                <a:cubicBezTo>
                  <a:pt x="404944" y="366615"/>
                  <a:pt x="401359" y="364340"/>
                  <a:pt x="397223" y="360824"/>
                </a:cubicBezTo>
                <a:cubicBezTo>
                  <a:pt x="385296" y="350621"/>
                  <a:pt x="378196" y="335316"/>
                  <a:pt x="377782" y="318771"/>
                </a:cubicBezTo>
                <a:cubicBezTo>
                  <a:pt x="377644" y="314704"/>
                  <a:pt x="374749" y="311326"/>
                  <a:pt x="370957" y="310430"/>
                </a:cubicBezTo>
                <a:cubicBezTo>
                  <a:pt x="368199" y="299675"/>
                  <a:pt x="366821" y="288645"/>
                  <a:pt x="366821" y="277546"/>
                </a:cubicBezTo>
                <a:cubicBezTo>
                  <a:pt x="366821" y="252453"/>
                  <a:pt x="366683" y="231771"/>
                  <a:pt x="366683" y="231771"/>
                </a:cubicBezTo>
                <a:cubicBezTo>
                  <a:pt x="366683" y="223705"/>
                  <a:pt x="373163" y="217156"/>
                  <a:pt x="381229" y="217087"/>
                </a:cubicBezTo>
                <a:cubicBezTo>
                  <a:pt x="388605" y="217087"/>
                  <a:pt x="395154" y="212331"/>
                  <a:pt x="397567" y="205368"/>
                </a:cubicBezTo>
                <a:cubicBezTo>
                  <a:pt x="399567" y="199577"/>
                  <a:pt x="405013" y="195716"/>
                  <a:pt x="411148" y="195716"/>
                </a:cubicBezTo>
                <a:lnTo>
                  <a:pt x="466782" y="195510"/>
                </a:lnTo>
                <a:lnTo>
                  <a:pt x="466988" y="195510"/>
                </a:lnTo>
                <a:cubicBezTo>
                  <a:pt x="491806" y="195510"/>
                  <a:pt x="512005" y="215571"/>
                  <a:pt x="512074" y="240388"/>
                </a:cubicBezTo>
                <a:lnTo>
                  <a:pt x="512074" y="246524"/>
                </a:lnTo>
                <a:cubicBezTo>
                  <a:pt x="512074" y="251419"/>
                  <a:pt x="516072" y="255348"/>
                  <a:pt x="520898" y="255348"/>
                </a:cubicBezTo>
                <a:lnTo>
                  <a:pt x="520898" y="255348"/>
                </a:lnTo>
                <a:cubicBezTo>
                  <a:pt x="525793" y="255348"/>
                  <a:pt x="529722" y="251350"/>
                  <a:pt x="529722" y="246455"/>
                </a:cubicBezTo>
                <a:lnTo>
                  <a:pt x="529722" y="240319"/>
                </a:lnTo>
                <a:cubicBezTo>
                  <a:pt x="529584" y="205781"/>
                  <a:pt x="501388" y="177792"/>
                  <a:pt x="466919" y="177792"/>
                </a:cubicBezTo>
                <a:lnTo>
                  <a:pt x="466643" y="177792"/>
                </a:lnTo>
                <a:lnTo>
                  <a:pt x="411010" y="177999"/>
                </a:lnTo>
                <a:cubicBezTo>
                  <a:pt x="397498" y="177999"/>
                  <a:pt x="385434" y="186617"/>
                  <a:pt x="380884" y="199370"/>
                </a:cubicBezTo>
                <a:cubicBezTo>
                  <a:pt x="363167" y="199577"/>
                  <a:pt x="348897" y="214054"/>
                  <a:pt x="348966" y="231771"/>
                </a:cubicBezTo>
                <a:cubicBezTo>
                  <a:pt x="348966" y="231771"/>
                  <a:pt x="348966" y="234115"/>
                  <a:pt x="348966" y="238113"/>
                </a:cubicBezTo>
                <a:cubicBezTo>
                  <a:pt x="338970" y="235494"/>
                  <a:pt x="327940" y="233357"/>
                  <a:pt x="317943" y="231702"/>
                </a:cubicBezTo>
                <a:cubicBezTo>
                  <a:pt x="317943" y="231702"/>
                  <a:pt x="317943" y="231702"/>
                  <a:pt x="317943" y="231702"/>
                </a:cubicBezTo>
                <a:cubicBezTo>
                  <a:pt x="317943" y="231702"/>
                  <a:pt x="317943" y="231702"/>
                  <a:pt x="317943" y="231702"/>
                </a:cubicBezTo>
                <a:cubicBezTo>
                  <a:pt x="309464" y="230323"/>
                  <a:pt x="301674" y="229220"/>
                  <a:pt x="295814" y="228531"/>
                </a:cubicBezTo>
                <a:lnTo>
                  <a:pt x="295814" y="228531"/>
                </a:lnTo>
                <a:cubicBezTo>
                  <a:pt x="294504" y="228393"/>
                  <a:pt x="293539" y="227290"/>
                  <a:pt x="293539" y="225980"/>
                </a:cubicBezTo>
                <a:lnTo>
                  <a:pt x="293401" y="200404"/>
                </a:lnTo>
                <a:cubicBezTo>
                  <a:pt x="295263" y="199025"/>
                  <a:pt x="297055" y="197578"/>
                  <a:pt x="298847" y="195992"/>
                </a:cubicBezTo>
                <a:cubicBezTo>
                  <a:pt x="312429" y="184204"/>
                  <a:pt x="321115" y="167452"/>
                  <a:pt x="323389" y="149114"/>
                </a:cubicBezTo>
                <a:cubicBezTo>
                  <a:pt x="333730" y="147460"/>
                  <a:pt x="341658" y="138429"/>
                  <a:pt x="341589" y="127674"/>
                </a:cubicBezTo>
                <a:lnTo>
                  <a:pt x="341589" y="113473"/>
                </a:lnTo>
                <a:cubicBezTo>
                  <a:pt x="341520" y="107338"/>
                  <a:pt x="338901" y="101685"/>
                  <a:pt x="334557" y="97686"/>
                </a:cubicBezTo>
                <a:lnTo>
                  <a:pt x="334420" y="62528"/>
                </a:lnTo>
                <a:cubicBezTo>
                  <a:pt x="334282" y="27921"/>
                  <a:pt x="306017" y="-137"/>
                  <a:pt x="271341" y="1"/>
                </a:cubicBezTo>
                <a:lnTo>
                  <a:pt x="215708" y="207"/>
                </a:lnTo>
                <a:cubicBezTo>
                  <a:pt x="202196" y="207"/>
                  <a:pt x="190132" y="8825"/>
                  <a:pt x="185582" y="21578"/>
                </a:cubicBezTo>
                <a:cubicBezTo>
                  <a:pt x="167865" y="21785"/>
                  <a:pt x="153594" y="36262"/>
                  <a:pt x="153663" y="53979"/>
                </a:cubicBezTo>
                <a:lnTo>
                  <a:pt x="153870" y="98376"/>
                </a:lnTo>
                <a:cubicBezTo>
                  <a:pt x="149527" y="102443"/>
                  <a:pt x="146977" y="108165"/>
                  <a:pt x="147046" y="114231"/>
                </a:cubicBezTo>
                <a:lnTo>
                  <a:pt x="147046" y="128433"/>
                </a:lnTo>
                <a:cubicBezTo>
                  <a:pt x="147183" y="139256"/>
                  <a:pt x="155111" y="148149"/>
                  <a:pt x="165452" y="149735"/>
                </a:cubicBezTo>
                <a:cubicBezTo>
                  <a:pt x="167934" y="168072"/>
                  <a:pt x="176758" y="184755"/>
                  <a:pt x="190408" y="196406"/>
                </a:cubicBezTo>
                <a:cubicBezTo>
                  <a:pt x="192200" y="197922"/>
                  <a:pt x="194061" y="199370"/>
                  <a:pt x="195923" y="200749"/>
                </a:cubicBezTo>
                <a:lnTo>
                  <a:pt x="196061" y="226325"/>
                </a:lnTo>
                <a:cubicBezTo>
                  <a:pt x="196061" y="227635"/>
                  <a:pt x="195095" y="228738"/>
                  <a:pt x="193855" y="228876"/>
                </a:cubicBezTo>
                <a:lnTo>
                  <a:pt x="193855" y="228876"/>
                </a:lnTo>
                <a:cubicBezTo>
                  <a:pt x="175034" y="231426"/>
                  <a:pt x="140703" y="236873"/>
                  <a:pt x="121745" y="245421"/>
                </a:cubicBezTo>
                <a:cubicBezTo>
                  <a:pt x="98582" y="255831"/>
                  <a:pt x="83691" y="278994"/>
                  <a:pt x="83760" y="304432"/>
                </a:cubicBezTo>
                <a:lnTo>
                  <a:pt x="84036" y="364408"/>
                </a:lnTo>
                <a:lnTo>
                  <a:pt x="21302" y="364408"/>
                </a:lnTo>
                <a:cubicBezTo>
                  <a:pt x="9514" y="364408"/>
                  <a:pt x="0" y="373991"/>
                  <a:pt x="0" y="385710"/>
                </a:cubicBezTo>
                <a:lnTo>
                  <a:pt x="0" y="433140"/>
                </a:lnTo>
                <a:cubicBezTo>
                  <a:pt x="0" y="444928"/>
                  <a:pt x="9582" y="454442"/>
                  <a:pt x="21302" y="454442"/>
                </a:cubicBezTo>
                <a:lnTo>
                  <a:pt x="27575" y="454442"/>
                </a:lnTo>
                <a:lnTo>
                  <a:pt x="27575" y="482431"/>
                </a:lnTo>
                <a:cubicBezTo>
                  <a:pt x="27575" y="487325"/>
                  <a:pt x="31505" y="491255"/>
                  <a:pt x="36399" y="491255"/>
                </a:cubicBezTo>
                <a:cubicBezTo>
                  <a:pt x="41294" y="491255"/>
                  <a:pt x="45224" y="487325"/>
                  <a:pt x="45224" y="482431"/>
                </a:cubicBezTo>
                <a:lnTo>
                  <a:pt x="45224" y="454442"/>
                </a:lnTo>
                <a:lnTo>
                  <a:pt x="285198" y="454442"/>
                </a:lnTo>
                <a:cubicBezTo>
                  <a:pt x="281130" y="462990"/>
                  <a:pt x="278925" y="472435"/>
                  <a:pt x="278993" y="482224"/>
                </a:cubicBezTo>
                <a:lnTo>
                  <a:pt x="279338" y="558401"/>
                </a:lnTo>
                <a:cubicBezTo>
                  <a:pt x="279338" y="560193"/>
                  <a:pt x="279614" y="561986"/>
                  <a:pt x="280027" y="563709"/>
                </a:cubicBezTo>
                <a:lnTo>
                  <a:pt x="56874" y="563709"/>
                </a:lnTo>
                <a:cubicBezTo>
                  <a:pt x="50463" y="563709"/>
                  <a:pt x="45293" y="558539"/>
                  <a:pt x="45293" y="552128"/>
                </a:cubicBezTo>
                <a:lnTo>
                  <a:pt x="45293" y="523725"/>
                </a:lnTo>
                <a:cubicBezTo>
                  <a:pt x="45293" y="518830"/>
                  <a:pt x="41363" y="514901"/>
                  <a:pt x="36468" y="514901"/>
                </a:cubicBezTo>
                <a:cubicBezTo>
                  <a:pt x="31574" y="514901"/>
                  <a:pt x="27644" y="518830"/>
                  <a:pt x="27644" y="523725"/>
                </a:cubicBezTo>
                <a:lnTo>
                  <a:pt x="27644" y="552128"/>
                </a:lnTo>
                <a:cubicBezTo>
                  <a:pt x="27644" y="568259"/>
                  <a:pt x="40811" y="581426"/>
                  <a:pt x="56943" y="581426"/>
                </a:cubicBezTo>
                <a:lnTo>
                  <a:pt x="579220" y="581426"/>
                </a:lnTo>
                <a:cubicBezTo>
                  <a:pt x="591766" y="581426"/>
                  <a:pt x="602245" y="570189"/>
                  <a:pt x="602245" y="557091"/>
                </a:cubicBezTo>
                <a:lnTo>
                  <a:pt x="601900" y="480914"/>
                </a:lnTo>
                <a:close/>
                <a:moveTo>
                  <a:pt x="409149" y="388744"/>
                </a:moveTo>
                <a:cubicBezTo>
                  <a:pt x="428520" y="396741"/>
                  <a:pt x="450581" y="397223"/>
                  <a:pt x="471262" y="388468"/>
                </a:cubicBezTo>
                <a:lnTo>
                  <a:pt x="471262" y="403910"/>
                </a:lnTo>
                <a:cubicBezTo>
                  <a:pt x="471331" y="407426"/>
                  <a:pt x="472296" y="410804"/>
                  <a:pt x="473951" y="413699"/>
                </a:cubicBezTo>
                <a:cubicBezTo>
                  <a:pt x="452580" y="422937"/>
                  <a:pt x="428107" y="423006"/>
                  <a:pt x="406667" y="413975"/>
                </a:cubicBezTo>
                <a:cubicBezTo>
                  <a:pt x="408322" y="411011"/>
                  <a:pt x="409218" y="407702"/>
                  <a:pt x="409218" y="404117"/>
                </a:cubicBezTo>
                <a:lnTo>
                  <a:pt x="409218" y="388675"/>
                </a:lnTo>
                <a:close/>
                <a:moveTo>
                  <a:pt x="328973" y="258381"/>
                </a:moveTo>
                <a:cubicBezTo>
                  <a:pt x="330283" y="256520"/>
                  <a:pt x="331249" y="254521"/>
                  <a:pt x="331731" y="252384"/>
                </a:cubicBezTo>
                <a:cubicBezTo>
                  <a:pt x="337798" y="253625"/>
                  <a:pt x="343726" y="255072"/>
                  <a:pt x="349172" y="256658"/>
                </a:cubicBezTo>
                <a:cubicBezTo>
                  <a:pt x="349172" y="263000"/>
                  <a:pt x="349172" y="270170"/>
                  <a:pt x="349172" y="277753"/>
                </a:cubicBezTo>
                <a:cubicBezTo>
                  <a:pt x="349172" y="290989"/>
                  <a:pt x="350965" y="304156"/>
                  <a:pt x="354412" y="316910"/>
                </a:cubicBezTo>
                <a:cubicBezTo>
                  <a:pt x="355377" y="320495"/>
                  <a:pt x="357652" y="323528"/>
                  <a:pt x="360616" y="325527"/>
                </a:cubicBezTo>
                <a:cubicBezTo>
                  <a:pt x="362133" y="340004"/>
                  <a:pt x="367648" y="353585"/>
                  <a:pt x="376334" y="364615"/>
                </a:cubicBezTo>
                <a:lnTo>
                  <a:pt x="276167" y="364615"/>
                </a:lnTo>
                <a:lnTo>
                  <a:pt x="267756" y="314428"/>
                </a:lnTo>
                <a:lnTo>
                  <a:pt x="274995" y="301744"/>
                </a:lnTo>
                <a:cubicBezTo>
                  <a:pt x="278856" y="302984"/>
                  <a:pt x="282716" y="303260"/>
                  <a:pt x="286714" y="302709"/>
                </a:cubicBezTo>
                <a:cubicBezTo>
                  <a:pt x="294091" y="301675"/>
                  <a:pt x="300502" y="297814"/>
                  <a:pt x="304845" y="291816"/>
                </a:cubicBezTo>
                <a:lnTo>
                  <a:pt x="328905" y="258450"/>
                </a:lnTo>
                <a:close/>
                <a:moveTo>
                  <a:pt x="296779" y="246593"/>
                </a:moveTo>
                <a:cubicBezTo>
                  <a:pt x="301674" y="247213"/>
                  <a:pt x="307534" y="248041"/>
                  <a:pt x="313876" y="249075"/>
                </a:cubicBezTo>
                <a:lnTo>
                  <a:pt x="290575" y="281407"/>
                </a:lnTo>
                <a:cubicBezTo>
                  <a:pt x="289058" y="283475"/>
                  <a:pt x="286852" y="284785"/>
                  <a:pt x="284371" y="285129"/>
                </a:cubicBezTo>
                <a:cubicBezTo>
                  <a:pt x="281820" y="285474"/>
                  <a:pt x="279407" y="284785"/>
                  <a:pt x="277408" y="283199"/>
                </a:cubicBezTo>
                <a:lnTo>
                  <a:pt x="260311" y="269618"/>
                </a:lnTo>
                <a:lnTo>
                  <a:pt x="296779" y="246593"/>
                </a:lnTo>
                <a:close/>
                <a:moveTo>
                  <a:pt x="253348" y="303881"/>
                </a:moveTo>
                <a:lnTo>
                  <a:pt x="236872" y="303881"/>
                </a:lnTo>
                <a:cubicBezTo>
                  <a:pt x="236872" y="303881"/>
                  <a:pt x="230047" y="292161"/>
                  <a:pt x="230047" y="292161"/>
                </a:cubicBezTo>
                <a:lnTo>
                  <a:pt x="245007" y="280097"/>
                </a:lnTo>
                <a:lnTo>
                  <a:pt x="260035" y="292092"/>
                </a:lnTo>
                <a:lnTo>
                  <a:pt x="253279" y="303881"/>
                </a:lnTo>
                <a:close/>
                <a:moveTo>
                  <a:pt x="258174" y="364546"/>
                </a:moveTo>
                <a:lnTo>
                  <a:pt x="232598" y="364546"/>
                </a:lnTo>
                <a:lnTo>
                  <a:pt x="239354" y="321598"/>
                </a:lnTo>
                <a:lnTo>
                  <a:pt x="251004" y="321598"/>
                </a:lnTo>
                <a:cubicBezTo>
                  <a:pt x="251004" y="321598"/>
                  <a:pt x="258174" y="364546"/>
                  <a:pt x="258174" y="364546"/>
                </a:cubicBezTo>
                <a:close/>
                <a:moveTo>
                  <a:pt x="244938" y="258381"/>
                </a:moveTo>
                <a:lnTo>
                  <a:pt x="210675" y="237148"/>
                </a:lnTo>
                <a:cubicBezTo>
                  <a:pt x="212606" y="234046"/>
                  <a:pt x="213709" y="230323"/>
                  <a:pt x="213709" y="226394"/>
                </a:cubicBezTo>
                <a:lnTo>
                  <a:pt x="213709" y="210952"/>
                </a:lnTo>
                <a:cubicBezTo>
                  <a:pt x="223360" y="214950"/>
                  <a:pt x="233701" y="217018"/>
                  <a:pt x="244593" y="217087"/>
                </a:cubicBezTo>
                <a:lnTo>
                  <a:pt x="244593" y="217087"/>
                </a:lnTo>
                <a:cubicBezTo>
                  <a:pt x="244593" y="217087"/>
                  <a:pt x="244662" y="217087"/>
                  <a:pt x="244731" y="217087"/>
                </a:cubicBezTo>
                <a:cubicBezTo>
                  <a:pt x="255692" y="216949"/>
                  <a:pt x="265964" y="214743"/>
                  <a:pt x="275684" y="210676"/>
                </a:cubicBezTo>
                <a:lnTo>
                  <a:pt x="275684" y="226118"/>
                </a:lnTo>
                <a:cubicBezTo>
                  <a:pt x="275753" y="230048"/>
                  <a:pt x="276925" y="233701"/>
                  <a:pt x="278856" y="236804"/>
                </a:cubicBezTo>
                <a:lnTo>
                  <a:pt x="244800" y="258312"/>
                </a:lnTo>
                <a:close/>
                <a:moveTo>
                  <a:pt x="185926" y="39433"/>
                </a:moveTo>
                <a:cubicBezTo>
                  <a:pt x="193303" y="39433"/>
                  <a:pt x="199852" y="34745"/>
                  <a:pt x="202265" y="27783"/>
                </a:cubicBezTo>
                <a:cubicBezTo>
                  <a:pt x="204264" y="21992"/>
                  <a:pt x="209710" y="18062"/>
                  <a:pt x="215846" y="18062"/>
                </a:cubicBezTo>
                <a:lnTo>
                  <a:pt x="271479" y="17856"/>
                </a:lnTo>
                <a:lnTo>
                  <a:pt x="271686" y="17856"/>
                </a:lnTo>
                <a:cubicBezTo>
                  <a:pt x="296504" y="17856"/>
                  <a:pt x="316703" y="37985"/>
                  <a:pt x="316772" y="62803"/>
                </a:cubicBezTo>
                <a:lnTo>
                  <a:pt x="316909" y="94653"/>
                </a:lnTo>
                <a:cubicBezTo>
                  <a:pt x="312911" y="95618"/>
                  <a:pt x="308154" y="97479"/>
                  <a:pt x="303880" y="100926"/>
                </a:cubicBezTo>
                <a:cubicBezTo>
                  <a:pt x="303673" y="100926"/>
                  <a:pt x="303398" y="100926"/>
                  <a:pt x="303122" y="100926"/>
                </a:cubicBezTo>
                <a:lnTo>
                  <a:pt x="302984" y="75350"/>
                </a:lnTo>
                <a:cubicBezTo>
                  <a:pt x="302984" y="59356"/>
                  <a:pt x="289886" y="46396"/>
                  <a:pt x="273961" y="46396"/>
                </a:cubicBezTo>
                <a:lnTo>
                  <a:pt x="273616" y="46396"/>
                </a:lnTo>
                <a:cubicBezTo>
                  <a:pt x="269411" y="46396"/>
                  <a:pt x="265206" y="47085"/>
                  <a:pt x="261138" y="48395"/>
                </a:cubicBezTo>
                <a:cubicBezTo>
                  <a:pt x="249901" y="51980"/>
                  <a:pt x="237906" y="51980"/>
                  <a:pt x="226876" y="48533"/>
                </a:cubicBezTo>
                <a:cubicBezTo>
                  <a:pt x="222809" y="47292"/>
                  <a:pt x="218604" y="46603"/>
                  <a:pt x="214398" y="46672"/>
                </a:cubicBezTo>
                <a:lnTo>
                  <a:pt x="214191" y="46672"/>
                </a:lnTo>
                <a:cubicBezTo>
                  <a:pt x="198198" y="46741"/>
                  <a:pt x="185168" y="59839"/>
                  <a:pt x="185237" y="75833"/>
                </a:cubicBezTo>
                <a:lnTo>
                  <a:pt x="185237" y="97135"/>
                </a:lnTo>
                <a:cubicBezTo>
                  <a:pt x="180687" y="95687"/>
                  <a:pt x="175724" y="94929"/>
                  <a:pt x="171519" y="94584"/>
                </a:cubicBezTo>
                <a:lnTo>
                  <a:pt x="171381" y="54186"/>
                </a:lnTo>
                <a:cubicBezTo>
                  <a:pt x="171381" y="46120"/>
                  <a:pt x="177861" y="39571"/>
                  <a:pt x="185926" y="39502"/>
                </a:cubicBezTo>
                <a:lnTo>
                  <a:pt x="185926" y="39502"/>
                </a:lnTo>
                <a:close/>
                <a:moveTo>
                  <a:pt x="182480" y="141117"/>
                </a:moveTo>
                <a:cubicBezTo>
                  <a:pt x="182342" y="136292"/>
                  <a:pt x="178412" y="132500"/>
                  <a:pt x="173656" y="132500"/>
                </a:cubicBezTo>
                <a:lnTo>
                  <a:pt x="168761" y="132500"/>
                </a:lnTo>
                <a:cubicBezTo>
                  <a:pt x="168761" y="132500"/>
                  <a:pt x="168761" y="132500"/>
                  <a:pt x="168761" y="132500"/>
                </a:cubicBezTo>
                <a:cubicBezTo>
                  <a:pt x="166555" y="132500"/>
                  <a:pt x="164831" y="130708"/>
                  <a:pt x="164762" y="128570"/>
                </a:cubicBezTo>
                <a:lnTo>
                  <a:pt x="164762" y="114369"/>
                </a:lnTo>
                <a:cubicBezTo>
                  <a:pt x="164762" y="113335"/>
                  <a:pt x="165107" y="112508"/>
                  <a:pt x="165590" y="111887"/>
                </a:cubicBezTo>
                <a:cubicBezTo>
                  <a:pt x="173173" y="112094"/>
                  <a:pt x="181928" y="113680"/>
                  <a:pt x="184065" y="115817"/>
                </a:cubicBezTo>
                <a:cubicBezTo>
                  <a:pt x="191097" y="122711"/>
                  <a:pt x="203092" y="117747"/>
                  <a:pt x="203023" y="107820"/>
                </a:cubicBezTo>
                <a:lnTo>
                  <a:pt x="202885" y="75695"/>
                </a:lnTo>
                <a:cubicBezTo>
                  <a:pt x="202885" y="69421"/>
                  <a:pt x="207918" y="64320"/>
                  <a:pt x="214191" y="64251"/>
                </a:cubicBezTo>
                <a:lnTo>
                  <a:pt x="214398" y="64251"/>
                </a:lnTo>
                <a:cubicBezTo>
                  <a:pt x="216880" y="64251"/>
                  <a:pt x="219224" y="64596"/>
                  <a:pt x="221568" y="65354"/>
                </a:cubicBezTo>
                <a:cubicBezTo>
                  <a:pt x="236252" y="69904"/>
                  <a:pt x="251763" y="69835"/>
                  <a:pt x="266446" y="65147"/>
                </a:cubicBezTo>
                <a:cubicBezTo>
                  <a:pt x="268790" y="64389"/>
                  <a:pt x="271203" y="64044"/>
                  <a:pt x="273616" y="64044"/>
                </a:cubicBezTo>
                <a:lnTo>
                  <a:pt x="273823" y="64044"/>
                </a:lnTo>
                <a:cubicBezTo>
                  <a:pt x="273823" y="64044"/>
                  <a:pt x="273823" y="64044"/>
                  <a:pt x="273823" y="64044"/>
                </a:cubicBezTo>
                <a:cubicBezTo>
                  <a:pt x="280096" y="64044"/>
                  <a:pt x="285129" y="69077"/>
                  <a:pt x="285198" y="75350"/>
                </a:cubicBezTo>
                <a:lnTo>
                  <a:pt x="285336" y="107475"/>
                </a:lnTo>
                <a:cubicBezTo>
                  <a:pt x="285336" y="108992"/>
                  <a:pt x="285818" y="114093"/>
                  <a:pt x="292023" y="116644"/>
                </a:cubicBezTo>
                <a:cubicBezTo>
                  <a:pt x="293815" y="117402"/>
                  <a:pt x="308154" y="121194"/>
                  <a:pt x="314152" y="115265"/>
                </a:cubicBezTo>
                <a:cubicBezTo>
                  <a:pt x="316565" y="112853"/>
                  <a:pt x="320356" y="111750"/>
                  <a:pt x="322976" y="111336"/>
                </a:cubicBezTo>
                <a:cubicBezTo>
                  <a:pt x="323458" y="111956"/>
                  <a:pt x="323735" y="112715"/>
                  <a:pt x="323735" y="113680"/>
                </a:cubicBezTo>
                <a:lnTo>
                  <a:pt x="323735" y="127881"/>
                </a:lnTo>
                <a:cubicBezTo>
                  <a:pt x="323803" y="130087"/>
                  <a:pt x="322011" y="131880"/>
                  <a:pt x="319874" y="131880"/>
                </a:cubicBezTo>
                <a:lnTo>
                  <a:pt x="315048" y="131880"/>
                </a:lnTo>
                <a:cubicBezTo>
                  <a:pt x="310222" y="131880"/>
                  <a:pt x="306293" y="135809"/>
                  <a:pt x="306224" y="140566"/>
                </a:cubicBezTo>
                <a:cubicBezTo>
                  <a:pt x="305948" y="157111"/>
                  <a:pt x="298985" y="172484"/>
                  <a:pt x="287128" y="182756"/>
                </a:cubicBezTo>
                <a:cubicBezTo>
                  <a:pt x="284715" y="184824"/>
                  <a:pt x="282303" y="186685"/>
                  <a:pt x="279752" y="188409"/>
                </a:cubicBezTo>
                <a:cubicBezTo>
                  <a:pt x="268859" y="195234"/>
                  <a:pt x="258519" y="199094"/>
                  <a:pt x="244524" y="199370"/>
                </a:cubicBezTo>
                <a:cubicBezTo>
                  <a:pt x="228530" y="199232"/>
                  <a:pt x="214122" y="193648"/>
                  <a:pt x="201783" y="183101"/>
                </a:cubicBezTo>
                <a:cubicBezTo>
                  <a:pt x="189856" y="172898"/>
                  <a:pt x="182756" y="157594"/>
                  <a:pt x="182342" y="141048"/>
                </a:cubicBezTo>
                <a:lnTo>
                  <a:pt x="182342" y="141048"/>
                </a:lnTo>
                <a:close/>
                <a:moveTo>
                  <a:pt x="193027" y="247007"/>
                </a:moveTo>
                <a:lnTo>
                  <a:pt x="229703" y="269687"/>
                </a:lnTo>
                <a:lnTo>
                  <a:pt x="212675" y="283406"/>
                </a:lnTo>
                <a:cubicBezTo>
                  <a:pt x="210675" y="284992"/>
                  <a:pt x="208263" y="285681"/>
                  <a:pt x="205712" y="285336"/>
                </a:cubicBezTo>
                <a:cubicBezTo>
                  <a:pt x="203230" y="284992"/>
                  <a:pt x="201024" y="283682"/>
                  <a:pt x="199508" y="281682"/>
                </a:cubicBezTo>
                <a:lnTo>
                  <a:pt x="175999" y="249626"/>
                </a:lnTo>
                <a:cubicBezTo>
                  <a:pt x="182549" y="248523"/>
                  <a:pt x="188477" y="247627"/>
                  <a:pt x="193027" y="247007"/>
                </a:cubicBezTo>
                <a:lnTo>
                  <a:pt x="193027" y="247007"/>
                </a:lnTo>
                <a:close/>
                <a:moveTo>
                  <a:pt x="128984" y="261759"/>
                </a:moveTo>
                <a:cubicBezTo>
                  <a:pt x="136498" y="258381"/>
                  <a:pt x="147183" y="255486"/>
                  <a:pt x="158145" y="253073"/>
                </a:cubicBezTo>
                <a:cubicBezTo>
                  <a:pt x="158696" y="255210"/>
                  <a:pt x="159592" y="257209"/>
                  <a:pt x="160971" y="259071"/>
                </a:cubicBezTo>
                <a:lnTo>
                  <a:pt x="185237" y="292161"/>
                </a:lnTo>
                <a:cubicBezTo>
                  <a:pt x="189649" y="298159"/>
                  <a:pt x="196061" y="301950"/>
                  <a:pt x="203437" y="302916"/>
                </a:cubicBezTo>
                <a:cubicBezTo>
                  <a:pt x="207298" y="303398"/>
                  <a:pt x="211227" y="303122"/>
                  <a:pt x="215157" y="301812"/>
                </a:cubicBezTo>
                <a:lnTo>
                  <a:pt x="222533" y="314497"/>
                </a:lnTo>
                <a:lnTo>
                  <a:pt x="214674" y="364477"/>
                </a:lnTo>
                <a:lnTo>
                  <a:pt x="101684" y="364477"/>
                </a:lnTo>
                <a:lnTo>
                  <a:pt x="101408" y="304432"/>
                </a:lnTo>
                <a:cubicBezTo>
                  <a:pt x="101339" y="286026"/>
                  <a:pt x="112163" y="269205"/>
                  <a:pt x="128915" y="261621"/>
                </a:cubicBezTo>
                <a:lnTo>
                  <a:pt x="128915" y="261621"/>
                </a:lnTo>
                <a:close/>
                <a:moveTo>
                  <a:pt x="21302" y="436932"/>
                </a:moveTo>
                <a:cubicBezTo>
                  <a:pt x="19303" y="436932"/>
                  <a:pt x="17648" y="435277"/>
                  <a:pt x="17648" y="433278"/>
                </a:cubicBezTo>
                <a:lnTo>
                  <a:pt x="17648" y="385848"/>
                </a:lnTo>
                <a:cubicBezTo>
                  <a:pt x="17648" y="383849"/>
                  <a:pt x="19303" y="382195"/>
                  <a:pt x="21302" y="382195"/>
                </a:cubicBezTo>
                <a:lnTo>
                  <a:pt x="391294" y="382195"/>
                </a:lnTo>
                <a:lnTo>
                  <a:pt x="391294" y="404255"/>
                </a:lnTo>
                <a:cubicBezTo>
                  <a:pt x="391363" y="405565"/>
                  <a:pt x="390398" y="406668"/>
                  <a:pt x="389157" y="406805"/>
                </a:cubicBezTo>
                <a:lnTo>
                  <a:pt x="389157" y="406805"/>
                </a:lnTo>
                <a:cubicBezTo>
                  <a:pt x="370336" y="409356"/>
                  <a:pt x="336005" y="414802"/>
                  <a:pt x="317047" y="423351"/>
                </a:cubicBezTo>
                <a:cubicBezTo>
                  <a:pt x="309671" y="426660"/>
                  <a:pt x="303122" y="431279"/>
                  <a:pt x="297676" y="436863"/>
                </a:cubicBezTo>
                <a:lnTo>
                  <a:pt x="21302" y="436863"/>
                </a:lnTo>
                <a:lnTo>
                  <a:pt x="21302" y="436863"/>
                </a:lnTo>
                <a:close/>
                <a:moveTo>
                  <a:pt x="579082" y="563916"/>
                </a:moveTo>
                <a:lnTo>
                  <a:pt x="302501" y="563916"/>
                </a:lnTo>
                <a:cubicBezTo>
                  <a:pt x="299537" y="563916"/>
                  <a:pt x="297124" y="561503"/>
                  <a:pt x="297055" y="558539"/>
                </a:cubicBezTo>
                <a:lnTo>
                  <a:pt x="296710" y="482362"/>
                </a:lnTo>
                <a:cubicBezTo>
                  <a:pt x="296641" y="463955"/>
                  <a:pt x="307465" y="447134"/>
                  <a:pt x="324217" y="439551"/>
                </a:cubicBezTo>
                <a:cubicBezTo>
                  <a:pt x="340624" y="432175"/>
                  <a:pt x="372543" y="427004"/>
                  <a:pt x="388398" y="424799"/>
                </a:cubicBezTo>
                <a:cubicBezTo>
                  <a:pt x="420248" y="443136"/>
                  <a:pt x="460232" y="442998"/>
                  <a:pt x="491944" y="424385"/>
                </a:cubicBezTo>
                <a:cubicBezTo>
                  <a:pt x="507799" y="426453"/>
                  <a:pt x="539718" y="431348"/>
                  <a:pt x="556194" y="438586"/>
                </a:cubicBezTo>
                <a:cubicBezTo>
                  <a:pt x="573084" y="446031"/>
                  <a:pt x="583977" y="462715"/>
                  <a:pt x="584114" y="481121"/>
                </a:cubicBezTo>
                <a:lnTo>
                  <a:pt x="584459" y="557298"/>
                </a:lnTo>
                <a:cubicBezTo>
                  <a:pt x="584459" y="560331"/>
                  <a:pt x="581908" y="563916"/>
                  <a:pt x="579082" y="5639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22" name="Google Shape;722;p29"/>
          <p:cNvGrpSpPr/>
          <p:nvPr/>
        </p:nvGrpSpPr>
        <p:grpSpPr>
          <a:xfrm>
            <a:off x="3461815" y="2878900"/>
            <a:ext cx="412125" cy="412409"/>
            <a:chOff x="5292617" y="519803"/>
            <a:chExt cx="601555" cy="601969"/>
          </a:xfrm>
        </p:grpSpPr>
        <p:sp>
          <p:nvSpPr>
            <p:cNvPr id="723" name="Google Shape;723;p29"/>
            <p:cNvSpPr/>
            <p:nvPr/>
          </p:nvSpPr>
          <p:spPr>
            <a:xfrm>
              <a:off x="5292617" y="672777"/>
              <a:ext cx="601211" cy="448995"/>
            </a:xfrm>
            <a:custGeom>
              <a:avLst/>
              <a:gdLst/>
              <a:ahLst/>
              <a:cxnLst/>
              <a:rect l="l" t="t" r="r" b="b"/>
              <a:pathLst>
                <a:path w="601211" h="448995" extrusionOk="0">
                  <a:moveTo>
                    <a:pt x="584390" y="386330"/>
                  </a:moveTo>
                  <a:lnTo>
                    <a:pt x="497459" y="386330"/>
                  </a:lnTo>
                  <a:lnTo>
                    <a:pt x="497459" y="375645"/>
                  </a:lnTo>
                  <a:cubicBezTo>
                    <a:pt x="497459" y="364753"/>
                    <a:pt x="488635" y="355929"/>
                    <a:pt x="477743" y="355929"/>
                  </a:cubicBezTo>
                  <a:lnTo>
                    <a:pt x="469677" y="355929"/>
                  </a:lnTo>
                  <a:lnTo>
                    <a:pt x="467126" y="330697"/>
                  </a:lnTo>
                  <a:lnTo>
                    <a:pt x="562468" y="330697"/>
                  </a:lnTo>
                  <a:cubicBezTo>
                    <a:pt x="575842" y="330697"/>
                    <a:pt x="586734" y="319805"/>
                    <a:pt x="586734" y="306431"/>
                  </a:cubicBezTo>
                  <a:lnTo>
                    <a:pt x="586734" y="169933"/>
                  </a:lnTo>
                  <a:cubicBezTo>
                    <a:pt x="586734" y="156559"/>
                    <a:pt x="575842" y="145667"/>
                    <a:pt x="562468" y="145667"/>
                  </a:cubicBezTo>
                  <a:lnTo>
                    <a:pt x="315806" y="145667"/>
                  </a:lnTo>
                  <a:cubicBezTo>
                    <a:pt x="302433" y="145667"/>
                    <a:pt x="291540" y="156559"/>
                    <a:pt x="291540" y="169933"/>
                  </a:cubicBezTo>
                  <a:lnTo>
                    <a:pt x="291540" y="243766"/>
                  </a:lnTo>
                  <a:cubicBezTo>
                    <a:pt x="271962" y="237355"/>
                    <a:pt x="245007" y="233080"/>
                    <a:pt x="229082" y="230943"/>
                  </a:cubicBezTo>
                  <a:lnTo>
                    <a:pt x="229082" y="230943"/>
                  </a:lnTo>
                  <a:cubicBezTo>
                    <a:pt x="227772" y="230737"/>
                    <a:pt x="226738" y="229634"/>
                    <a:pt x="226738" y="228255"/>
                  </a:cubicBezTo>
                  <a:lnTo>
                    <a:pt x="226876" y="202472"/>
                  </a:lnTo>
                  <a:cubicBezTo>
                    <a:pt x="228738" y="201093"/>
                    <a:pt x="230599" y="199645"/>
                    <a:pt x="232460" y="198060"/>
                  </a:cubicBezTo>
                  <a:cubicBezTo>
                    <a:pt x="246248" y="186271"/>
                    <a:pt x="255141" y="169450"/>
                    <a:pt x="257623" y="150975"/>
                  </a:cubicBezTo>
                  <a:cubicBezTo>
                    <a:pt x="262173" y="150286"/>
                    <a:pt x="266378" y="148217"/>
                    <a:pt x="269687" y="144908"/>
                  </a:cubicBezTo>
                  <a:cubicBezTo>
                    <a:pt x="273823" y="140841"/>
                    <a:pt x="276098" y="135395"/>
                    <a:pt x="276098" y="129535"/>
                  </a:cubicBezTo>
                  <a:lnTo>
                    <a:pt x="276098" y="115196"/>
                  </a:lnTo>
                  <a:cubicBezTo>
                    <a:pt x="276167" y="109060"/>
                    <a:pt x="273616" y="103270"/>
                    <a:pt x="269273" y="99202"/>
                  </a:cubicBezTo>
                  <a:lnTo>
                    <a:pt x="269480" y="54392"/>
                  </a:lnTo>
                  <a:cubicBezTo>
                    <a:pt x="269549" y="36537"/>
                    <a:pt x="255141" y="21922"/>
                    <a:pt x="237286" y="21785"/>
                  </a:cubicBezTo>
                  <a:cubicBezTo>
                    <a:pt x="232736" y="8962"/>
                    <a:pt x="220603" y="276"/>
                    <a:pt x="206953" y="207"/>
                  </a:cubicBezTo>
                  <a:lnTo>
                    <a:pt x="150837" y="0"/>
                  </a:lnTo>
                  <a:lnTo>
                    <a:pt x="150561" y="0"/>
                  </a:lnTo>
                  <a:cubicBezTo>
                    <a:pt x="115817" y="0"/>
                    <a:pt x="87483" y="28196"/>
                    <a:pt x="87345" y="62941"/>
                  </a:cubicBezTo>
                  <a:lnTo>
                    <a:pt x="87207" y="98444"/>
                  </a:lnTo>
                  <a:cubicBezTo>
                    <a:pt x="82795" y="102511"/>
                    <a:pt x="80175" y="108164"/>
                    <a:pt x="80175" y="114369"/>
                  </a:cubicBezTo>
                  <a:lnTo>
                    <a:pt x="80175" y="128708"/>
                  </a:lnTo>
                  <a:cubicBezTo>
                    <a:pt x="80038" y="139600"/>
                    <a:pt x="88034" y="148631"/>
                    <a:pt x="98444" y="150286"/>
                  </a:cubicBezTo>
                  <a:cubicBezTo>
                    <a:pt x="100719" y="168761"/>
                    <a:pt x="109543" y="185651"/>
                    <a:pt x="123193" y="197577"/>
                  </a:cubicBezTo>
                  <a:cubicBezTo>
                    <a:pt x="124985" y="199163"/>
                    <a:pt x="126847" y="200611"/>
                    <a:pt x="128708" y="201989"/>
                  </a:cubicBezTo>
                  <a:lnTo>
                    <a:pt x="128570" y="227772"/>
                  </a:lnTo>
                  <a:cubicBezTo>
                    <a:pt x="128570" y="229151"/>
                    <a:pt x="127536" y="230254"/>
                    <a:pt x="126226" y="230461"/>
                  </a:cubicBezTo>
                  <a:lnTo>
                    <a:pt x="126226" y="230461"/>
                  </a:lnTo>
                  <a:cubicBezTo>
                    <a:pt x="107268" y="232874"/>
                    <a:pt x="72592" y="238113"/>
                    <a:pt x="53427" y="246523"/>
                  </a:cubicBezTo>
                  <a:cubicBezTo>
                    <a:pt x="29988" y="256795"/>
                    <a:pt x="14822" y="280027"/>
                    <a:pt x="14684" y="305604"/>
                  </a:cubicBezTo>
                  <a:lnTo>
                    <a:pt x="14684" y="318633"/>
                  </a:lnTo>
                  <a:cubicBezTo>
                    <a:pt x="14615" y="323528"/>
                    <a:pt x="18544" y="327457"/>
                    <a:pt x="23439" y="327457"/>
                  </a:cubicBezTo>
                  <a:lnTo>
                    <a:pt x="23439" y="327457"/>
                  </a:lnTo>
                  <a:cubicBezTo>
                    <a:pt x="28265" y="327457"/>
                    <a:pt x="32264" y="323528"/>
                    <a:pt x="32264" y="318702"/>
                  </a:cubicBezTo>
                  <a:lnTo>
                    <a:pt x="32264" y="305673"/>
                  </a:lnTo>
                  <a:cubicBezTo>
                    <a:pt x="32401" y="287059"/>
                    <a:pt x="43431" y="270169"/>
                    <a:pt x="60528" y="262655"/>
                  </a:cubicBezTo>
                  <a:cubicBezTo>
                    <a:pt x="67835" y="259415"/>
                    <a:pt x="78245" y="256657"/>
                    <a:pt x="88862" y="254382"/>
                  </a:cubicBezTo>
                  <a:lnTo>
                    <a:pt x="119057" y="293953"/>
                  </a:lnTo>
                  <a:cubicBezTo>
                    <a:pt x="126364" y="303604"/>
                    <a:pt x="138773" y="306569"/>
                    <a:pt x="149183" y="302708"/>
                  </a:cubicBezTo>
                  <a:lnTo>
                    <a:pt x="156283" y="313118"/>
                  </a:lnTo>
                  <a:lnTo>
                    <a:pt x="144977" y="386261"/>
                  </a:lnTo>
                  <a:lnTo>
                    <a:pt x="82175" y="386261"/>
                  </a:lnTo>
                  <a:lnTo>
                    <a:pt x="82312" y="355584"/>
                  </a:lnTo>
                  <a:cubicBezTo>
                    <a:pt x="82312" y="350689"/>
                    <a:pt x="78383" y="346760"/>
                    <a:pt x="73557" y="346760"/>
                  </a:cubicBezTo>
                  <a:lnTo>
                    <a:pt x="73557" y="346760"/>
                  </a:lnTo>
                  <a:cubicBezTo>
                    <a:pt x="68732" y="346760"/>
                    <a:pt x="64733" y="350689"/>
                    <a:pt x="64733" y="355515"/>
                  </a:cubicBezTo>
                  <a:lnTo>
                    <a:pt x="64596" y="386261"/>
                  </a:lnTo>
                  <a:lnTo>
                    <a:pt x="31987" y="386261"/>
                  </a:lnTo>
                  <a:lnTo>
                    <a:pt x="32125" y="359996"/>
                  </a:lnTo>
                  <a:cubicBezTo>
                    <a:pt x="32125" y="355101"/>
                    <a:pt x="28196" y="351172"/>
                    <a:pt x="23370" y="351172"/>
                  </a:cubicBezTo>
                  <a:lnTo>
                    <a:pt x="23370" y="351172"/>
                  </a:lnTo>
                  <a:cubicBezTo>
                    <a:pt x="18544" y="351172"/>
                    <a:pt x="14546" y="355101"/>
                    <a:pt x="14546" y="359927"/>
                  </a:cubicBezTo>
                  <a:lnTo>
                    <a:pt x="14408" y="386399"/>
                  </a:lnTo>
                  <a:cubicBezTo>
                    <a:pt x="6274" y="387502"/>
                    <a:pt x="0" y="394465"/>
                    <a:pt x="0" y="402876"/>
                  </a:cubicBezTo>
                  <a:lnTo>
                    <a:pt x="0" y="432312"/>
                  </a:lnTo>
                  <a:cubicBezTo>
                    <a:pt x="0" y="441481"/>
                    <a:pt x="7514" y="448995"/>
                    <a:pt x="16683" y="448995"/>
                  </a:cubicBezTo>
                  <a:lnTo>
                    <a:pt x="584528" y="448995"/>
                  </a:lnTo>
                  <a:cubicBezTo>
                    <a:pt x="593697" y="448995"/>
                    <a:pt x="601211" y="441481"/>
                    <a:pt x="601211" y="432312"/>
                  </a:cubicBezTo>
                  <a:lnTo>
                    <a:pt x="601211" y="402876"/>
                  </a:lnTo>
                  <a:cubicBezTo>
                    <a:pt x="601211" y="393707"/>
                    <a:pt x="593697" y="386192"/>
                    <a:pt x="584528" y="386192"/>
                  </a:cubicBezTo>
                  <a:lnTo>
                    <a:pt x="584528" y="386192"/>
                  </a:lnTo>
                  <a:close/>
                  <a:moveTo>
                    <a:pt x="479811" y="375645"/>
                  </a:moveTo>
                  <a:lnTo>
                    <a:pt x="479811" y="386330"/>
                  </a:lnTo>
                  <a:lnTo>
                    <a:pt x="398395" y="386330"/>
                  </a:lnTo>
                  <a:lnTo>
                    <a:pt x="398395" y="375645"/>
                  </a:lnTo>
                  <a:cubicBezTo>
                    <a:pt x="398395" y="374473"/>
                    <a:pt x="399360" y="373577"/>
                    <a:pt x="400463" y="373577"/>
                  </a:cubicBezTo>
                  <a:lnTo>
                    <a:pt x="477743" y="373577"/>
                  </a:lnTo>
                  <a:cubicBezTo>
                    <a:pt x="478915" y="373577"/>
                    <a:pt x="479811" y="374542"/>
                    <a:pt x="479811" y="375645"/>
                  </a:cubicBezTo>
                  <a:close/>
                  <a:moveTo>
                    <a:pt x="411148" y="330697"/>
                  </a:moveTo>
                  <a:lnTo>
                    <a:pt x="408598" y="355929"/>
                  </a:lnTo>
                  <a:lnTo>
                    <a:pt x="400463" y="355929"/>
                  </a:lnTo>
                  <a:cubicBezTo>
                    <a:pt x="389571" y="355929"/>
                    <a:pt x="380747" y="364753"/>
                    <a:pt x="380747" y="375645"/>
                  </a:cubicBezTo>
                  <a:lnTo>
                    <a:pt x="380747" y="386330"/>
                  </a:lnTo>
                  <a:lnTo>
                    <a:pt x="339590" y="386330"/>
                  </a:lnTo>
                  <a:lnTo>
                    <a:pt x="339866" y="330697"/>
                  </a:lnTo>
                  <a:lnTo>
                    <a:pt x="411148" y="330697"/>
                  </a:lnTo>
                  <a:close/>
                  <a:moveTo>
                    <a:pt x="426315" y="355929"/>
                  </a:moveTo>
                  <a:lnTo>
                    <a:pt x="429693" y="322838"/>
                  </a:lnTo>
                  <a:cubicBezTo>
                    <a:pt x="429693" y="322838"/>
                    <a:pt x="429693" y="322838"/>
                    <a:pt x="429693" y="322838"/>
                  </a:cubicBezTo>
                  <a:lnTo>
                    <a:pt x="430796" y="311877"/>
                  </a:lnTo>
                  <a:cubicBezTo>
                    <a:pt x="430796" y="311877"/>
                    <a:pt x="430796" y="311739"/>
                    <a:pt x="430934" y="311739"/>
                  </a:cubicBezTo>
                  <a:lnTo>
                    <a:pt x="447341" y="311739"/>
                  </a:lnTo>
                  <a:cubicBezTo>
                    <a:pt x="447341" y="311739"/>
                    <a:pt x="447479" y="311739"/>
                    <a:pt x="447479" y="311877"/>
                  </a:cubicBezTo>
                  <a:lnTo>
                    <a:pt x="448582" y="322838"/>
                  </a:lnTo>
                  <a:cubicBezTo>
                    <a:pt x="448582" y="322838"/>
                    <a:pt x="448582" y="322838"/>
                    <a:pt x="448582" y="322838"/>
                  </a:cubicBezTo>
                  <a:lnTo>
                    <a:pt x="451960" y="355929"/>
                  </a:lnTo>
                  <a:lnTo>
                    <a:pt x="426384" y="355929"/>
                  </a:lnTo>
                  <a:close/>
                  <a:moveTo>
                    <a:pt x="309120" y="169933"/>
                  </a:moveTo>
                  <a:cubicBezTo>
                    <a:pt x="309120" y="166279"/>
                    <a:pt x="312084" y="163315"/>
                    <a:pt x="315738" y="163315"/>
                  </a:cubicBezTo>
                  <a:lnTo>
                    <a:pt x="562399" y="163315"/>
                  </a:lnTo>
                  <a:cubicBezTo>
                    <a:pt x="566053" y="163315"/>
                    <a:pt x="569017" y="166279"/>
                    <a:pt x="569017" y="169933"/>
                  </a:cubicBezTo>
                  <a:lnTo>
                    <a:pt x="569017" y="306431"/>
                  </a:lnTo>
                  <a:cubicBezTo>
                    <a:pt x="569017" y="310085"/>
                    <a:pt x="566053" y="313049"/>
                    <a:pt x="562399" y="313049"/>
                  </a:cubicBezTo>
                  <a:lnTo>
                    <a:pt x="465196" y="313049"/>
                  </a:lnTo>
                  <a:lnTo>
                    <a:pt x="464851" y="310016"/>
                  </a:lnTo>
                  <a:cubicBezTo>
                    <a:pt x="463955" y="300916"/>
                    <a:pt x="456303" y="294022"/>
                    <a:pt x="447203" y="294022"/>
                  </a:cubicBezTo>
                  <a:lnTo>
                    <a:pt x="430796" y="294022"/>
                  </a:lnTo>
                  <a:cubicBezTo>
                    <a:pt x="421627" y="294022"/>
                    <a:pt x="414044" y="300916"/>
                    <a:pt x="413148" y="310016"/>
                  </a:cubicBezTo>
                  <a:lnTo>
                    <a:pt x="412803" y="313049"/>
                  </a:lnTo>
                  <a:lnTo>
                    <a:pt x="315600" y="313049"/>
                  </a:lnTo>
                  <a:cubicBezTo>
                    <a:pt x="311946" y="313049"/>
                    <a:pt x="308982" y="310085"/>
                    <a:pt x="308982" y="306431"/>
                  </a:cubicBezTo>
                  <a:lnTo>
                    <a:pt x="308982" y="169933"/>
                  </a:lnTo>
                  <a:close/>
                  <a:moveTo>
                    <a:pt x="315738" y="330766"/>
                  </a:moveTo>
                  <a:lnTo>
                    <a:pt x="322149" y="330766"/>
                  </a:lnTo>
                  <a:lnTo>
                    <a:pt x="321873" y="386399"/>
                  </a:lnTo>
                  <a:lnTo>
                    <a:pt x="289265" y="386399"/>
                  </a:lnTo>
                  <a:lnTo>
                    <a:pt x="289403" y="356618"/>
                  </a:lnTo>
                  <a:cubicBezTo>
                    <a:pt x="289403" y="351723"/>
                    <a:pt x="285474" y="347794"/>
                    <a:pt x="280648" y="347794"/>
                  </a:cubicBezTo>
                  <a:lnTo>
                    <a:pt x="280648" y="347794"/>
                  </a:lnTo>
                  <a:cubicBezTo>
                    <a:pt x="275822" y="347794"/>
                    <a:pt x="271824" y="351723"/>
                    <a:pt x="271824" y="356549"/>
                  </a:cubicBezTo>
                  <a:lnTo>
                    <a:pt x="271686" y="386399"/>
                  </a:lnTo>
                  <a:lnTo>
                    <a:pt x="208883" y="386399"/>
                  </a:lnTo>
                  <a:lnTo>
                    <a:pt x="198267" y="313463"/>
                  </a:lnTo>
                  <a:lnTo>
                    <a:pt x="205368" y="302984"/>
                  </a:lnTo>
                  <a:cubicBezTo>
                    <a:pt x="215984" y="307120"/>
                    <a:pt x="228393" y="303949"/>
                    <a:pt x="235700" y="294573"/>
                  </a:cubicBezTo>
                  <a:lnTo>
                    <a:pt x="266171" y="255348"/>
                  </a:lnTo>
                  <a:cubicBezTo>
                    <a:pt x="275478" y="257416"/>
                    <a:pt x="284509" y="259829"/>
                    <a:pt x="291471" y="262586"/>
                  </a:cubicBezTo>
                  <a:lnTo>
                    <a:pt x="291471" y="306569"/>
                  </a:lnTo>
                  <a:cubicBezTo>
                    <a:pt x="291471" y="319943"/>
                    <a:pt x="302364" y="330835"/>
                    <a:pt x="315738" y="330835"/>
                  </a:cubicBezTo>
                  <a:close/>
                  <a:moveTo>
                    <a:pt x="170140" y="302363"/>
                  </a:moveTo>
                  <a:lnTo>
                    <a:pt x="163660" y="292919"/>
                  </a:lnTo>
                  <a:lnTo>
                    <a:pt x="177310" y="282165"/>
                  </a:lnTo>
                  <a:lnTo>
                    <a:pt x="190753" y="292919"/>
                  </a:lnTo>
                  <a:lnTo>
                    <a:pt x="184341" y="302432"/>
                  </a:lnTo>
                  <a:lnTo>
                    <a:pt x="170140" y="302432"/>
                  </a:lnTo>
                  <a:close/>
                  <a:moveTo>
                    <a:pt x="229703" y="248798"/>
                  </a:moveTo>
                  <a:cubicBezTo>
                    <a:pt x="234253" y="249419"/>
                    <a:pt x="240181" y="250315"/>
                    <a:pt x="246662" y="251418"/>
                  </a:cubicBezTo>
                  <a:lnTo>
                    <a:pt x="221706" y="283612"/>
                  </a:lnTo>
                  <a:cubicBezTo>
                    <a:pt x="218742" y="287473"/>
                    <a:pt x="213158" y="288162"/>
                    <a:pt x="209297" y="285060"/>
                  </a:cubicBezTo>
                  <a:lnTo>
                    <a:pt x="192614" y="271755"/>
                  </a:lnTo>
                  <a:lnTo>
                    <a:pt x="229703" y="248798"/>
                  </a:lnTo>
                  <a:close/>
                  <a:moveTo>
                    <a:pt x="104855" y="63010"/>
                  </a:moveTo>
                  <a:cubicBezTo>
                    <a:pt x="104993" y="37916"/>
                    <a:pt x="125399" y="17579"/>
                    <a:pt x="150423" y="17579"/>
                  </a:cubicBezTo>
                  <a:lnTo>
                    <a:pt x="150630" y="17579"/>
                  </a:lnTo>
                  <a:lnTo>
                    <a:pt x="206746" y="17786"/>
                  </a:lnTo>
                  <a:cubicBezTo>
                    <a:pt x="212951" y="17786"/>
                    <a:pt x="218466" y="21716"/>
                    <a:pt x="220465" y="27575"/>
                  </a:cubicBezTo>
                  <a:cubicBezTo>
                    <a:pt x="222947" y="34607"/>
                    <a:pt x="229496" y="39295"/>
                    <a:pt x="236872" y="39364"/>
                  </a:cubicBezTo>
                  <a:cubicBezTo>
                    <a:pt x="245076" y="39364"/>
                    <a:pt x="251694" y="46051"/>
                    <a:pt x="251625" y="54254"/>
                  </a:cubicBezTo>
                  <a:lnTo>
                    <a:pt x="251487" y="95066"/>
                  </a:lnTo>
                  <a:cubicBezTo>
                    <a:pt x="245627" y="95549"/>
                    <a:pt x="241009" y="96583"/>
                    <a:pt x="237355" y="97755"/>
                  </a:cubicBezTo>
                  <a:lnTo>
                    <a:pt x="237355" y="76108"/>
                  </a:lnTo>
                  <a:cubicBezTo>
                    <a:pt x="237493" y="59976"/>
                    <a:pt x="224532" y="46878"/>
                    <a:pt x="208401" y="46809"/>
                  </a:cubicBezTo>
                  <a:lnTo>
                    <a:pt x="208125" y="46809"/>
                  </a:lnTo>
                  <a:cubicBezTo>
                    <a:pt x="203782" y="46809"/>
                    <a:pt x="199508" y="47430"/>
                    <a:pt x="195302" y="48739"/>
                  </a:cubicBezTo>
                  <a:cubicBezTo>
                    <a:pt x="184410" y="52186"/>
                    <a:pt x="171932" y="52117"/>
                    <a:pt x="161178" y="48602"/>
                  </a:cubicBezTo>
                  <a:cubicBezTo>
                    <a:pt x="157042" y="47223"/>
                    <a:pt x="152768" y="46533"/>
                    <a:pt x="148424" y="46533"/>
                  </a:cubicBezTo>
                  <a:lnTo>
                    <a:pt x="148149" y="46533"/>
                  </a:lnTo>
                  <a:cubicBezTo>
                    <a:pt x="148149" y="46533"/>
                    <a:pt x="148080" y="46533"/>
                    <a:pt x="148011" y="46533"/>
                  </a:cubicBezTo>
                  <a:cubicBezTo>
                    <a:pt x="132155" y="46533"/>
                    <a:pt x="118919" y="59287"/>
                    <a:pt x="118850" y="75625"/>
                  </a:cubicBezTo>
                  <a:lnTo>
                    <a:pt x="118850" y="100581"/>
                  </a:lnTo>
                  <a:cubicBezTo>
                    <a:pt x="118850" y="100581"/>
                    <a:pt x="116713" y="100719"/>
                    <a:pt x="116713" y="100719"/>
                  </a:cubicBezTo>
                  <a:cubicBezTo>
                    <a:pt x="112714" y="97823"/>
                    <a:pt x="108371" y="96169"/>
                    <a:pt x="104649" y="95273"/>
                  </a:cubicBezTo>
                  <a:lnTo>
                    <a:pt x="104786" y="63079"/>
                  </a:lnTo>
                  <a:close/>
                  <a:moveTo>
                    <a:pt x="115334" y="141530"/>
                  </a:moveTo>
                  <a:cubicBezTo>
                    <a:pt x="115265" y="136705"/>
                    <a:pt x="111336" y="132913"/>
                    <a:pt x="106579" y="132844"/>
                  </a:cubicBezTo>
                  <a:lnTo>
                    <a:pt x="101684" y="132844"/>
                  </a:lnTo>
                  <a:cubicBezTo>
                    <a:pt x="99409" y="132844"/>
                    <a:pt x="97617" y="130983"/>
                    <a:pt x="97617" y="128708"/>
                  </a:cubicBezTo>
                  <a:lnTo>
                    <a:pt x="97617" y="114369"/>
                  </a:lnTo>
                  <a:cubicBezTo>
                    <a:pt x="97617" y="113404"/>
                    <a:pt x="98031" y="112576"/>
                    <a:pt x="98513" y="111956"/>
                  </a:cubicBezTo>
                  <a:cubicBezTo>
                    <a:pt x="100857" y="112301"/>
                    <a:pt x="104304" y="113128"/>
                    <a:pt x="106854" y="115265"/>
                  </a:cubicBezTo>
                  <a:cubicBezTo>
                    <a:pt x="109474" y="117402"/>
                    <a:pt x="112783" y="118505"/>
                    <a:pt x="116161" y="118298"/>
                  </a:cubicBezTo>
                  <a:lnTo>
                    <a:pt x="123744" y="117885"/>
                  </a:lnTo>
                  <a:cubicBezTo>
                    <a:pt x="130845" y="117471"/>
                    <a:pt x="136360" y="111611"/>
                    <a:pt x="136429" y="104510"/>
                  </a:cubicBezTo>
                  <a:lnTo>
                    <a:pt x="136567" y="75625"/>
                  </a:lnTo>
                  <a:cubicBezTo>
                    <a:pt x="136567" y="69076"/>
                    <a:pt x="141944" y="64044"/>
                    <a:pt x="148149" y="64113"/>
                  </a:cubicBezTo>
                  <a:lnTo>
                    <a:pt x="148424" y="64113"/>
                  </a:lnTo>
                  <a:cubicBezTo>
                    <a:pt x="150906" y="64113"/>
                    <a:pt x="153388" y="64526"/>
                    <a:pt x="155801" y="65285"/>
                  </a:cubicBezTo>
                  <a:cubicBezTo>
                    <a:pt x="170278" y="70041"/>
                    <a:pt x="186547" y="69972"/>
                    <a:pt x="200749" y="65491"/>
                  </a:cubicBezTo>
                  <a:cubicBezTo>
                    <a:pt x="203092" y="64733"/>
                    <a:pt x="205574" y="64388"/>
                    <a:pt x="208056" y="64388"/>
                  </a:cubicBezTo>
                  <a:lnTo>
                    <a:pt x="208401" y="64388"/>
                  </a:lnTo>
                  <a:cubicBezTo>
                    <a:pt x="214812" y="64388"/>
                    <a:pt x="219913" y="69628"/>
                    <a:pt x="219913" y="75970"/>
                  </a:cubicBezTo>
                  <a:lnTo>
                    <a:pt x="219775" y="108371"/>
                  </a:lnTo>
                  <a:cubicBezTo>
                    <a:pt x="219775" y="112852"/>
                    <a:pt x="222395" y="116919"/>
                    <a:pt x="226601" y="118643"/>
                  </a:cubicBezTo>
                  <a:cubicBezTo>
                    <a:pt x="227979" y="119263"/>
                    <a:pt x="229496" y="119539"/>
                    <a:pt x="230943" y="119539"/>
                  </a:cubicBezTo>
                  <a:cubicBezTo>
                    <a:pt x="233770" y="119539"/>
                    <a:pt x="236596" y="118436"/>
                    <a:pt x="238733" y="116368"/>
                  </a:cubicBezTo>
                  <a:cubicBezTo>
                    <a:pt x="240940" y="114162"/>
                    <a:pt x="249901" y="112645"/>
                    <a:pt x="257554" y="112369"/>
                  </a:cubicBezTo>
                  <a:cubicBezTo>
                    <a:pt x="258105" y="113059"/>
                    <a:pt x="258519" y="113886"/>
                    <a:pt x="258519" y="114989"/>
                  </a:cubicBezTo>
                  <a:lnTo>
                    <a:pt x="258519" y="129328"/>
                  </a:lnTo>
                  <a:cubicBezTo>
                    <a:pt x="258519" y="130776"/>
                    <a:pt x="257691" y="131810"/>
                    <a:pt x="257278" y="132224"/>
                  </a:cubicBezTo>
                  <a:cubicBezTo>
                    <a:pt x="256864" y="132637"/>
                    <a:pt x="255830" y="133396"/>
                    <a:pt x="254383" y="133396"/>
                  </a:cubicBezTo>
                  <a:lnTo>
                    <a:pt x="249488" y="133396"/>
                  </a:lnTo>
                  <a:cubicBezTo>
                    <a:pt x="244662" y="133396"/>
                    <a:pt x="240733" y="137187"/>
                    <a:pt x="240664" y="141944"/>
                  </a:cubicBezTo>
                  <a:cubicBezTo>
                    <a:pt x="240250" y="158627"/>
                    <a:pt x="233080" y="174138"/>
                    <a:pt x="221016" y="184410"/>
                  </a:cubicBezTo>
                  <a:cubicBezTo>
                    <a:pt x="195440" y="206263"/>
                    <a:pt x="160489" y="206332"/>
                    <a:pt x="134843" y="184065"/>
                  </a:cubicBezTo>
                  <a:cubicBezTo>
                    <a:pt x="122848" y="173656"/>
                    <a:pt x="115885" y="158145"/>
                    <a:pt x="115541" y="141392"/>
                  </a:cubicBezTo>
                  <a:lnTo>
                    <a:pt x="115541" y="141392"/>
                  </a:lnTo>
                  <a:close/>
                  <a:moveTo>
                    <a:pt x="209021" y="212330"/>
                  </a:moveTo>
                  <a:lnTo>
                    <a:pt x="209021" y="228048"/>
                  </a:lnTo>
                  <a:cubicBezTo>
                    <a:pt x="208952" y="231977"/>
                    <a:pt x="210055" y="235700"/>
                    <a:pt x="212054" y="238871"/>
                  </a:cubicBezTo>
                  <a:lnTo>
                    <a:pt x="177379" y="260380"/>
                  </a:lnTo>
                  <a:lnTo>
                    <a:pt x="142909" y="238596"/>
                  </a:lnTo>
                  <a:cubicBezTo>
                    <a:pt x="144908" y="235424"/>
                    <a:pt x="146080" y="231702"/>
                    <a:pt x="146149" y="227772"/>
                  </a:cubicBezTo>
                  <a:lnTo>
                    <a:pt x="146149" y="211985"/>
                  </a:lnTo>
                  <a:cubicBezTo>
                    <a:pt x="165866" y="220327"/>
                    <a:pt x="188202" y="220878"/>
                    <a:pt x="209021" y="212261"/>
                  </a:cubicBezTo>
                  <a:lnTo>
                    <a:pt x="209021" y="212261"/>
                  </a:lnTo>
                  <a:close/>
                  <a:moveTo>
                    <a:pt x="132982" y="283268"/>
                  </a:moveTo>
                  <a:lnTo>
                    <a:pt x="108233" y="250798"/>
                  </a:lnTo>
                  <a:cubicBezTo>
                    <a:pt x="114713" y="249764"/>
                    <a:pt x="120642" y="248936"/>
                    <a:pt x="125192" y="248316"/>
                  </a:cubicBezTo>
                  <a:lnTo>
                    <a:pt x="162074" y="271617"/>
                  </a:lnTo>
                  <a:lnTo>
                    <a:pt x="145322" y="284784"/>
                  </a:lnTo>
                  <a:cubicBezTo>
                    <a:pt x="141462" y="287817"/>
                    <a:pt x="135878" y="287128"/>
                    <a:pt x="132913" y="283199"/>
                  </a:cubicBezTo>
                  <a:close/>
                  <a:moveTo>
                    <a:pt x="173035" y="319943"/>
                  </a:moveTo>
                  <a:lnTo>
                    <a:pt x="181377" y="319943"/>
                  </a:lnTo>
                  <a:cubicBezTo>
                    <a:pt x="181377" y="319943"/>
                    <a:pt x="191028" y="386261"/>
                    <a:pt x="191028" y="386261"/>
                  </a:cubicBezTo>
                  <a:lnTo>
                    <a:pt x="162764" y="386261"/>
                  </a:lnTo>
                  <a:lnTo>
                    <a:pt x="173035" y="319943"/>
                  </a:lnTo>
                  <a:close/>
                  <a:moveTo>
                    <a:pt x="583425" y="431485"/>
                  </a:moveTo>
                  <a:lnTo>
                    <a:pt x="17511" y="431485"/>
                  </a:lnTo>
                  <a:lnTo>
                    <a:pt x="17511" y="403979"/>
                  </a:lnTo>
                  <a:lnTo>
                    <a:pt x="583425" y="403979"/>
                  </a:lnTo>
                  <a:lnTo>
                    <a:pt x="583425" y="4314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29"/>
            <p:cNvSpPr/>
            <p:nvPr/>
          </p:nvSpPr>
          <p:spPr>
            <a:xfrm>
              <a:off x="5698388" y="867458"/>
              <a:ext cx="66732" cy="66732"/>
            </a:xfrm>
            <a:custGeom>
              <a:avLst/>
              <a:gdLst/>
              <a:ahLst/>
              <a:cxnLst/>
              <a:rect l="l" t="t" r="r" b="b"/>
              <a:pathLst>
                <a:path w="66732" h="66732" extrusionOk="0">
                  <a:moveTo>
                    <a:pt x="33366" y="66732"/>
                  </a:moveTo>
                  <a:cubicBezTo>
                    <a:pt x="51773" y="66732"/>
                    <a:pt x="66732" y="51773"/>
                    <a:pt x="66732" y="33366"/>
                  </a:cubicBezTo>
                  <a:cubicBezTo>
                    <a:pt x="66732" y="14960"/>
                    <a:pt x="51773" y="0"/>
                    <a:pt x="33366" y="0"/>
                  </a:cubicBezTo>
                  <a:cubicBezTo>
                    <a:pt x="14959" y="0"/>
                    <a:pt x="0" y="14960"/>
                    <a:pt x="0" y="33366"/>
                  </a:cubicBezTo>
                  <a:cubicBezTo>
                    <a:pt x="0" y="51773"/>
                    <a:pt x="14959" y="66732"/>
                    <a:pt x="33366" y="66732"/>
                  </a:cubicBezTo>
                  <a:lnTo>
                    <a:pt x="33366" y="66732"/>
                  </a:lnTo>
                  <a:close/>
                  <a:moveTo>
                    <a:pt x="33366" y="17648"/>
                  </a:moveTo>
                  <a:cubicBezTo>
                    <a:pt x="42052" y="17648"/>
                    <a:pt x="49084" y="24680"/>
                    <a:pt x="49084" y="33366"/>
                  </a:cubicBezTo>
                  <a:cubicBezTo>
                    <a:pt x="49084" y="42052"/>
                    <a:pt x="42052" y="49084"/>
                    <a:pt x="33366" y="49084"/>
                  </a:cubicBezTo>
                  <a:cubicBezTo>
                    <a:pt x="24680" y="49084"/>
                    <a:pt x="17648" y="42052"/>
                    <a:pt x="17648" y="33366"/>
                  </a:cubicBezTo>
                  <a:cubicBezTo>
                    <a:pt x="17648" y="24680"/>
                    <a:pt x="24680" y="17648"/>
                    <a:pt x="33366"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29"/>
            <p:cNvSpPr/>
            <p:nvPr/>
          </p:nvSpPr>
          <p:spPr>
            <a:xfrm>
              <a:off x="5773324" y="581020"/>
              <a:ext cx="41914" cy="59631"/>
            </a:xfrm>
            <a:custGeom>
              <a:avLst/>
              <a:gdLst/>
              <a:ahLst/>
              <a:cxnLst/>
              <a:rect l="l" t="t" r="r" b="b"/>
              <a:pathLst>
                <a:path w="41914" h="59631" extrusionOk="0">
                  <a:moveTo>
                    <a:pt x="8824" y="0"/>
                  </a:moveTo>
                  <a:cubicBezTo>
                    <a:pt x="3930" y="0"/>
                    <a:pt x="0" y="3929"/>
                    <a:pt x="0" y="8824"/>
                  </a:cubicBezTo>
                  <a:lnTo>
                    <a:pt x="0" y="47705"/>
                  </a:lnTo>
                  <a:cubicBezTo>
                    <a:pt x="0" y="54323"/>
                    <a:pt x="5377" y="59632"/>
                    <a:pt x="11926" y="59632"/>
                  </a:cubicBezTo>
                  <a:lnTo>
                    <a:pt x="33090" y="59632"/>
                  </a:lnTo>
                  <a:cubicBezTo>
                    <a:pt x="37985" y="59632"/>
                    <a:pt x="41914" y="55702"/>
                    <a:pt x="41914" y="50808"/>
                  </a:cubicBezTo>
                  <a:cubicBezTo>
                    <a:pt x="41914" y="45913"/>
                    <a:pt x="37985" y="41983"/>
                    <a:pt x="33090" y="41983"/>
                  </a:cubicBezTo>
                  <a:lnTo>
                    <a:pt x="17648" y="41983"/>
                  </a:lnTo>
                  <a:cubicBezTo>
                    <a:pt x="17648" y="41983"/>
                    <a:pt x="17648" y="8824"/>
                    <a:pt x="17648" y="8824"/>
                  </a:cubicBezTo>
                  <a:cubicBezTo>
                    <a:pt x="17648" y="3929"/>
                    <a:pt x="13719" y="0"/>
                    <a:pt x="8824" y="0"/>
                  </a:cubicBezTo>
                  <a:lnTo>
                    <a:pt x="8824"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29"/>
            <p:cNvSpPr/>
            <p:nvPr/>
          </p:nvSpPr>
          <p:spPr>
            <a:xfrm>
              <a:off x="5670123" y="519803"/>
              <a:ext cx="224049" cy="224049"/>
            </a:xfrm>
            <a:custGeom>
              <a:avLst/>
              <a:gdLst/>
              <a:ahLst/>
              <a:cxnLst/>
              <a:rect l="l" t="t" r="r" b="b"/>
              <a:pathLst>
                <a:path w="224049" h="224049" extrusionOk="0">
                  <a:moveTo>
                    <a:pt x="112025" y="223981"/>
                  </a:moveTo>
                  <a:cubicBezTo>
                    <a:pt x="173794" y="223981"/>
                    <a:pt x="224050" y="173725"/>
                    <a:pt x="224050" y="111956"/>
                  </a:cubicBezTo>
                  <a:cubicBezTo>
                    <a:pt x="224050" y="50187"/>
                    <a:pt x="173794" y="0"/>
                    <a:pt x="112025" y="0"/>
                  </a:cubicBezTo>
                  <a:cubicBezTo>
                    <a:pt x="50256" y="0"/>
                    <a:pt x="0" y="50256"/>
                    <a:pt x="0" y="112025"/>
                  </a:cubicBezTo>
                  <a:cubicBezTo>
                    <a:pt x="0" y="173794"/>
                    <a:pt x="50256" y="224050"/>
                    <a:pt x="112025" y="224050"/>
                  </a:cubicBezTo>
                  <a:close/>
                  <a:moveTo>
                    <a:pt x="112025" y="17579"/>
                  </a:moveTo>
                  <a:cubicBezTo>
                    <a:pt x="164073" y="17579"/>
                    <a:pt x="206401" y="59907"/>
                    <a:pt x="206401" y="111956"/>
                  </a:cubicBezTo>
                  <a:cubicBezTo>
                    <a:pt x="206401" y="164004"/>
                    <a:pt x="164073" y="206332"/>
                    <a:pt x="112025" y="206332"/>
                  </a:cubicBezTo>
                  <a:cubicBezTo>
                    <a:pt x="59976" y="206332"/>
                    <a:pt x="17648" y="164004"/>
                    <a:pt x="17648" y="111956"/>
                  </a:cubicBezTo>
                  <a:cubicBezTo>
                    <a:pt x="17648" y="59907"/>
                    <a:pt x="59976" y="17579"/>
                    <a:pt x="112025" y="175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29"/>
            <p:cNvSpPr/>
            <p:nvPr/>
          </p:nvSpPr>
          <p:spPr>
            <a:xfrm>
              <a:off x="5704087" y="550687"/>
              <a:ext cx="159201" cy="162280"/>
            </a:xfrm>
            <a:custGeom>
              <a:avLst/>
              <a:gdLst/>
              <a:ahLst/>
              <a:cxnLst/>
              <a:rect l="l" t="t" r="r" b="b"/>
              <a:pathLst>
                <a:path w="159201" h="162280" extrusionOk="0">
                  <a:moveTo>
                    <a:pt x="78061" y="162281"/>
                  </a:moveTo>
                  <a:cubicBezTo>
                    <a:pt x="122802" y="162281"/>
                    <a:pt x="159201" y="125881"/>
                    <a:pt x="159201" y="81140"/>
                  </a:cubicBezTo>
                  <a:cubicBezTo>
                    <a:pt x="159201" y="36399"/>
                    <a:pt x="122802" y="0"/>
                    <a:pt x="78061" y="0"/>
                  </a:cubicBezTo>
                  <a:cubicBezTo>
                    <a:pt x="41455" y="0"/>
                    <a:pt x="10501" y="24266"/>
                    <a:pt x="368" y="57563"/>
                  </a:cubicBezTo>
                  <a:cubicBezTo>
                    <a:pt x="-1011" y="62251"/>
                    <a:pt x="1608" y="67146"/>
                    <a:pt x="6227" y="68594"/>
                  </a:cubicBezTo>
                  <a:cubicBezTo>
                    <a:pt x="10915" y="69972"/>
                    <a:pt x="15810" y="67353"/>
                    <a:pt x="17257" y="62734"/>
                  </a:cubicBezTo>
                  <a:cubicBezTo>
                    <a:pt x="25323" y="36193"/>
                    <a:pt x="50279" y="17648"/>
                    <a:pt x="78061" y="17648"/>
                  </a:cubicBezTo>
                  <a:cubicBezTo>
                    <a:pt x="113082" y="17648"/>
                    <a:pt x="141553" y="46120"/>
                    <a:pt x="141553" y="81140"/>
                  </a:cubicBezTo>
                  <a:cubicBezTo>
                    <a:pt x="141553" y="116161"/>
                    <a:pt x="113082" y="144633"/>
                    <a:pt x="78061" y="144633"/>
                  </a:cubicBezTo>
                  <a:cubicBezTo>
                    <a:pt x="50072" y="144633"/>
                    <a:pt x="25737" y="126709"/>
                    <a:pt x="17395" y="100030"/>
                  </a:cubicBezTo>
                  <a:cubicBezTo>
                    <a:pt x="15947" y="95411"/>
                    <a:pt x="10984" y="92791"/>
                    <a:pt x="6365" y="94239"/>
                  </a:cubicBezTo>
                  <a:cubicBezTo>
                    <a:pt x="1746" y="95686"/>
                    <a:pt x="-874" y="100650"/>
                    <a:pt x="574" y="105269"/>
                  </a:cubicBezTo>
                  <a:cubicBezTo>
                    <a:pt x="11191" y="139393"/>
                    <a:pt x="42351" y="162281"/>
                    <a:pt x="78061" y="16228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8" name="Google Shape;728;p29"/>
          <p:cNvGrpSpPr/>
          <p:nvPr/>
        </p:nvGrpSpPr>
        <p:grpSpPr>
          <a:xfrm>
            <a:off x="7098607" y="2878829"/>
            <a:ext cx="373043" cy="412551"/>
            <a:chOff x="6497521" y="519803"/>
            <a:chExt cx="544509" cy="602176"/>
          </a:xfrm>
        </p:grpSpPr>
        <p:sp>
          <p:nvSpPr>
            <p:cNvPr id="729" name="Google Shape;729;p29"/>
            <p:cNvSpPr/>
            <p:nvPr/>
          </p:nvSpPr>
          <p:spPr>
            <a:xfrm>
              <a:off x="6577421" y="916474"/>
              <a:ext cx="94858" cy="17648"/>
            </a:xfrm>
            <a:custGeom>
              <a:avLst/>
              <a:gdLst/>
              <a:ahLst/>
              <a:cxnLst/>
              <a:rect l="l" t="t" r="r" b="b"/>
              <a:pathLst>
                <a:path w="94858" h="17648" extrusionOk="0">
                  <a:moveTo>
                    <a:pt x="86035" y="0"/>
                  </a:moveTo>
                  <a:lnTo>
                    <a:pt x="8824" y="0"/>
                  </a:lnTo>
                  <a:cubicBezTo>
                    <a:pt x="3929" y="0"/>
                    <a:pt x="0" y="3929"/>
                    <a:pt x="0" y="8824"/>
                  </a:cubicBezTo>
                  <a:cubicBezTo>
                    <a:pt x="0" y="13719"/>
                    <a:pt x="3929" y="17648"/>
                    <a:pt x="8824" y="17648"/>
                  </a:cubicBezTo>
                  <a:lnTo>
                    <a:pt x="86035" y="17648"/>
                  </a:lnTo>
                  <a:cubicBezTo>
                    <a:pt x="90929" y="17648"/>
                    <a:pt x="94859" y="13719"/>
                    <a:pt x="94859" y="8824"/>
                  </a:cubicBezTo>
                  <a:cubicBezTo>
                    <a:pt x="94859" y="3929"/>
                    <a:pt x="90929" y="0"/>
                    <a:pt x="8603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29"/>
            <p:cNvSpPr/>
            <p:nvPr/>
          </p:nvSpPr>
          <p:spPr>
            <a:xfrm>
              <a:off x="6577421" y="962731"/>
              <a:ext cx="94858" cy="17648"/>
            </a:xfrm>
            <a:custGeom>
              <a:avLst/>
              <a:gdLst/>
              <a:ahLst/>
              <a:cxnLst/>
              <a:rect l="l" t="t" r="r" b="b"/>
              <a:pathLst>
                <a:path w="94858" h="17648" extrusionOk="0">
                  <a:moveTo>
                    <a:pt x="86035" y="0"/>
                  </a:moveTo>
                  <a:lnTo>
                    <a:pt x="8824" y="0"/>
                  </a:lnTo>
                  <a:cubicBezTo>
                    <a:pt x="3929" y="0"/>
                    <a:pt x="0" y="3929"/>
                    <a:pt x="0" y="8824"/>
                  </a:cubicBezTo>
                  <a:cubicBezTo>
                    <a:pt x="0" y="13719"/>
                    <a:pt x="3929" y="17648"/>
                    <a:pt x="8824" y="17648"/>
                  </a:cubicBezTo>
                  <a:lnTo>
                    <a:pt x="86035" y="17648"/>
                  </a:lnTo>
                  <a:cubicBezTo>
                    <a:pt x="90929" y="17648"/>
                    <a:pt x="94859" y="13719"/>
                    <a:pt x="94859" y="8824"/>
                  </a:cubicBezTo>
                  <a:cubicBezTo>
                    <a:pt x="94859" y="3929"/>
                    <a:pt x="90929" y="0"/>
                    <a:pt x="8603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29"/>
            <p:cNvSpPr/>
            <p:nvPr/>
          </p:nvSpPr>
          <p:spPr>
            <a:xfrm>
              <a:off x="6577421" y="1009058"/>
              <a:ext cx="94858" cy="17648"/>
            </a:xfrm>
            <a:custGeom>
              <a:avLst/>
              <a:gdLst/>
              <a:ahLst/>
              <a:cxnLst/>
              <a:rect l="l" t="t" r="r" b="b"/>
              <a:pathLst>
                <a:path w="94858" h="17648" extrusionOk="0">
                  <a:moveTo>
                    <a:pt x="86035" y="0"/>
                  </a:moveTo>
                  <a:lnTo>
                    <a:pt x="8824" y="0"/>
                  </a:lnTo>
                  <a:cubicBezTo>
                    <a:pt x="3929" y="0"/>
                    <a:pt x="0" y="3929"/>
                    <a:pt x="0" y="8824"/>
                  </a:cubicBezTo>
                  <a:cubicBezTo>
                    <a:pt x="0" y="13719"/>
                    <a:pt x="3929" y="17648"/>
                    <a:pt x="8824" y="17648"/>
                  </a:cubicBezTo>
                  <a:lnTo>
                    <a:pt x="86035" y="17648"/>
                  </a:lnTo>
                  <a:cubicBezTo>
                    <a:pt x="90929" y="17648"/>
                    <a:pt x="94859" y="13719"/>
                    <a:pt x="94859" y="8824"/>
                  </a:cubicBezTo>
                  <a:cubicBezTo>
                    <a:pt x="94859" y="3929"/>
                    <a:pt x="90929" y="0"/>
                    <a:pt x="8603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29"/>
            <p:cNvSpPr/>
            <p:nvPr/>
          </p:nvSpPr>
          <p:spPr>
            <a:xfrm>
              <a:off x="6497521" y="519803"/>
              <a:ext cx="544509" cy="602176"/>
            </a:xfrm>
            <a:custGeom>
              <a:avLst/>
              <a:gdLst/>
              <a:ahLst/>
              <a:cxnLst/>
              <a:rect l="l" t="t" r="r" b="b"/>
              <a:pathLst>
                <a:path w="544509" h="602176" extrusionOk="0">
                  <a:moveTo>
                    <a:pt x="534893" y="546129"/>
                  </a:moveTo>
                  <a:lnTo>
                    <a:pt x="467609" y="478846"/>
                  </a:lnTo>
                  <a:cubicBezTo>
                    <a:pt x="464299" y="475537"/>
                    <a:pt x="460094" y="473744"/>
                    <a:pt x="455820" y="473331"/>
                  </a:cubicBezTo>
                  <a:lnTo>
                    <a:pt x="437138" y="454648"/>
                  </a:lnTo>
                  <a:cubicBezTo>
                    <a:pt x="464920" y="410735"/>
                    <a:pt x="463541" y="353516"/>
                    <a:pt x="433140" y="310843"/>
                  </a:cubicBezTo>
                  <a:lnTo>
                    <a:pt x="433140" y="78521"/>
                  </a:lnTo>
                  <a:cubicBezTo>
                    <a:pt x="433140" y="61769"/>
                    <a:pt x="419490" y="48119"/>
                    <a:pt x="402738" y="48119"/>
                  </a:cubicBezTo>
                  <a:lnTo>
                    <a:pt x="316289" y="48119"/>
                  </a:lnTo>
                  <a:cubicBezTo>
                    <a:pt x="312704" y="39364"/>
                    <a:pt x="304087" y="33228"/>
                    <a:pt x="294091" y="33228"/>
                  </a:cubicBezTo>
                  <a:lnTo>
                    <a:pt x="271272" y="33228"/>
                  </a:lnTo>
                  <a:lnTo>
                    <a:pt x="271272" y="24335"/>
                  </a:lnTo>
                  <a:cubicBezTo>
                    <a:pt x="271272" y="10892"/>
                    <a:pt x="260380" y="0"/>
                    <a:pt x="246937" y="0"/>
                  </a:cubicBezTo>
                  <a:lnTo>
                    <a:pt x="186202" y="0"/>
                  </a:lnTo>
                  <a:cubicBezTo>
                    <a:pt x="172759" y="0"/>
                    <a:pt x="161867" y="10892"/>
                    <a:pt x="161867" y="24335"/>
                  </a:cubicBezTo>
                  <a:lnTo>
                    <a:pt x="161867" y="33228"/>
                  </a:lnTo>
                  <a:lnTo>
                    <a:pt x="139048" y="33228"/>
                  </a:lnTo>
                  <a:cubicBezTo>
                    <a:pt x="129052" y="33228"/>
                    <a:pt x="120435" y="39364"/>
                    <a:pt x="116851" y="48119"/>
                  </a:cubicBezTo>
                  <a:lnTo>
                    <a:pt x="30402" y="48119"/>
                  </a:lnTo>
                  <a:cubicBezTo>
                    <a:pt x="13650" y="48119"/>
                    <a:pt x="0" y="61769"/>
                    <a:pt x="0" y="78521"/>
                  </a:cubicBezTo>
                  <a:lnTo>
                    <a:pt x="0" y="571774"/>
                  </a:lnTo>
                  <a:cubicBezTo>
                    <a:pt x="0" y="588526"/>
                    <a:pt x="13650" y="602176"/>
                    <a:pt x="30402" y="602176"/>
                  </a:cubicBezTo>
                  <a:lnTo>
                    <a:pt x="402738" y="602176"/>
                  </a:lnTo>
                  <a:cubicBezTo>
                    <a:pt x="419490" y="602176"/>
                    <a:pt x="433140" y="588526"/>
                    <a:pt x="433140" y="571774"/>
                  </a:cubicBezTo>
                  <a:lnTo>
                    <a:pt x="433140" y="537236"/>
                  </a:lnTo>
                  <a:lnTo>
                    <a:pt x="488428" y="592525"/>
                  </a:lnTo>
                  <a:cubicBezTo>
                    <a:pt x="494839" y="598936"/>
                    <a:pt x="503250" y="602107"/>
                    <a:pt x="511660" y="602107"/>
                  </a:cubicBezTo>
                  <a:cubicBezTo>
                    <a:pt x="520071" y="602107"/>
                    <a:pt x="528481" y="598936"/>
                    <a:pt x="534893" y="592525"/>
                  </a:cubicBezTo>
                  <a:cubicBezTo>
                    <a:pt x="547715" y="579702"/>
                    <a:pt x="547715" y="558883"/>
                    <a:pt x="534893" y="546129"/>
                  </a:cubicBezTo>
                  <a:lnTo>
                    <a:pt x="534893" y="546129"/>
                  </a:lnTo>
                  <a:close/>
                  <a:moveTo>
                    <a:pt x="406805" y="464506"/>
                  </a:moveTo>
                  <a:cubicBezTo>
                    <a:pt x="363374" y="507938"/>
                    <a:pt x="292712" y="507938"/>
                    <a:pt x="249281" y="464506"/>
                  </a:cubicBezTo>
                  <a:cubicBezTo>
                    <a:pt x="205850" y="421075"/>
                    <a:pt x="205850" y="350413"/>
                    <a:pt x="249281" y="306982"/>
                  </a:cubicBezTo>
                  <a:cubicBezTo>
                    <a:pt x="270997" y="285267"/>
                    <a:pt x="299537" y="274443"/>
                    <a:pt x="328078" y="274443"/>
                  </a:cubicBezTo>
                  <a:cubicBezTo>
                    <a:pt x="356618" y="274443"/>
                    <a:pt x="385158" y="285336"/>
                    <a:pt x="406874" y="306982"/>
                  </a:cubicBezTo>
                  <a:cubicBezTo>
                    <a:pt x="450305" y="350413"/>
                    <a:pt x="450305" y="421075"/>
                    <a:pt x="406874" y="464506"/>
                  </a:cubicBezTo>
                  <a:close/>
                  <a:moveTo>
                    <a:pt x="230805" y="300916"/>
                  </a:moveTo>
                  <a:cubicBezTo>
                    <a:pt x="226531" y="305810"/>
                    <a:pt x="222671" y="310981"/>
                    <a:pt x="219293" y="316289"/>
                  </a:cubicBezTo>
                  <a:lnTo>
                    <a:pt x="211158" y="316289"/>
                  </a:lnTo>
                  <a:lnTo>
                    <a:pt x="211158" y="231219"/>
                  </a:lnTo>
                  <a:lnTo>
                    <a:pt x="230805" y="231219"/>
                  </a:lnTo>
                  <a:lnTo>
                    <a:pt x="230805" y="300709"/>
                  </a:lnTo>
                  <a:cubicBezTo>
                    <a:pt x="230805" y="300709"/>
                    <a:pt x="230805" y="300847"/>
                    <a:pt x="230805" y="300916"/>
                  </a:cubicBezTo>
                  <a:lnTo>
                    <a:pt x="230805" y="300916"/>
                  </a:lnTo>
                  <a:close/>
                  <a:moveTo>
                    <a:pt x="288920" y="262793"/>
                  </a:moveTo>
                  <a:lnTo>
                    <a:pt x="288920" y="189649"/>
                  </a:lnTo>
                  <a:lnTo>
                    <a:pt x="308568" y="189649"/>
                  </a:lnTo>
                  <a:lnTo>
                    <a:pt x="308568" y="258243"/>
                  </a:lnTo>
                  <a:cubicBezTo>
                    <a:pt x="301950" y="259277"/>
                    <a:pt x="295332" y="260794"/>
                    <a:pt x="288920" y="262793"/>
                  </a:cubicBezTo>
                  <a:lnTo>
                    <a:pt x="288920" y="262793"/>
                  </a:lnTo>
                  <a:close/>
                  <a:moveTo>
                    <a:pt x="132637" y="57426"/>
                  </a:moveTo>
                  <a:cubicBezTo>
                    <a:pt x="132637" y="57426"/>
                    <a:pt x="132637" y="57219"/>
                    <a:pt x="132637" y="57081"/>
                  </a:cubicBezTo>
                  <a:cubicBezTo>
                    <a:pt x="132637" y="57081"/>
                    <a:pt x="132637" y="57081"/>
                    <a:pt x="132637" y="57012"/>
                  </a:cubicBezTo>
                  <a:cubicBezTo>
                    <a:pt x="132775" y="53565"/>
                    <a:pt x="135602" y="50876"/>
                    <a:pt x="139048" y="50876"/>
                  </a:cubicBezTo>
                  <a:lnTo>
                    <a:pt x="164349" y="50876"/>
                  </a:lnTo>
                  <a:cubicBezTo>
                    <a:pt x="172690" y="50876"/>
                    <a:pt x="179515" y="44052"/>
                    <a:pt x="179515" y="35710"/>
                  </a:cubicBezTo>
                  <a:lnTo>
                    <a:pt x="179515" y="24335"/>
                  </a:lnTo>
                  <a:cubicBezTo>
                    <a:pt x="179515" y="20681"/>
                    <a:pt x="182480" y="17648"/>
                    <a:pt x="186202" y="17648"/>
                  </a:cubicBezTo>
                  <a:lnTo>
                    <a:pt x="246937" y="17648"/>
                  </a:lnTo>
                  <a:cubicBezTo>
                    <a:pt x="250591" y="17648"/>
                    <a:pt x="253624" y="20681"/>
                    <a:pt x="253624" y="24335"/>
                  </a:cubicBezTo>
                  <a:lnTo>
                    <a:pt x="253624" y="35710"/>
                  </a:lnTo>
                  <a:cubicBezTo>
                    <a:pt x="253624" y="44052"/>
                    <a:pt x="260449" y="50876"/>
                    <a:pt x="268790" y="50876"/>
                  </a:cubicBezTo>
                  <a:lnTo>
                    <a:pt x="294091" y="50876"/>
                  </a:lnTo>
                  <a:cubicBezTo>
                    <a:pt x="297538" y="50876"/>
                    <a:pt x="300364" y="53634"/>
                    <a:pt x="300502" y="57081"/>
                  </a:cubicBezTo>
                  <a:cubicBezTo>
                    <a:pt x="300502" y="57081"/>
                    <a:pt x="300502" y="57150"/>
                    <a:pt x="300502" y="57219"/>
                  </a:cubicBezTo>
                  <a:cubicBezTo>
                    <a:pt x="300502" y="57288"/>
                    <a:pt x="300502" y="57426"/>
                    <a:pt x="300502" y="57495"/>
                  </a:cubicBezTo>
                  <a:lnTo>
                    <a:pt x="300502" y="83415"/>
                  </a:lnTo>
                  <a:lnTo>
                    <a:pt x="132706" y="83415"/>
                  </a:lnTo>
                  <a:lnTo>
                    <a:pt x="132706" y="57495"/>
                  </a:lnTo>
                  <a:close/>
                  <a:moveTo>
                    <a:pt x="415491" y="571706"/>
                  </a:moveTo>
                  <a:cubicBezTo>
                    <a:pt x="415491" y="578737"/>
                    <a:pt x="409769" y="584459"/>
                    <a:pt x="402738" y="584459"/>
                  </a:cubicBezTo>
                  <a:lnTo>
                    <a:pt x="30402" y="584459"/>
                  </a:lnTo>
                  <a:cubicBezTo>
                    <a:pt x="23370" y="584459"/>
                    <a:pt x="17648" y="578737"/>
                    <a:pt x="17648" y="571706"/>
                  </a:cubicBezTo>
                  <a:lnTo>
                    <a:pt x="17648" y="78521"/>
                  </a:lnTo>
                  <a:cubicBezTo>
                    <a:pt x="17648" y="71489"/>
                    <a:pt x="23370" y="65767"/>
                    <a:pt x="30402" y="65767"/>
                  </a:cubicBezTo>
                  <a:lnTo>
                    <a:pt x="115058" y="65767"/>
                  </a:lnTo>
                  <a:lnTo>
                    <a:pt x="115058" y="83415"/>
                  </a:lnTo>
                  <a:lnTo>
                    <a:pt x="51842" y="83415"/>
                  </a:lnTo>
                  <a:cubicBezTo>
                    <a:pt x="42742" y="83415"/>
                    <a:pt x="35296" y="90861"/>
                    <a:pt x="35296" y="99961"/>
                  </a:cubicBezTo>
                  <a:lnTo>
                    <a:pt x="35296" y="550404"/>
                  </a:lnTo>
                  <a:cubicBezTo>
                    <a:pt x="35296" y="559503"/>
                    <a:pt x="42742" y="566949"/>
                    <a:pt x="51842" y="566949"/>
                  </a:cubicBezTo>
                  <a:lnTo>
                    <a:pt x="381367" y="566949"/>
                  </a:lnTo>
                  <a:cubicBezTo>
                    <a:pt x="390467" y="566949"/>
                    <a:pt x="397912" y="559503"/>
                    <a:pt x="397912" y="550404"/>
                  </a:cubicBezTo>
                  <a:lnTo>
                    <a:pt x="397912" y="532135"/>
                  </a:lnTo>
                  <a:cubicBezTo>
                    <a:pt x="397912" y="527240"/>
                    <a:pt x="393983" y="523311"/>
                    <a:pt x="389088" y="523311"/>
                  </a:cubicBezTo>
                  <a:cubicBezTo>
                    <a:pt x="384193" y="523311"/>
                    <a:pt x="380264" y="527240"/>
                    <a:pt x="380264" y="532135"/>
                  </a:cubicBezTo>
                  <a:lnTo>
                    <a:pt x="380264" y="549301"/>
                  </a:lnTo>
                  <a:lnTo>
                    <a:pt x="52945" y="549301"/>
                  </a:lnTo>
                  <a:lnTo>
                    <a:pt x="52945" y="100995"/>
                  </a:lnTo>
                  <a:lnTo>
                    <a:pt x="380264" y="100995"/>
                  </a:lnTo>
                  <a:lnTo>
                    <a:pt x="380264" y="239699"/>
                  </a:lnTo>
                  <a:cubicBezTo>
                    <a:pt x="380264" y="244593"/>
                    <a:pt x="384193" y="248523"/>
                    <a:pt x="389088" y="248523"/>
                  </a:cubicBezTo>
                  <a:cubicBezTo>
                    <a:pt x="393983" y="248523"/>
                    <a:pt x="397912" y="244593"/>
                    <a:pt x="397912" y="239699"/>
                  </a:cubicBezTo>
                  <a:lnTo>
                    <a:pt x="397912" y="99892"/>
                  </a:lnTo>
                  <a:cubicBezTo>
                    <a:pt x="397912" y="90792"/>
                    <a:pt x="390467" y="83346"/>
                    <a:pt x="381367" y="83346"/>
                  </a:cubicBezTo>
                  <a:lnTo>
                    <a:pt x="318151" y="83346"/>
                  </a:lnTo>
                  <a:lnTo>
                    <a:pt x="318151" y="65698"/>
                  </a:lnTo>
                  <a:lnTo>
                    <a:pt x="402807" y="65698"/>
                  </a:lnTo>
                  <a:cubicBezTo>
                    <a:pt x="409838" y="65698"/>
                    <a:pt x="415560" y="71420"/>
                    <a:pt x="415560" y="78452"/>
                  </a:cubicBezTo>
                  <a:lnTo>
                    <a:pt x="415560" y="290851"/>
                  </a:lnTo>
                  <a:cubicBezTo>
                    <a:pt x="390467" y="267688"/>
                    <a:pt x="358341" y="256313"/>
                    <a:pt x="326285" y="256795"/>
                  </a:cubicBezTo>
                  <a:lnTo>
                    <a:pt x="326285" y="186340"/>
                  </a:lnTo>
                  <a:cubicBezTo>
                    <a:pt x="326285" y="178412"/>
                    <a:pt x="319874" y="172001"/>
                    <a:pt x="311946" y="172001"/>
                  </a:cubicBezTo>
                  <a:lnTo>
                    <a:pt x="285680" y="172001"/>
                  </a:lnTo>
                  <a:cubicBezTo>
                    <a:pt x="277752" y="172001"/>
                    <a:pt x="271341" y="178412"/>
                    <a:pt x="271341" y="186340"/>
                  </a:cubicBezTo>
                  <a:lnTo>
                    <a:pt x="271341" y="269825"/>
                  </a:lnTo>
                  <a:cubicBezTo>
                    <a:pt x="263344" y="273754"/>
                    <a:pt x="255692" y="278511"/>
                    <a:pt x="248454" y="284164"/>
                  </a:cubicBezTo>
                  <a:lnTo>
                    <a:pt x="248454" y="227910"/>
                  </a:lnTo>
                  <a:cubicBezTo>
                    <a:pt x="248454" y="219982"/>
                    <a:pt x="242042" y="213571"/>
                    <a:pt x="234115" y="213571"/>
                  </a:cubicBezTo>
                  <a:lnTo>
                    <a:pt x="207849" y="213571"/>
                  </a:lnTo>
                  <a:cubicBezTo>
                    <a:pt x="199921" y="213571"/>
                    <a:pt x="193510" y="219982"/>
                    <a:pt x="193510" y="227910"/>
                  </a:cubicBezTo>
                  <a:lnTo>
                    <a:pt x="193510" y="316289"/>
                  </a:lnTo>
                  <a:lnTo>
                    <a:pt x="170622" y="316289"/>
                  </a:lnTo>
                  <a:lnTo>
                    <a:pt x="170622" y="258450"/>
                  </a:lnTo>
                  <a:cubicBezTo>
                    <a:pt x="170622" y="250522"/>
                    <a:pt x="164211" y="244111"/>
                    <a:pt x="156283" y="244111"/>
                  </a:cubicBezTo>
                  <a:lnTo>
                    <a:pt x="130018" y="244111"/>
                  </a:lnTo>
                  <a:cubicBezTo>
                    <a:pt x="122090" y="244111"/>
                    <a:pt x="115678" y="250522"/>
                    <a:pt x="115678" y="258450"/>
                  </a:cubicBezTo>
                  <a:lnTo>
                    <a:pt x="115678" y="316289"/>
                  </a:lnTo>
                  <a:lnTo>
                    <a:pt x="101408" y="316289"/>
                  </a:lnTo>
                  <a:cubicBezTo>
                    <a:pt x="99271" y="316289"/>
                    <a:pt x="97479" y="314566"/>
                    <a:pt x="97479" y="312360"/>
                  </a:cubicBezTo>
                  <a:lnTo>
                    <a:pt x="97479" y="149803"/>
                  </a:lnTo>
                  <a:cubicBezTo>
                    <a:pt x="97479" y="144908"/>
                    <a:pt x="93549" y="140979"/>
                    <a:pt x="88655" y="140979"/>
                  </a:cubicBezTo>
                  <a:cubicBezTo>
                    <a:pt x="83760" y="140979"/>
                    <a:pt x="79831" y="144908"/>
                    <a:pt x="79831" y="149803"/>
                  </a:cubicBezTo>
                  <a:lnTo>
                    <a:pt x="79831" y="312360"/>
                  </a:lnTo>
                  <a:cubicBezTo>
                    <a:pt x="79831" y="324217"/>
                    <a:pt x="89482" y="333937"/>
                    <a:pt x="101408" y="333937"/>
                  </a:cubicBezTo>
                  <a:lnTo>
                    <a:pt x="209917" y="333937"/>
                  </a:lnTo>
                  <a:cubicBezTo>
                    <a:pt x="189305" y="381160"/>
                    <a:pt x="198267" y="438379"/>
                    <a:pt x="236872" y="476984"/>
                  </a:cubicBezTo>
                  <a:cubicBezTo>
                    <a:pt x="262035" y="502147"/>
                    <a:pt x="295056" y="514694"/>
                    <a:pt x="328078" y="514694"/>
                  </a:cubicBezTo>
                  <a:cubicBezTo>
                    <a:pt x="352068" y="514694"/>
                    <a:pt x="376058" y="508075"/>
                    <a:pt x="397016" y="494839"/>
                  </a:cubicBezTo>
                  <a:lnTo>
                    <a:pt x="415560" y="513384"/>
                  </a:lnTo>
                  <a:lnTo>
                    <a:pt x="415560" y="571774"/>
                  </a:lnTo>
                  <a:lnTo>
                    <a:pt x="415560" y="571774"/>
                  </a:lnTo>
                  <a:close/>
                  <a:moveTo>
                    <a:pt x="152974" y="261759"/>
                  </a:moveTo>
                  <a:lnTo>
                    <a:pt x="152974" y="316289"/>
                  </a:lnTo>
                  <a:lnTo>
                    <a:pt x="133327" y="316289"/>
                  </a:lnTo>
                  <a:lnTo>
                    <a:pt x="133327" y="261759"/>
                  </a:lnTo>
                  <a:lnTo>
                    <a:pt x="152974" y="261759"/>
                  </a:lnTo>
                  <a:close/>
                  <a:moveTo>
                    <a:pt x="423143" y="496011"/>
                  </a:moveTo>
                  <a:lnTo>
                    <a:pt x="411286" y="484154"/>
                  </a:lnTo>
                  <a:cubicBezTo>
                    <a:pt x="413975" y="481879"/>
                    <a:pt x="416663" y="479397"/>
                    <a:pt x="419214" y="476846"/>
                  </a:cubicBezTo>
                  <a:cubicBezTo>
                    <a:pt x="421765" y="474296"/>
                    <a:pt x="424177" y="471607"/>
                    <a:pt x="426521" y="468918"/>
                  </a:cubicBezTo>
                  <a:lnTo>
                    <a:pt x="438379" y="480776"/>
                  </a:lnTo>
                  <a:lnTo>
                    <a:pt x="423143" y="496011"/>
                  </a:lnTo>
                  <a:close/>
                  <a:moveTo>
                    <a:pt x="522346" y="579978"/>
                  </a:moveTo>
                  <a:cubicBezTo>
                    <a:pt x="516417" y="585907"/>
                    <a:pt x="506766" y="585907"/>
                    <a:pt x="500906" y="579978"/>
                  </a:cubicBezTo>
                  <a:lnTo>
                    <a:pt x="433622" y="512694"/>
                  </a:lnTo>
                  <a:cubicBezTo>
                    <a:pt x="433002" y="512074"/>
                    <a:pt x="433002" y="511109"/>
                    <a:pt x="433622" y="510488"/>
                  </a:cubicBezTo>
                  <a:lnTo>
                    <a:pt x="452856" y="491254"/>
                  </a:lnTo>
                  <a:cubicBezTo>
                    <a:pt x="452856" y="491254"/>
                    <a:pt x="453545" y="490772"/>
                    <a:pt x="453959" y="490772"/>
                  </a:cubicBezTo>
                  <a:cubicBezTo>
                    <a:pt x="454372" y="490772"/>
                    <a:pt x="454786" y="490910"/>
                    <a:pt x="455062" y="491254"/>
                  </a:cubicBezTo>
                  <a:lnTo>
                    <a:pt x="522346" y="558538"/>
                  </a:lnTo>
                  <a:cubicBezTo>
                    <a:pt x="528274" y="564467"/>
                    <a:pt x="528274" y="574118"/>
                    <a:pt x="522346" y="579978"/>
                  </a:cubicBezTo>
                  <a:lnTo>
                    <a:pt x="522346" y="5799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29"/>
            <p:cNvSpPr/>
            <p:nvPr/>
          </p:nvSpPr>
          <p:spPr>
            <a:xfrm>
              <a:off x="6729774" y="809688"/>
              <a:ext cx="191648" cy="191648"/>
            </a:xfrm>
            <a:custGeom>
              <a:avLst/>
              <a:gdLst/>
              <a:ahLst/>
              <a:cxnLst/>
              <a:rect l="l" t="t" r="r" b="b"/>
              <a:pathLst>
                <a:path w="191648" h="191648" extrusionOk="0">
                  <a:moveTo>
                    <a:pt x="95824" y="0"/>
                  </a:moveTo>
                  <a:cubicBezTo>
                    <a:pt x="43017" y="0"/>
                    <a:pt x="0" y="42949"/>
                    <a:pt x="0" y="95824"/>
                  </a:cubicBezTo>
                  <a:cubicBezTo>
                    <a:pt x="0" y="148700"/>
                    <a:pt x="42948" y="191649"/>
                    <a:pt x="95824" y="191649"/>
                  </a:cubicBezTo>
                  <a:cubicBezTo>
                    <a:pt x="148700" y="191649"/>
                    <a:pt x="191648" y="148700"/>
                    <a:pt x="191648" y="95824"/>
                  </a:cubicBezTo>
                  <a:cubicBezTo>
                    <a:pt x="191648" y="42949"/>
                    <a:pt x="148700" y="0"/>
                    <a:pt x="95824" y="0"/>
                  </a:cubicBezTo>
                  <a:close/>
                  <a:moveTo>
                    <a:pt x="95824" y="174000"/>
                  </a:moveTo>
                  <a:cubicBezTo>
                    <a:pt x="52738" y="174000"/>
                    <a:pt x="17648" y="138911"/>
                    <a:pt x="17648" y="95824"/>
                  </a:cubicBezTo>
                  <a:cubicBezTo>
                    <a:pt x="17648" y="52738"/>
                    <a:pt x="52738" y="17648"/>
                    <a:pt x="95824" y="17648"/>
                  </a:cubicBezTo>
                  <a:cubicBezTo>
                    <a:pt x="138911" y="17648"/>
                    <a:pt x="174000" y="52738"/>
                    <a:pt x="174000" y="95824"/>
                  </a:cubicBezTo>
                  <a:cubicBezTo>
                    <a:pt x="174000" y="138911"/>
                    <a:pt x="138911" y="174000"/>
                    <a:pt x="95824" y="1740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4" name="Google Shape;734;p29"/>
          <p:cNvGrpSpPr/>
          <p:nvPr/>
        </p:nvGrpSpPr>
        <p:grpSpPr>
          <a:xfrm>
            <a:off x="1652990" y="2890897"/>
            <a:ext cx="412314" cy="388416"/>
            <a:chOff x="4103155" y="537451"/>
            <a:chExt cx="601831" cy="566948"/>
          </a:xfrm>
        </p:grpSpPr>
        <p:sp>
          <p:nvSpPr>
            <p:cNvPr id="735" name="Google Shape;735;p29"/>
            <p:cNvSpPr/>
            <p:nvPr/>
          </p:nvSpPr>
          <p:spPr>
            <a:xfrm>
              <a:off x="4525954" y="876696"/>
              <a:ext cx="82725" cy="102166"/>
            </a:xfrm>
            <a:custGeom>
              <a:avLst/>
              <a:gdLst/>
              <a:ahLst/>
              <a:cxnLst/>
              <a:rect l="l" t="t" r="r" b="b"/>
              <a:pathLst>
                <a:path w="82725" h="102166" extrusionOk="0">
                  <a:moveTo>
                    <a:pt x="26817" y="0"/>
                  </a:moveTo>
                  <a:cubicBezTo>
                    <a:pt x="21922" y="0"/>
                    <a:pt x="17993" y="3929"/>
                    <a:pt x="17993" y="8824"/>
                  </a:cubicBezTo>
                  <a:lnTo>
                    <a:pt x="17993" y="49911"/>
                  </a:lnTo>
                  <a:cubicBezTo>
                    <a:pt x="7514" y="53565"/>
                    <a:pt x="0" y="63561"/>
                    <a:pt x="0" y="75281"/>
                  </a:cubicBezTo>
                  <a:cubicBezTo>
                    <a:pt x="0" y="90102"/>
                    <a:pt x="12064" y="102167"/>
                    <a:pt x="26886" y="102167"/>
                  </a:cubicBezTo>
                  <a:cubicBezTo>
                    <a:pt x="38605" y="102167"/>
                    <a:pt x="48601" y="94652"/>
                    <a:pt x="52255" y="84105"/>
                  </a:cubicBezTo>
                  <a:lnTo>
                    <a:pt x="73902" y="84105"/>
                  </a:lnTo>
                  <a:cubicBezTo>
                    <a:pt x="78796" y="84105"/>
                    <a:pt x="82726" y="80175"/>
                    <a:pt x="82726" y="75281"/>
                  </a:cubicBezTo>
                  <a:cubicBezTo>
                    <a:pt x="82726" y="70386"/>
                    <a:pt x="78796" y="66457"/>
                    <a:pt x="73902" y="66457"/>
                  </a:cubicBezTo>
                  <a:lnTo>
                    <a:pt x="52255" y="66457"/>
                  </a:lnTo>
                  <a:cubicBezTo>
                    <a:pt x="49567" y="58735"/>
                    <a:pt x="43431" y="52669"/>
                    <a:pt x="35710" y="49980"/>
                  </a:cubicBezTo>
                  <a:lnTo>
                    <a:pt x="35710" y="8893"/>
                  </a:lnTo>
                  <a:cubicBezTo>
                    <a:pt x="35710" y="3998"/>
                    <a:pt x="31780" y="69"/>
                    <a:pt x="26886" y="69"/>
                  </a:cubicBezTo>
                  <a:lnTo>
                    <a:pt x="26886" y="69"/>
                  </a:lnTo>
                  <a:close/>
                  <a:moveTo>
                    <a:pt x="26817" y="84518"/>
                  </a:moveTo>
                  <a:cubicBezTo>
                    <a:pt x="21784" y="84518"/>
                    <a:pt x="17648" y="80382"/>
                    <a:pt x="17648" y="75350"/>
                  </a:cubicBezTo>
                  <a:cubicBezTo>
                    <a:pt x="17648" y="70317"/>
                    <a:pt x="21784" y="66181"/>
                    <a:pt x="26817" y="66181"/>
                  </a:cubicBezTo>
                  <a:cubicBezTo>
                    <a:pt x="31849" y="66181"/>
                    <a:pt x="35986" y="70317"/>
                    <a:pt x="35986" y="75350"/>
                  </a:cubicBezTo>
                  <a:cubicBezTo>
                    <a:pt x="35986" y="80382"/>
                    <a:pt x="31849" y="84518"/>
                    <a:pt x="26817" y="845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29"/>
            <p:cNvSpPr/>
            <p:nvPr/>
          </p:nvSpPr>
          <p:spPr>
            <a:xfrm>
              <a:off x="4103155" y="537451"/>
              <a:ext cx="532548" cy="489737"/>
            </a:xfrm>
            <a:custGeom>
              <a:avLst/>
              <a:gdLst/>
              <a:ahLst/>
              <a:cxnLst/>
              <a:rect l="l" t="t" r="r" b="b"/>
              <a:pathLst>
                <a:path w="532548" h="489737" extrusionOk="0">
                  <a:moveTo>
                    <a:pt x="279889" y="472159"/>
                  </a:moveTo>
                  <a:lnTo>
                    <a:pt x="35434" y="472159"/>
                  </a:lnTo>
                  <a:cubicBezTo>
                    <a:pt x="25576" y="472159"/>
                    <a:pt x="17510" y="464093"/>
                    <a:pt x="17510" y="454235"/>
                  </a:cubicBezTo>
                  <a:lnTo>
                    <a:pt x="17510" y="144081"/>
                  </a:lnTo>
                  <a:lnTo>
                    <a:pt x="514900" y="144081"/>
                  </a:lnTo>
                  <a:lnTo>
                    <a:pt x="514900" y="249970"/>
                  </a:lnTo>
                  <a:cubicBezTo>
                    <a:pt x="514900" y="254865"/>
                    <a:pt x="518830" y="258794"/>
                    <a:pt x="523725" y="258794"/>
                  </a:cubicBezTo>
                  <a:cubicBezTo>
                    <a:pt x="528619" y="258794"/>
                    <a:pt x="532549" y="254865"/>
                    <a:pt x="532549" y="249970"/>
                  </a:cubicBezTo>
                  <a:lnTo>
                    <a:pt x="532549" y="81140"/>
                  </a:lnTo>
                  <a:cubicBezTo>
                    <a:pt x="532549" y="61493"/>
                    <a:pt x="516555" y="45568"/>
                    <a:pt x="496977" y="45568"/>
                  </a:cubicBezTo>
                  <a:lnTo>
                    <a:pt x="474709" y="45568"/>
                  </a:lnTo>
                  <a:lnTo>
                    <a:pt x="474709" y="35848"/>
                  </a:lnTo>
                  <a:cubicBezTo>
                    <a:pt x="474709" y="16063"/>
                    <a:pt x="458647" y="0"/>
                    <a:pt x="438862" y="0"/>
                  </a:cubicBezTo>
                  <a:cubicBezTo>
                    <a:pt x="419076" y="0"/>
                    <a:pt x="403014" y="16063"/>
                    <a:pt x="403014" y="35848"/>
                  </a:cubicBezTo>
                  <a:lnTo>
                    <a:pt x="403014" y="45568"/>
                  </a:lnTo>
                  <a:lnTo>
                    <a:pt x="359651" y="45568"/>
                  </a:lnTo>
                  <a:lnTo>
                    <a:pt x="359651" y="35848"/>
                  </a:lnTo>
                  <a:cubicBezTo>
                    <a:pt x="359651" y="16063"/>
                    <a:pt x="343589" y="0"/>
                    <a:pt x="323804" y="0"/>
                  </a:cubicBezTo>
                  <a:cubicBezTo>
                    <a:pt x="304018" y="0"/>
                    <a:pt x="287955" y="16063"/>
                    <a:pt x="287955" y="35848"/>
                  </a:cubicBezTo>
                  <a:lnTo>
                    <a:pt x="287955" y="45568"/>
                  </a:lnTo>
                  <a:lnTo>
                    <a:pt x="244593" y="45568"/>
                  </a:lnTo>
                  <a:lnTo>
                    <a:pt x="244593" y="35848"/>
                  </a:lnTo>
                  <a:cubicBezTo>
                    <a:pt x="244593" y="16063"/>
                    <a:pt x="228531" y="0"/>
                    <a:pt x="208745" y="0"/>
                  </a:cubicBezTo>
                  <a:cubicBezTo>
                    <a:pt x="188960" y="0"/>
                    <a:pt x="172897" y="16063"/>
                    <a:pt x="172897" y="35848"/>
                  </a:cubicBezTo>
                  <a:lnTo>
                    <a:pt x="172897" y="45568"/>
                  </a:lnTo>
                  <a:lnTo>
                    <a:pt x="129535" y="45568"/>
                  </a:lnTo>
                  <a:lnTo>
                    <a:pt x="129535" y="35848"/>
                  </a:lnTo>
                  <a:cubicBezTo>
                    <a:pt x="129535" y="16063"/>
                    <a:pt x="113472" y="0"/>
                    <a:pt x="93687" y="0"/>
                  </a:cubicBezTo>
                  <a:cubicBezTo>
                    <a:pt x="73902" y="0"/>
                    <a:pt x="57839" y="16063"/>
                    <a:pt x="57839" y="35848"/>
                  </a:cubicBezTo>
                  <a:lnTo>
                    <a:pt x="57839" y="45568"/>
                  </a:lnTo>
                  <a:lnTo>
                    <a:pt x="35572" y="45568"/>
                  </a:lnTo>
                  <a:cubicBezTo>
                    <a:pt x="15925" y="45568"/>
                    <a:pt x="0" y="61562"/>
                    <a:pt x="0" y="81140"/>
                  </a:cubicBezTo>
                  <a:lnTo>
                    <a:pt x="0" y="454166"/>
                  </a:lnTo>
                  <a:cubicBezTo>
                    <a:pt x="0" y="473813"/>
                    <a:pt x="15994" y="489738"/>
                    <a:pt x="35572" y="489738"/>
                  </a:cubicBezTo>
                  <a:lnTo>
                    <a:pt x="280027" y="489738"/>
                  </a:lnTo>
                  <a:cubicBezTo>
                    <a:pt x="284922" y="489738"/>
                    <a:pt x="288852" y="485808"/>
                    <a:pt x="288852" y="480914"/>
                  </a:cubicBezTo>
                  <a:cubicBezTo>
                    <a:pt x="288852" y="476019"/>
                    <a:pt x="284922" y="472090"/>
                    <a:pt x="280027" y="472090"/>
                  </a:cubicBezTo>
                  <a:lnTo>
                    <a:pt x="280027" y="472090"/>
                  </a:lnTo>
                  <a:close/>
                  <a:moveTo>
                    <a:pt x="420662" y="35848"/>
                  </a:moveTo>
                  <a:cubicBezTo>
                    <a:pt x="420662" y="25783"/>
                    <a:pt x="428796" y="17648"/>
                    <a:pt x="438862" y="17648"/>
                  </a:cubicBezTo>
                  <a:cubicBezTo>
                    <a:pt x="448926" y="17648"/>
                    <a:pt x="457061" y="25783"/>
                    <a:pt x="457061" y="35848"/>
                  </a:cubicBezTo>
                  <a:lnTo>
                    <a:pt x="457061" y="72937"/>
                  </a:lnTo>
                  <a:cubicBezTo>
                    <a:pt x="457061" y="83002"/>
                    <a:pt x="448926" y="91136"/>
                    <a:pt x="438862" y="91136"/>
                  </a:cubicBezTo>
                  <a:cubicBezTo>
                    <a:pt x="428796" y="91136"/>
                    <a:pt x="420662" y="83002"/>
                    <a:pt x="420662" y="72937"/>
                  </a:cubicBezTo>
                  <a:lnTo>
                    <a:pt x="420662" y="35848"/>
                  </a:lnTo>
                  <a:close/>
                  <a:moveTo>
                    <a:pt x="323735" y="17648"/>
                  </a:moveTo>
                  <a:cubicBezTo>
                    <a:pt x="333799" y="17648"/>
                    <a:pt x="341934" y="25783"/>
                    <a:pt x="341934" y="35848"/>
                  </a:cubicBezTo>
                  <a:lnTo>
                    <a:pt x="341934" y="72937"/>
                  </a:lnTo>
                  <a:cubicBezTo>
                    <a:pt x="341934" y="83002"/>
                    <a:pt x="333799" y="91136"/>
                    <a:pt x="323735" y="91136"/>
                  </a:cubicBezTo>
                  <a:cubicBezTo>
                    <a:pt x="313669" y="91136"/>
                    <a:pt x="305535" y="83002"/>
                    <a:pt x="305535" y="72937"/>
                  </a:cubicBezTo>
                  <a:lnTo>
                    <a:pt x="305535" y="54392"/>
                  </a:lnTo>
                  <a:cubicBezTo>
                    <a:pt x="305535" y="54392"/>
                    <a:pt x="305535" y="54392"/>
                    <a:pt x="305535" y="54392"/>
                  </a:cubicBezTo>
                  <a:cubicBezTo>
                    <a:pt x="305535" y="54392"/>
                    <a:pt x="305535" y="54392"/>
                    <a:pt x="305535" y="54392"/>
                  </a:cubicBezTo>
                  <a:lnTo>
                    <a:pt x="305535" y="35848"/>
                  </a:lnTo>
                  <a:cubicBezTo>
                    <a:pt x="305535" y="25783"/>
                    <a:pt x="313669" y="17648"/>
                    <a:pt x="323735" y="17648"/>
                  </a:cubicBezTo>
                  <a:close/>
                  <a:moveTo>
                    <a:pt x="190408" y="35848"/>
                  </a:moveTo>
                  <a:cubicBezTo>
                    <a:pt x="190408" y="25783"/>
                    <a:pt x="198542" y="17648"/>
                    <a:pt x="208607" y="17648"/>
                  </a:cubicBezTo>
                  <a:cubicBezTo>
                    <a:pt x="218673" y="17648"/>
                    <a:pt x="226807" y="25783"/>
                    <a:pt x="226807" y="35848"/>
                  </a:cubicBezTo>
                  <a:lnTo>
                    <a:pt x="226807" y="72937"/>
                  </a:lnTo>
                  <a:cubicBezTo>
                    <a:pt x="226807" y="83002"/>
                    <a:pt x="218673" y="91136"/>
                    <a:pt x="208607" y="91136"/>
                  </a:cubicBezTo>
                  <a:cubicBezTo>
                    <a:pt x="198542" y="91136"/>
                    <a:pt x="190408" y="83002"/>
                    <a:pt x="190408" y="72937"/>
                  </a:cubicBezTo>
                  <a:lnTo>
                    <a:pt x="190408" y="35848"/>
                  </a:lnTo>
                  <a:close/>
                  <a:moveTo>
                    <a:pt x="75281" y="35848"/>
                  </a:moveTo>
                  <a:cubicBezTo>
                    <a:pt x="75281" y="25783"/>
                    <a:pt x="83415" y="17648"/>
                    <a:pt x="93480" y="17648"/>
                  </a:cubicBezTo>
                  <a:cubicBezTo>
                    <a:pt x="103545" y="17648"/>
                    <a:pt x="111680" y="25783"/>
                    <a:pt x="111680" y="35848"/>
                  </a:cubicBezTo>
                  <a:lnTo>
                    <a:pt x="111680" y="54392"/>
                  </a:lnTo>
                  <a:lnTo>
                    <a:pt x="111680" y="54392"/>
                  </a:lnTo>
                  <a:lnTo>
                    <a:pt x="111680" y="72937"/>
                  </a:lnTo>
                  <a:cubicBezTo>
                    <a:pt x="111680" y="83002"/>
                    <a:pt x="103545" y="91136"/>
                    <a:pt x="93480" y="91136"/>
                  </a:cubicBezTo>
                  <a:cubicBezTo>
                    <a:pt x="83415" y="91136"/>
                    <a:pt x="75281" y="83002"/>
                    <a:pt x="75281" y="72937"/>
                  </a:cubicBezTo>
                  <a:lnTo>
                    <a:pt x="75281" y="35848"/>
                  </a:lnTo>
                  <a:close/>
                  <a:moveTo>
                    <a:pt x="17441" y="81140"/>
                  </a:moveTo>
                  <a:cubicBezTo>
                    <a:pt x="17441" y="71282"/>
                    <a:pt x="25507" y="63216"/>
                    <a:pt x="35365" y="63216"/>
                  </a:cubicBezTo>
                  <a:lnTo>
                    <a:pt x="57633" y="63216"/>
                  </a:lnTo>
                  <a:lnTo>
                    <a:pt x="57633" y="72937"/>
                  </a:lnTo>
                  <a:cubicBezTo>
                    <a:pt x="57633" y="92722"/>
                    <a:pt x="73695" y="108785"/>
                    <a:pt x="93480" y="108785"/>
                  </a:cubicBezTo>
                  <a:cubicBezTo>
                    <a:pt x="113266" y="108785"/>
                    <a:pt x="129328" y="92722"/>
                    <a:pt x="129328" y="72937"/>
                  </a:cubicBezTo>
                  <a:lnTo>
                    <a:pt x="129328" y="63216"/>
                  </a:lnTo>
                  <a:lnTo>
                    <a:pt x="172690" y="63216"/>
                  </a:lnTo>
                  <a:lnTo>
                    <a:pt x="172690" y="72937"/>
                  </a:lnTo>
                  <a:cubicBezTo>
                    <a:pt x="172690" y="92722"/>
                    <a:pt x="188753" y="108785"/>
                    <a:pt x="208538" y="108785"/>
                  </a:cubicBezTo>
                  <a:cubicBezTo>
                    <a:pt x="228324" y="108785"/>
                    <a:pt x="244386" y="92722"/>
                    <a:pt x="244386" y="72937"/>
                  </a:cubicBezTo>
                  <a:lnTo>
                    <a:pt x="244386" y="63216"/>
                  </a:lnTo>
                  <a:lnTo>
                    <a:pt x="287748" y="63216"/>
                  </a:lnTo>
                  <a:lnTo>
                    <a:pt x="287748" y="72937"/>
                  </a:lnTo>
                  <a:cubicBezTo>
                    <a:pt x="287748" y="92722"/>
                    <a:pt x="303811" y="108785"/>
                    <a:pt x="323596" y="108785"/>
                  </a:cubicBezTo>
                  <a:cubicBezTo>
                    <a:pt x="343382" y="108785"/>
                    <a:pt x="359444" y="92722"/>
                    <a:pt x="359444" y="72937"/>
                  </a:cubicBezTo>
                  <a:lnTo>
                    <a:pt x="359444" y="63216"/>
                  </a:lnTo>
                  <a:lnTo>
                    <a:pt x="402807" y="63216"/>
                  </a:lnTo>
                  <a:lnTo>
                    <a:pt x="402807" y="72937"/>
                  </a:lnTo>
                  <a:cubicBezTo>
                    <a:pt x="402807" y="92722"/>
                    <a:pt x="418869" y="108785"/>
                    <a:pt x="438655" y="108785"/>
                  </a:cubicBezTo>
                  <a:cubicBezTo>
                    <a:pt x="458440" y="108785"/>
                    <a:pt x="474503" y="92722"/>
                    <a:pt x="474503" y="72937"/>
                  </a:cubicBezTo>
                  <a:lnTo>
                    <a:pt x="474503" y="63216"/>
                  </a:lnTo>
                  <a:lnTo>
                    <a:pt x="496770" y="63216"/>
                  </a:lnTo>
                  <a:cubicBezTo>
                    <a:pt x="506628" y="63216"/>
                    <a:pt x="514694" y="71282"/>
                    <a:pt x="514694" y="81140"/>
                  </a:cubicBezTo>
                  <a:lnTo>
                    <a:pt x="514694" y="126433"/>
                  </a:lnTo>
                  <a:lnTo>
                    <a:pt x="17304" y="126433"/>
                  </a:lnTo>
                  <a:lnTo>
                    <a:pt x="17304" y="8114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29"/>
            <p:cNvSpPr/>
            <p:nvPr/>
          </p:nvSpPr>
          <p:spPr>
            <a:xfrm>
              <a:off x="4150102" y="720275"/>
              <a:ext cx="91067" cy="91067"/>
            </a:xfrm>
            <a:custGeom>
              <a:avLst/>
              <a:gdLst/>
              <a:ahLst/>
              <a:cxnLst/>
              <a:rect l="l" t="t" r="r" b="b"/>
              <a:pathLst>
                <a:path w="91067" h="91067" extrusionOk="0">
                  <a:moveTo>
                    <a:pt x="91068" y="16959"/>
                  </a:moveTo>
                  <a:cubicBezTo>
                    <a:pt x="91068" y="7583"/>
                    <a:pt x="83484" y="0"/>
                    <a:pt x="74109" y="0"/>
                  </a:cubicBezTo>
                  <a:lnTo>
                    <a:pt x="16959" y="0"/>
                  </a:lnTo>
                  <a:cubicBezTo>
                    <a:pt x="7583" y="0"/>
                    <a:pt x="0" y="7583"/>
                    <a:pt x="0" y="16959"/>
                  </a:cubicBezTo>
                  <a:lnTo>
                    <a:pt x="0" y="74109"/>
                  </a:lnTo>
                  <a:cubicBezTo>
                    <a:pt x="0" y="83484"/>
                    <a:pt x="7583" y="91068"/>
                    <a:pt x="16959" y="91068"/>
                  </a:cubicBezTo>
                  <a:lnTo>
                    <a:pt x="74109" y="91068"/>
                  </a:lnTo>
                  <a:cubicBezTo>
                    <a:pt x="83484" y="91068"/>
                    <a:pt x="91068" y="83484"/>
                    <a:pt x="91068" y="74109"/>
                  </a:cubicBezTo>
                  <a:lnTo>
                    <a:pt x="91068" y="16959"/>
                  </a:lnTo>
                  <a:close/>
                  <a:moveTo>
                    <a:pt x="73419" y="73419"/>
                  </a:moveTo>
                  <a:lnTo>
                    <a:pt x="17648" y="73419"/>
                  </a:lnTo>
                  <a:lnTo>
                    <a:pt x="17648" y="17648"/>
                  </a:lnTo>
                  <a:lnTo>
                    <a:pt x="73419" y="17648"/>
                  </a:lnTo>
                  <a:lnTo>
                    <a:pt x="73419" y="734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29"/>
            <p:cNvSpPr/>
            <p:nvPr/>
          </p:nvSpPr>
          <p:spPr>
            <a:xfrm>
              <a:off x="4265919" y="720275"/>
              <a:ext cx="91067" cy="91067"/>
            </a:xfrm>
            <a:custGeom>
              <a:avLst/>
              <a:gdLst/>
              <a:ahLst/>
              <a:cxnLst/>
              <a:rect l="l" t="t" r="r" b="b"/>
              <a:pathLst>
                <a:path w="91067" h="91067" extrusionOk="0">
                  <a:moveTo>
                    <a:pt x="91068" y="16959"/>
                  </a:moveTo>
                  <a:cubicBezTo>
                    <a:pt x="91068" y="7583"/>
                    <a:pt x="83485" y="0"/>
                    <a:pt x="74109" y="0"/>
                  </a:cubicBezTo>
                  <a:lnTo>
                    <a:pt x="16959" y="0"/>
                  </a:lnTo>
                  <a:cubicBezTo>
                    <a:pt x="7583" y="0"/>
                    <a:pt x="0" y="7583"/>
                    <a:pt x="0" y="16959"/>
                  </a:cubicBezTo>
                  <a:lnTo>
                    <a:pt x="0" y="74109"/>
                  </a:lnTo>
                  <a:cubicBezTo>
                    <a:pt x="0" y="83484"/>
                    <a:pt x="7583" y="91068"/>
                    <a:pt x="16959" y="91068"/>
                  </a:cubicBezTo>
                  <a:lnTo>
                    <a:pt x="74109" y="91068"/>
                  </a:lnTo>
                  <a:cubicBezTo>
                    <a:pt x="83485" y="91068"/>
                    <a:pt x="91068" y="83484"/>
                    <a:pt x="91068" y="74109"/>
                  </a:cubicBezTo>
                  <a:lnTo>
                    <a:pt x="91068" y="16959"/>
                  </a:lnTo>
                  <a:close/>
                  <a:moveTo>
                    <a:pt x="73419" y="73419"/>
                  </a:moveTo>
                  <a:lnTo>
                    <a:pt x="17648" y="73419"/>
                  </a:lnTo>
                  <a:lnTo>
                    <a:pt x="17648" y="17648"/>
                  </a:lnTo>
                  <a:lnTo>
                    <a:pt x="73419" y="17648"/>
                  </a:lnTo>
                  <a:lnTo>
                    <a:pt x="73419" y="734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29"/>
            <p:cNvSpPr/>
            <p:nvPr/>
          </p:nvSpPr>
          <p:spPr>
            <a:xfrm>
              <a:off x="4150102" y="866286"/>
              <a:ext cx="91067" cy="91067"/>
            </a:xfrm>
            <a:custGeom>
              <a:avLst/>
              <a:gdLst/>
              <a:ahLst/>
              <a:cxnLst/>
              <a:rect l="l" t="t" r="r" b="b"/>
              <a:pathLst>
                <a:path w="91067" h="91067" extrusionOk="0">
                  <a:moveTo>
                    <a:pt x="74109" y="0"/>
                  </a:moveTo>
                  <a:lnTo>
                    <a:pt x="16959" y="0"/>
                  </a:lnTo>
                  <a:cubicBezTo>
                    <a:pt x="7583" y="0"/>
                    <a:pt x="0" y="7583"/>
                    <a:pt x="0" y="16959"/>
                  </a:cubicBezTo>
                  <a:lnTo>
                    <a:pt x="0" y="74109"/>
                  </a:lnTo>
                  <a:cubicBezTo>
                    <a:pt x="0" y="83484"/>
                    <a:pt x="7583" y="91068"/>
                    <a:pt x="16959" y="91068"/>
                  </a:cubicBezTo>
                  <a:lnTo>
                    <a:pt x="74109" y="91068"/>
                  </a:lnTo>
                  <a:cubicBezTo>
                    <a:pt x="83484" y="91068"/>
                    <a:pt x="91068" y="83484"/>
                    <a:pt x="91068" y="74109"/>
                  </a:cubicBezTo>
                  <a:lnTo>
                    <a:pt x="91068" y="16959"/>
                  </a:lnTo>
                  <a:cubicBezTo>
                    <a:pt x="91068" y="7583"/>
                    <a:pt x="83484" y="0"/>
                    <a:pt x="74109" y="0"/>
                  </a:cubicBezTo>
                  <a:close/>
                  <a:moveTo>
                    <a:pt x="73419" y="73419"/>
                  </a:moveTo>
                  <a:lnTo>
                    <a:pt x="17648" y="73419"/>
                  </a:lnTo>
                  <a:lnTo>
                    <a:pt x="17648" y="17648"/>
                  </a:lnTo>
                  <a:lnTo>
                    <a:pt x="73419" y="17648"/>
                  </a:lnTo>
                  <a:lnTo>
                    <a:pt x="73419" y="734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29"/>
            <p:cNvSpPr/>
            <p:nvPr/>
          </p:nvSpPr>
          <p:spPr>
            <a:xfrm>
              <a:off x="4265850" y="866286"/>
              <a:ext cx="91067" cy="91067"/>
            </a:xfrm>
            <a:custGeom>
              <a:avLst/>
              <a:gdLst/>
              <a:ahLst/>
              <a:cxnLst/>
              <a:rect l="l" t="t" r="r" b="b"/>
              <a:pathLst>
                <a:path w="91067" h="91067" extrusionOk="0">
                  <a:moveTo>
                    <a:pt x="74109" y="0"/>
                  </a:moveTo>
                  <a:lnTo>
                    <a:pt x="16959" y="0"/>
                  </a:lnTo>
                  <a:cubicBezTo>
                    <a:pt x="7583" y="0"/>
                    <a:pt x="0" y="7583"/>
                    <a:pt x="0" y="16959"/>
                  </a:cubicBezTo>
                  <a:lnTo>
                    <a:pt x="0" y="74109"/>
                  </a:lnTo>
                  <a:cubicBezTo>
                    <a:pt x="0" y="83484"/>
                    <a:pt x="7583" y="91068"/>
                    <a:pt x="16959" y="91068"/>
                  </a:cubicBezTo>
                  <a:lnTo>
                    <a:pt x="74109" y="91068"/>
                  </a:lnTo>
                  <a:cubicBezTo>
                    <a:pt x="83485" y="91068"/>
                    <a:pt x="91068" y="83484"/>
                    <a:pt x="91068" y="74109"/>
                  </a:cubicBezTo>
                  <a:lnTo>
                    <a:pt x="91068" y="16959"/>
                  </a:lnTo>
                  <a:cubicBezTo>
                    <a:pt x="91068" y="7583"/>
                    <a:pt x="83485" y="0"/>
                    <a:pt x="74109" y="0"/>
                  </a:cubicBezTo>
                  <a:lnTo>
                    <a:pt x="74109" y="0"/>
                  </a:lnTo>
                  <a:close/>
                  <a:moveTo>
                    <a:pt x="73419" y="73419"/>
                  </a:moveTo>
                  <a:lnTo>
                    <a:pt x="17649" y="73419"/>
                  </a:lnTo>
                  <a:lnTo>
                    <a:pt x="17649" y="17648"/>
                  </a:lnTo>
                  <a:lnTo>
                    <a:pt x="73419" y="17648"/>
                  </a:lnTo>
                  <a:lnTo>
                    <a:pt x="73419" y="7341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29"/>
            <p:cNvSpPr/>
            <p:nvPr/>
          </p:nvSpPr>
          <p:spPr>
            <a:xfrm>
              <a:off x="4381597" y="720344"/>
              <a:ext cx="323389" cy="384055"/>
            </a:xfrm>
            <a:custGeom>
              <a:avLst/>
              <a:gdLst/>
              <a:ahLst/>
              <a:cxnLst/>
              <a:rect l="l" t="t" r="r" b="b"/>
              <a:pathLst>
                <a:path w="323389" h="384055" extrusionOk="0">
                  <a:moveTo>
                    <a:pt x="296779" y="145529"/>
                  </a:moveTo>
                  <a:lnTo>
                    <a:pt x="308982" y="133327"/>
                  </a:lnTo>
                  <a:cubicBezTo>
                    <a:pt x="318771" y="123537"/>
                    <a:pt x="318771" y="107751"/>
                    <a:pt x="308982" y="97961"/>
                  </a:cubicBezTo>
                  <a:lnTo>
                    <a:pt x="299813" y="88793"/>
                  </a:lnTo>
                  <a:cubicBezTo>
                    <a:pt x="290024" y="79003"/>
                    <a:pt x="274236" y="79003"/>
                    <a:pt x="264447" y="88793"/>
                  </a:cubicBezTo>
                  <a:lnTo>
                    <a:pt x="251142" y="102098"/>
                  </a:lnTo>
                  <a:cubicBezTo>
                    <a:pt x="237079" y="93411"/>
                    <a:pt x="221568" y="86931"/>
                    <a:pt x="205022" y="83140"/>
                  </a:cubicBezTo>
                  <a:lnTo>
                    <a:pt x="205022" y="67560"/>
                  </a:lnTo>
                  <a:cubicBezTo>
                    <a:pt x="215570" y="64457"/>
                    <a:pt x="223291" y="54668"/>
                    <a:pt x="223291" y="43086"/>
                  </a:cubicBezTo>
                  <a:lnTo>
                    <a:pt x="223291" y="34331"/>
                  </a:lnTo>
                  <a:cubicBezTo>
                    <a:pt x="223291" y="20268"/>
                    <a:pt x="211847" y="8824"/>
                    <a:pt x="197784" y="8824"/>
                  </a:cubicBezTo>
                  <a:lnTo>
                    <a:pt x="144494" y="8824"/>
                  </a:lnTo>
                  <a:cubicBezTo>
                    <a:pt x="130431" y="8824"/>
                    <a:pt x="118988" y="20268"/>
                    <a:pt x="118988" y="34331"/>
                  </a:cubicBezTo>
                  <a:lnTo>
                    <a:pt x="118988" y="43086"/>
                  </a:lnTo>
                  <a:cubicBezTo>
                    <a:pt x="118988" y="54668"/>
                    <a:pt x="126709" y="64388"/>
                    <a:pt x="137256" y="67560"/>
                  </a:cubicBezTo>
                  <a:lnTo>
                    <a:pt x="137256" y="83140"/>
                  </a:lnTo>
                  <a:cubicBezTo>
                    <a:pt x="120711" y="86931"/>
                    <a:pt x="105131" y="93411"/>
                    <a:pt x="91136" y="102098"/>
                  </a:cubicBezTo>
                  <a:lnTo>
                    <a:pt x="79279" y="90240"/>
                  </a:lnTo>
                  <a:cubicBezTo>
                    <a:pt x="86104" y="88034"/>
                    <a:pt x="91067" y="81623"/>
                    <a:pt x="91067" y="74109"/>
                  </a:cubicBezTo>
                  <a:lnTo>
                    <a:pt x="91067" y="16959"/>
                  </a:lnTo>
                  <a:cubicBezTo>
                    <a:pt x="91067" y="7583"/>
                    <a:pt x="83484" y="0"/>
                    <a:pt x="74109" y="0"/>
                  </a:cubicBezTo>
                  <a:lnTo>
                    <a:pt x="16959" y="0"/>
                  </a:lnTo>
                  <a:cubicBezTo>
                    <a:pt x="7583" y="0"/>
                    <a:pt x="0" y="7583"/>
                    <a:pt x="0" y="16959"/>
                  </a:cubicBezTo>
                  <a:lnTo>
                    <a:pt x="0" y="74109"/>
                  </a:lnTo>
                  <a:cubicBezTo>
                    <a:pt x="0" y="83484"/>
                    <a:pt x="7583" y="91068"/>
                    <a:pt x="16959" y="91068"/>
                  </a:cubicBezTo>
                  <a:lnTo>
                    <a:pt x="40191" y="91068"/>
                  </a:lnTo>
                  <a:lnTo>
                    <a:pt x="33228" y="98030"/>
                  </a:lnTo>
                  <a:cubicBezTo>
                    <a:pt x="23439" y="107820"/>
                    <a:pt x="23439" y="123606"/>
                    <a:pt x="33228" y="133396"/>
                  </a:cubicBezTo>
                  <a:lnTo>
                    <a:pt x="45430" y="145598"/>
                  </a:lnTo>
                  <a:cubicBezTo>
                    <a:pt x="28541" y="170140"/>
                    <a:pt x="18682" y="199783"/>
                    <a:pt x="18682" y="231702"/>
                  </a:cubicBezTo>
                  <a:cubicBezTo>
                    <a:pt x="18682" y="315738"/>
                    <a:pt x="87000" y="384055"/>
                    <a:pt x="171036" y="384055"/>
                  </a:cubicBezTo>
                  <a:cubicBezTo>
                    <a:pt x="255072" y="384055"/>
                    <a:pt x="323389" y="315738"/>
                    <a:pt x="323389" y="231702"/>
                  </a:cubicBezTo>
                  <a:cubicBezTo>
                    <a:pt x="323389" y="199783"/>
                    <a:pt x="313531" y="170071"/>
                    <a:pt x="296641" y="145598"/>
                  </a:cubicBezTo>
                  <a:lnTo>
                    <a:pt x="296641" y="145598"/>
                  </a:lnTo>
                  <a:close/>
                  <a:moveTo>
                    <a:pt x="276925" y="101201"/>
                  </a:moveTo>
                  <a:cubicBezTo>
                    <a:pt x="279820" y="98306"/>
                    <a:pt x="284440" y="98306"/>
                    <a:pt x="287335" y="101201"/>
                  </a:cubicBezTo>
                  <a:lnTo>
                    <a:pt x="296504" y="110370"/>
                  </a:lnTo>
                  <a:cubicBezTo>
                    <a:pt x="299399" y="113266"/>
                    <a:pt x="299399" y="117885"/>
                    <a:pt x="296504" y="120780"/>
                  </a:cubicBezTo>
                  <a:lnTo>
                    <a:pt x="285818" y="131465"/>
                  </a:lnTo>
                  <a:cubicBezTo>
                    <a:pt x="279752" y="124503"/>
                    <a:pt x="272996" y="118091"/>
                    <a:pt x="265757" y="112369"/>
                  </a:cubicBezTo>
                  <a:lnTo>
                    <a:pt x="276856" y="101270"/>
                  </a:lnTo>
                  <a:close/>
                  <a:moveTo>
                    <a:pt x="136705" y="34331"/>
                  </a:moveTo>
                  <a:cubicBezTo>
                    <a:pt x="136705" y="29988"/>
                    <a:pt x="140220" y="26541"/>
                    <a:pt x="144494" y="26541"/>
                  </a:cubicBezTo>
                  <a:lnTo>
                    <a:pt x="197784" y="26541"/>
                  </a:lnTo>
                  <a:cubicBezTo>
                    <a:pt x="202127" y="26541"/>
                    <a:pt x="205574" y="30057"/>
                    <a:pt x="205574" y="34331"/>
                  </a:cubicBezTo>
                  <a:lnTo>
                    <a:pt x="205574" y="43086"/>
                  </a:lnTo>
                  <a:cubicBezTo>
                    <a:pt x="205574" y="47430"/>
                    <a:pt x="202058" y="50876"/>
                    <a:pt x="197784" y="50876"/>
                  </a:cubicBezTo>
                  <a:lnTo>
                    <a:pt x="144494" y="50876"/>
                  </a:lnTo>
                  <a:cubicBezTo>
                    <a:pt x="140152" y="50876"/>
                    <a:pt x="136705" y="47361"/>
                    <a:pt x="136705" y="43086"/>
                  </a:cubicBezTo>
                  <a:lnTo>
                    <a:pt x="136705" y="34331"/>
                  </a:lnTo>
                  <a:close/>
                  <a:moveTo>
                    <a:pt x="154973" y="68594"/>
                  </a:moveTo>
                  <a:lnTo>
                    <a:pt x="187305" y="68594"/>
                  </a:lnTo>
                  <a:lnTo>
                    <a:pt x="187305" y="80175"/>
                  </a:lnTo>
                  <a:cubicBezTo>
                    <a:pt x="181997" y="79624"/>
                    <a:pt x="176620" y="79348"/>
                    <a:pt x="171105" y="79348"/>
                  </a:cubicBezTo>
                  <a:cubicBezTo>
                    <a:pt x="165590" y="79348"/>
                    <a:pt x="160282" y="79624"/>
                    <a:pt x="154904" y="80175"/>
                  </a:cubicBezTo>
                  <a:lnTo>
                    <a:pt x="154904" y="68594"/>
                  </a:lnTo>
                  <a:lnTo>
                    <a:pt x="154904" y="68594"/>
                  </a:lnTo>
                  <a:close/>
                  <a:moveTo>
                    <a:pt x="17717" y="17579"/>
                  </a:moveTo>
                  <a:lnTo>
                    <a:pt x="73488" y="17579"/>
                  </a:lnTo>
                  <a:lnTo>
                    <a:pt x="73488" y="73350"/>
                  </a:lnTo>
                  <a:lnTo>
                    <a:pt x="17717" y="73350"/>
                  </a:lnTo>
                  <a:lnTo>
                    <a:pt x="17717" y="17579"/>
                  </a:lnTo>
                  <a:close/>
                  <a:moveTo>
                    <a:pt x="45844" y="120849"/>
                  </a:moveTo>
                  <a:cubicBezTo>
                    <a:pt x="42948" y="117953"/>
                    <a:pt x="42948" y="113335"/>
                    <a:pt x="45844" y="110439"/>
                  </a:cubicBezTo>
                  <a:lnTo>
                    <a:pt x="55013" y="101270"/>
                  </a:lnTo>
                  <a:cubicBezTo>
                    <a:pt x="57908" y="98375"/>
                    <a:pt x="62527" y="98375"/>
                    <a:pt x="65422" y="101270"/>
                  </a:cubicBezTo>
                  <a:lnTo>
                    <a:pt x="76521" y="112369"/>
                  </a:lnTo>
                  <a:cubicBezTo>
                    <a:pt x="69283" y="118160"/>
                    <a:pt x="62596" y="124503"/>
                    <a:pt x="56461" y="131465"/>
                  </a:cubicBezTo>
                  <a:lnTo>
                    <a:pt x="45775" y="120780"/>
                  </a:lnTo>
                  <a:close/>
                  <a:moveTo>
                    <a:pt x="171174" y="366338"/>
                  </a:moveTo>
                  <a:cubicBezTo>
                    <a:pt x="96927" y="366338"/>
                    <a:pt x="36468" y="305948"/>
                    <a:pt x="36468" y="231633"/>
                  </a:cubicBezTo>
                  <a:cubicBezTo>
                    <a:pt x="36468" y="157317"/>
                    <a:pt x="96858" y="96927"/>
                    <a:pt x="171174" y="96927"/>
                  </a:cubicBezTo>
                  <a:cubicBezTo>
                    <a:pt x="245489" y="96927"/>
                    <a:pt x="305879" y="157317"/>
                    <a:pt x="305879" y="231633"/>
                  </a:cubicBezTo>
                  <a:cubicBezTo>
                    <a:pt x="305879" y="305948"/>
                    <a:pt x="245489" y="366338"/>
                    <a:pt x="171174" y="3663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29"/>
            <p:cNvSpPr/>
            <p:nvPr/>
          </p:nvSpPr>
          <p:spPr>
            <a:xfrm>
              <a:off x="4439470" y="836781"/>
              <a:ext cx="228359" cy="230529"/>
            </a:xfrm>
            <a:custGeom>
              <a:avLst/>
              <a:gdLst/>
              <a:ahLst/>
              <a:cxnLst/>
              <a:rect l="l" t="t" r="r" b="b"/>
              <a:pathLst>
                <a:path w="228359" h="230529" extrusionOk="0">
                  <a:moveTo>
                    <a:pt x="113301" y="0"/>
                  </a:moveTo>
                  <a:cubicBezTo>
                    <a:pt x="58357" y="0"/>
                    <a:pt x="10790" y="39088"/>
                    <a:pt x="242" y="92998"/>
                  </a:cubicBezTo>
                  <a:cubicBezTo>
                    <a:pt x="-723" y="97755"/>
                    <a:pt x="2448" y="102442"/>
                    <a:pt x="7205" y="103339"/>
                  </a:cubicBezTo>
                  <a:cubicBezTo>
                    <a:pt x="11962" y="104304"/>
                    <a:pt x="16650" y="101133"/>
                    <a:pt x="17546" y="96376"/>
                  </a:cubicBezTo>
                  <a:cubicBezTo>
                    <a:pt x="26439" y="50808"/>
                    <a:pt x="66699" y="17717"/>
                    <a:pt x="113232" y="17717"/>
                  </a:cubicBezTo>
                  <a:cubicBezTo>
                    <a:pt x="167004" y="17717"/>
                    <a:pt x="210780" y="61493"/>
                    <a:pt x="210780" y="115265"/>
                  </a:cubicBezTo>
                  <a:cubicBezTo>
                    <a:pt x="210780" y="169037"/>
                    <a:pt x="167004" y="212813"/>
                    <a:pt x="113232" y="212813"/>
                  </a:cubicBezTo>
                  <a:cubicBezTo>
                    <a:pt x="66768" y="212813"/>
                    <a:pt x="26577" y="179791"/>
                    <a:pt x="17546" y="134361"/>
                  </a:cubicBezTo>
                  <a:cubicBezTo>
                    <a:pt x="16581" y="129604"/>
                    <a:pt x="11962" y="126433"/>
                    <a:pt x="7136" y="127398"/>
                  </a:cubicBezTo>
                  <a:cubicBezTo>
                    <a:pt x="2379" y="128363"/>
                    <a:pt x="-792" y="132982"/>
                    <a:pt x="173" y="137808"/>
                  </a:cubicBezTo>
                  <a:cubicBezTo>
                    <a:pt x="10790" y="191511"/>
                    <a:pt x="58357" y="230530"/>
                    <a:pt x="113163" y="230530"/>
                  </a:cubicBezTo>
                  <a:cubicBezTo>
                    <a:pt x="176656" y="230530"/>
                    <a:pt x="228359" y="178826"/>
                    <a:pt x="228359" y="115334"/>
                  </a:cubicBezTo>
                  <a:cubicBezTo>
                    <a:pt x="228359" y="51842"/>
                    <a:pt x="176656" y="138"/>
                    <a:pt x="113163" y="138"/>
                  </a:cubicBezTo>
                  <a:lnTo>
                    <a:pt x="113163" y="13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3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 blocker template for a project proposal</a:t>
            </a:r>
            <a:endParaRPr/>
          </a:p>
        </p:txBody>
      </p:sp>
      <p:sp>
        <p:nvSpPr>
          <p:cNvPr id="748" name="Google Shape;748;p30"/>
          <p:cNvSpPr/>
          <p:nvPr/>
        </p:nvSpPr>
        <p:spPr>
          <a:xfrm>
            <a:off x="3967537" y="2191887"/>
            <a:ext cx="1208400" cy="120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49" name="Google Shape;749;p30"/>
          <p:cNvSpPr/>
          <p:nvPr/>
        </p:nvSpPr>
        <p:spPr>
          <a:xfrm rot="-2700000">
            <a:off x="4304768" y="3042430"/>
            <a:ext cx="1841686" cy="817798"/>
          </a:xfrm>
          <a:custGeom>
            <a:avLst/>
            <a:gdLst/>
            <a:ahLst/>
            <a:cxnLst/>
            <a:rect l="l" t="t" r="r" b="b"/>
            <a:pathLst>
              <a:path w="2100433" h="932694" extrusionOk="0">
                <a:moveTo>
                  <a:pt x="1588504" y="-580"/>
                </a:moveTo>
                <a:cubicBezTo>
                  <a:pt x="1283628" y="278749"/>
                  <a:pt x="815829" y="278749"/>
                  <a:pt x="510961" y="-580"/>
                </a:cubicBezTo>
                <a:lnTo>
                  <a:pt x="6520" y="503903"/>
                </a:lnTo>
                <a:cubicBezTo>
                  <a:pt x="4091" y="506289"/>
                  <a:pt x="1793" y="508761"/>
                  <a:pt x="-463" y="511234"/>
                </a:cubicBezTo>
                <a:cubicBezTo>
                  <a:pt x="586692" y="1072408"/>
                  <a:pt x="1512773" y="1072408"/>
                  <a:pt x="2099971" y="511234"/>
                </a:cubicBezTo>
                <a:cubicBezTo>
                  <a:pt x="2097716" y="508761"/>
                  <a:pt x="2095417" y="506289"/>
                  <a:pt x="2092988" y="50390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30"/>
          <p:cNvSpPr/>
          <p:nvPr/>
        </p:nvSpPr>
        <p:spPr>
          <a:xfrm rot="-2700000">
            <a:off x="3507615" y="2529572"/>
            <a:ext cx="817798" cy="1841724"/>
          </a:xfrm>
          <a:custGeom>
            <a:avLst/>
            <a:gdLst/>
            <a:ahLst/>
            <a:cxnLst/>
            <a:rect l="l" t="t" r="r" b="b"/>
            <a:pathLst>
              <a:path w="932694" h="2100477" extrusionOk="0">
                <a:moveTo>
                  <a:pt x="932232" y="1588430"/>
                </a:moveTo>
                <a:cubicBezTo>
                  <a:pt x="652947" y="1283987"/>
                  <a:pt x="652903" y="815287"/>
                  <a:pt x="932232" y="510887"/>
                </a:cubicBezTo>
                <a:lnTo>
                  <a:pt x="427791" y="6403"/>
                </a:lnTo>
                <a:cubicBezTo>
                  <a:pt x="425363" y="4017"/>
                  <a:pt x="422934" y="1675"/>
                  <a:pt x="420418" y="-580"/>
                </a:cubicBezTo>
                <a:cubicBezTo>
                  <a:pt x="-140756" y="586618"/>
                  <a:pt x="-140756" y="1512698"/>
                  <a:pt x="420418" y="2099897"/>
                </a:cubicBezTo>
                <a:cubicBezTo>
                  <a:pt x="422934" y="2097641"/>
                  <a:pt x="425363" y="2095299"/>
                  <a:pt x="427791" y="209287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30"/>
          <p:cNvSpPr/>
          <p:nvPr/>
        </p:nvSpPr>
        <p:spPr>
          <a:xfrm rot="-2700000">
            <a:off x="2995669" y="1733347"/>
            <a:ext cx="1841686" cy="817764"/>
          </a:xfrm>
          <a:custGeom>
            <a:avLst/>
            <a:gdLst/>
            <a:ahLst/>
            <a:cxnLst/>
            <a:rect l="l" t="t" r="r" b="b"/>
            <a:pathLst>
              <a:path w="2100433" h="932656" extrusionOk="0">
                <a:moveTo>
                  <a:pt x="-463" y="420262"/>
                </a:moveTo>
                <a:cubicBezTo>
                  <a:pt x="1793" y="422735"/>
                  <a:pt x="3875" y="425207"/>
                  <a:pt x="6520" y="427592"/>
                </a:cubicBezTo>
                <a:lnTo>
                  <a:pt x="510961" y="932077"/>
                </a:lnTo>
                <a:cubicBezTo>
                  <a:pt x="815855" y="652752"/>
                  <a:pt x="1283671" y="652752"/>
                  <a:pt x="1588547" y="932077"/>
                </a:cubicBezTo>
                <a:lnTo>
                  <a:pt x="2093031" y="427636"/>
                </a:lnTo>
                <a:cubicBezTo>
                  <a:pt x="2095417" y="425250"/>
                  <a:pt x="2097716" y="422778"/>
                  <a:pt x="2099971" y="420306"/>
                </a:cubicBezTo>
                <a:cubicBezTo>
                  <a:pt x="1512816" y="-140868"/>
                  <a:pt x="586692" y="-140868"/>
                  <a:pt x="-463" y="42026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30"/>
          <p:cNvSpPr/>
          <p:nvPr/>
        </p:nvSpPr>
        <p:spPr>
          <a:xfrm rot="-2700000">
            <a:off x="4816723" y="1220465"/>
            <a:ext cx="817798" cy="1841724"/>
          </a:xfrm>
          <a:custGeom>
            <a:avLst/>
            <a:gdLst/>
            <a:ahLst/>
            <a:cxnLst/>
            <a:rect l="l" t="t" r="r" b="b"/>
            <a:pathLst>
              <a:path w="932694" h="2100477" extrusionOk="0">
                <a:moveTo>
                  <a:pt x="-463" y="510887"/>
                </a:moveTo>
                <a:cubicBezTo>
                  <a:pt x="278823" y="815764"/>
                  <a:pt x="278823" y="1283553"/>
                  <a:pt x="-463" y="1588430"/>
                </a:cubicBezTo>
                <a:lnTo>
                  <a:pt x="503978" y="2092870"/>
                </a:lnTo>
                <a:cubicBezTo>
                  <a:pt x="506407" y="2095299"/>
                  <a:pt x="508836" y="2097641"/>
                  <a:pt x="511352" y="2099897"/>
                </a:cubicBezTo>
                <a:cubicBezTo>
                  <a:pt x="1072526" y="1512698"/>
                  <a:pt x="1072526" y="586618"/>
                  <a:pt x="511352" y="-580"/>
                </a:cubicBezTo>
                <a:cubicBezTo>
                  <a:pt x="508836" y="1675"/>
                  <a:pt x="506407" y="4017"/>
                  <a:pt x="503978" y="640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30"/>
          <p:cNvSpPr txBox="1">
            <a:spLocks noGrp="1"/>
          </p:cNvSpPr>
          <p:nvPr>
            <p:ph type="title"/>
          </p:nvPr>
        </p:nvSpPr>
        <p:spPr>
          <a:xfrm>
            <a:off x="4051188" y="2546550"/>
            <a:ext cx="1041600" cy="49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Ceres</a:t>
            </a:r>
            <a:endParaRPr sz="1800"/>
          </a:p>
        </p:txBody>
      </p:sp>
      <p:sp>
        <p:nvSpPr>
          <p:cNvPr id="754" name="Google Shape;754;p30"/>
          <p:cNvSpPr txBox="1">
            <a:spLocks noGrp="1"/>
          </p:cNvSpPr>
          <p:nvPr>
            <p:ph type="title"/>
          </p:nvPr>
        </p:nvSpPr>
        <p:spPr>
          <a:xfrm>
            <a:off x="3520538" y="1855875"/>
            <a:ext cx="555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01</a:t>
            </a:r>
            <a:endParaRPr sz="2400"/>
          </a:p>
        </p:txBody>
      </p:sp>
      <p:sp>
        <p:nvSpPr>
          <p:cNvPr id="755" name="Google Shape;755;p30"/>
          <p:cNvSpPr txBox="1">
            <a:spLocks noGrp="1"/>
          </p:cNvSpPr>
          <p:nvPr>
            <p:ph type="title"/>
          </p:nvPr>
        </p:nvSpPr>
        <p:spPr>
          <a:xfrm>
            <a:off x="5075637" y="1855875"/>
            <a:ext cx="555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02</a:t>
            </a:r>
            <a:endParaRPr sz="2400"/>
          </a:p>
        </p:txBody>
      </p:sp>
      <p:sp>
        <p:nvSpPr>
          <p:cNvPr id="756" name="Google Shape;756;p30"/>
          <p:cNvSpPr txBox="1">
            <a:spLocks noGrp="1"/>
          </p:cNvSpPr>
          <p:nvPr>
            <p:ph type="title"/>
          </p:nvPr>
        </p:nvSpPr>
        <p:spPr>
          <a:xfrm>
            <a:off x="5075641" y="3164088"/>
            <a:ext cx="555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03</a:t>
            </a:r>
            <a:endParaRPr sz="2400"/>
          </a:p>
        </p:txBody>
      </p:sp>
      <p:sp>
        <p:nvSpPr>
          <p:cNvPr id="757" name="Google Shape;757;p30"/>
          <p:cNvSpPr txBox="1">
            <a:spLocks noGrp="1"/>
          </p:cNvSpPr>
          <p:nvPr>
            <p:ph type="title"/>
          </p:nvPr>
        </p:nvSpPr>
        <p:spPr>
          <a:xfrm>
            <a:off x="3520551" y="3164025"/>
            <a:ext cx="555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04</a:t>
            </a:r>
            <a:endParaRPr sz="2400"/>
          </a:p>
        </p:txBody>
      </p:sp>
      <p:sp>
        <p:nvSpPr>
          <p:cNvPr id="758" name="Google Shape;758;p30"/>
          <p:cNvSpPr txBox="1">
            <a:spLocks noGrp="1"/>
          </p:cNvSpPr>
          <p:nvPr>
            <p:ph type="body" idx="4294967295"/>
          </p:nvPr>
        </p:nvSpPr>
        <p:spPr>
          <a:xfrm>
            <a:off x="6601775" y="1752325"/>
            <a:ext cx="1829700" cy="49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a:t>
            </a:r>
            <a:endParaRPr/>
          </a:p>
        </p:txBody>
      </p:sp>
      <p:sp>
        <p:nvSpPr>
          <p:cNvPr id="759" name="Google Shape;759;p30"/>
          <p:cNvSpPr txBox="1">
            <a:spLocks noGrp="1"/>
          </p:cNvSpPr>
          <p:nvPr>
            <p:ph type="title"/>
          </p:nvPr>
        </p:nvSpPr>
        <p:spPr>
          <a:xfrm>
            <a:off x="6601775" y="1415175"/>
            <a:ext cx="18297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Earth</a:t>
            </a:r>
            <a:endParaRPr sz="1800"/>
          </a:p>
        </p:txBody>
      </p:sp>
      <p:sp>
        <p:nvSpPr>
          <p:cNvPr id="760" name="Google Shape;760;p30"/>
          <p:cNvSpPr/>
          <p:nvPr/>
        </p:nvSpPr>
        <p:spPr>
          <a:xfrm>
            <a:off x="5867975" y="1415175"/>
            <a:ext cx="657600" cy="657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61" name="Google Shape;761;p30"/>
          <p:cNvSpPr txBox="1">
            <a:spLocks noGrp="1"/>
          </p:cNvSpPr>
          <p:nvPr>
            <p:ph type="body" idx="4294967295"/>
          </p:nvPr>
        </p:nvSpPr>
        <p:spPr>
          <a:xfrm>
            <a:off x="713225" y="3725625"/>
            <a:ext cx="1829700" cy="499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a gas giant and the biggest planet</a:t>
            </a:r>
            <a:endParaRPr/>
          </a:p>
        </p:txBody>
      </p:sp>
      <p:sp>
        <p:nvSpPr>
          <p:cNvPr id="762" name="Google Shape;762;p30"/>
          <p:cNvSpPr txBox="1">
            <a:spLocks noGrp="1"/>
          </p:cNvSpPr>
          <p:nvPr>
            <p:ph type="title"/>
          </p:nvPr>
        </p:nvSpPr>
        <p:spPr>
          <a:xfrm>
            <a:off x="713223" y="3388475"/>
            <a:ext cx="1829700" cy="41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Jupiter</a:t>
            </a:r>
            <a:endParaRPr sz="1800"/>
          </a:p>
        </p:txBody>
      </p:sp>
      <p:sp>
        <p:nvSpPr>
          <p:cNvPr id="763" name="Google Shape;763;p30"/>
          <p:cNvSpPr txBox="1">
            <a:spLocks noGrp="1"/>
          </p:cNvSpPr>
          <p:nvPr>
            <p:ph type="body" idx="4294967295"/>
          </p:nvPr>
        </p:nvSpPr>
        <p:spPr>
          <a:xfrm>
            <a:off x="6601775" y="3725625"/>
            <a:ext cx="1829700" cy="49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764" name="Google Shape;764;p30"/>
          <p:cNvSpPr txBox="1">
            <a:spLocks noGrp="1"/>
          </p:cNvSpPr>
          <p:nvPr>
            <p:ph type="title"/>
          </p:nvPr>
        </p:nvSpPr>
        <p:spPr>
          <a:xfrm>
            <a:off x="6601775" y="3388475"/>
            <a:ext cx="18297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Venus</a:t>
            </a:r>
            <a:endParaRPr sz="1800"/>
          </a:p>
        </p:txBody>
      </p:sp>
      <p:sp>
        <p:nvSpPr>
          <p:cNvPr id="765" name="Google Shape;765;p30"/>
          <p:cNvSpPr/>
          <p:nvPr/>
        </p:nvSpPr>
        <p:spPr>
          <a:xfrm>
            <a:off x="5867975" y="3388463"/>
            <a:ext cx="657600" cy="657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66" name="Google Shape;766;p30"/>
          <p:cNvSpPr/>
          <p:nvPr/>
        </p:nvSpPr>
        <p:spPr>
          <a:xfrm>
            <a:off x="2619125" y="3388463"/>
            <a:ext cx="657600" cy="657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sp>
        <p:nvSpPr>
          <p:cNvPr id="767" name="Google Shape;767;p30"/>
          <p:cNvSpPr txBox="1">
            <a:spLocks noGrp="1"/>
          </p:cNvSpPr>
          <p:nvPr>
            <p:ph type="body" idx="4294967295"/>
          </p:nvPr>
        </p:nvSpPr>
        <p:spPr>
          <a:xfrm>
            <a:off x="713225" y="1752325"/>
            <a:ext cx="1829700" cy="499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is a cold place</a:t>
            </a:r>
            <a:endParaRPr/>
          </a:p>
        </p:txBody>
      </p:sp>
      <p:sp>
        <p:nvSpPr>
          <p:cNvPr id="768" name="Google Shape;768;p30"/>
          <p:cNvSpPr txBox="1">
            <a:spLocks noGrp="1"/>
          </p:cNvSpPr>
          <p:nvPr>
            <p:ph type="title"/>
          </p:nvPr>
        </p:nvSpPr>
        <p:spPr>
          <a:xfrm>
            <a:off x="713223" y="1415175"/>
            <a:ext cx="1829700" cy="41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Mars</a:t>
            </a:r>
            <a:endParaRPr sz="1800"/>
          </a:p>
        </p:txBody>
      </p:sp>
      <p:sp>
        <p:nvSpPr>
          <p:cNvPr id="769" name="Google Shape;769;p30"/>
          <p:cNvSpPr/>
          <p:nvPr/>
        </p:nvSpPr>
        <p:spPr>
          <a:xfrm>
            <a:off x="2619125" y="1415163"/>
            <a:ext cx="657600" cy="657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Noto Sans"/>
              <a:ea typeface="Noto Sans"/>
              <a:cs typeface="Noto Sans"/>
              <a:sym typeface="Noto Sans"/>
            </a:endParaRPr>
          </a:p>
        </p:txBody>
      </p:sp>
      <p:grpSp>
        <p:nvGrpSpPr>
          <p:cNvPr id="770" name="Google Shape;770;p30"/>
          <p:cNvGrpSpPr/>
          <p:nvPr/>
        </p:nvGrpSpPr>
        <p:grpSpPr>
          <a:xfrm>
            <a:off x="2793470" y="3543252"/>
            <a:ext cx="308915" cy="348037"/>
            <a:chOff x="11151685" y="3189232"/>
            <a:chExt cx="534547" cy="602245"/>
          </a:xfrm>
        </p:grpSpPr>
        <p:sp>
          <p:nvSpPr>
            <p:cNvPr id="771" name="Google Shape;771;p30"/>
            <p:cNvSpPr/>
            <p:nvPr/>
          </p:nvSpPr>
          <p:spPr>
            <a:xfrm>
              <a:off x="11151685" y="3189232"/>
              <a:ext cx="534547" cy="602245"/>
            </a:xfrm>
            <a:custGeom>
              <a:avLst/>
              <a:gdLst/>
              <a:ahLst/>
              <a:cxnLst/>
              <a:rect l="l" t="t" r="r" b="b"/>
              <a:pathLst>
                <a:path w="534547" h="602245" extrusionOk="0">
                  <a:moveTo>
                    <a:pt x="506283" y="437827"/>
                  </a:moveTo>
                  <a:lnTo>
                    <a:pt x="506145" y="437827"/>
                  </a:lnTo>
                  <a:cubicBezTo>
                    <a:pt x="498424" y="437827"/>
                    <a:pt x="494494" y="428452"/>
                    <a:pt x="500009" y="423005"/>
                  </a:cubicBezTo>
                  <a:cubicBezTo>
                    <a:pt x="511108" y="411906"/>
                    <a:pt x="511108" y="393913"/>
                    <a:pt x="500009" y="382814"/>
                  </a:cubicBezTo>
                  <a:lnTo>
                    <a:pt x="492150" y="374955"/>
                  </a:lnTo>
                  <a:cubicBezTo>
                    <a:pt x="481189" y="363994"/>
                    <a:pt x="463541" y="364201"/>
                    <a:pt x="452441" y="375369"/>
                  </a:cubicBezTo>
                  <a:cubicBezTo>
                    <a:pt x="449201" y="378609"/>
                    <a:pt x="444720" y="378678"/>
                    <a:pt x="441411" y="376472"/>
                  </a:cubicBezTo>
                  <a:lnTo>
                    <a:pt x="441411" y="62320"/>
                  </a:lnTo>
                  <a:lnTo>
                    <a:pt x="452441" y="62320"/>
                  </a:lnTo>
                  <a:cubicBezTo>
                    <a:pt x="469608" y="62320"/>
                    <a:pt x="483602" y="48326"/>
                    <a:pt x="483602" y="31160"/>
                  </a:cubicBezTo>
                  <a:cubicBezTo>
                    <a:pt x="483602" y="13994"/>
                    <a:pt x="469608" y="0"/>
                    <a:pt x="452441" y="0"/>
                  </a:cubicBezTo>
                  <a:lnTo>
                    <a:pt x="31159" y="0"/>
                  </a:lnTo>
                  <a:cubicBezTo>
                    <a:pt x="13994" y="0"/>
                    <a:pt x="0" y="13994"/>
                    <a:pt x="0" y="31160"/>
                  </a:cubicBezTo>
                  <a:cubicBezTo>
                    <a:pt x="0" y="48326"/>
                    <a:pt x="13994" y="62320"/>
                    <a:pt x="31159" y="62320"/>
                  </a:cubicBezTo>
                  <a:lnTo>
                    <a:pt x="42190" y="62320"/>
                  </a:lnTo>
                  <a:lnTo>
                    <a:pt x="42190" y="500630"/>
                  </a:lnTo>
                  <a:lnTo>
                    <a:pt x="31159" y="500630"/>
                  </a:lnTo>
                  <a:cubicBezTo>
                    <a:pt x="13994" y="500630"/>
                    <a:pt x="0" y="514625"/>
                    <a:pt x="0" y="531790"/>
                  </a:cubicBezTo>
                  <a:cubicBezTo>
                    <a:pt x="0" y="548956"/>
                    <a:pt x="13994" y="562950"/>
                    <a:pt x="31159" y="562950"/>
                  </a:cubicBezTo>
                  <a:lnTo>
                    <a:pt x="310429" y="562950"/>
                  </a:lnTo>
                  <a:lnTo>
                    <a:pt x="315186" y="567707"/>
                  </a:lnTo>
                  <a:cubicBezTo>
                    <a:pt x="326285" y="578806"/>
                    <a:pt x="344278" y="578806"/>
                    <a:pt x="355377" y="567707"/>
                  </a:cubicBezTo>
                  <a:cubicBezTo>
                    <a:pt x="360823" y="562261"/>
                    <a:pt x="370198" y="566121"/>
                    <a:pt x="370198" y="573843"/>
                  </a:cubicBezTo>
                  <a:cubicBezTo>
                    <a:pt x="370198" y="589492"/>
                    <a:pt x="382952" y="602245"/>
                    <a:pt x="398601" y="602245"/>
                  </a:cubicBezTo>
                  <a:lnTo>
                    <a:pt x="409149" y="602245"/>
                  </a:lnTo>
                  <a:cubicBezTo>
                    <a:pt x="424798" y="602245"/>
                    <a:pt x="437551" y="589492"/>
                    <a:pt x="437551" y="573843"/>
                  </a:cubicBezTo>
                  <a:cubicBezTo>
                    <a:pt x="437551" y="566121"/>
                    <a:pt x="446927" y="562192"/>
                    <a:pt x="452373" y="567707"/>
                  </a:cubicBezTo>
                  <a:cubicBezTo>
                    <a:pt x="463472" y="578806"/>
                    <a:pt x="481465" y="578806"/>
                    <a:pt x="492564" y="567707"/>
                  </a:cubicBezTo>
                  <a:lnTo>
                    <a:pt x="500009" y="560262"/>
                  </a:lnTo>
                  <a:cubicBezTo>
                    <a:pt x="511108" y="549163"/>
                    <a:pt x="511108" y="531170"/>
                    <a:pt x="500009" y="520071"/>
                  </a:cubicBezTo>
                  <a:cubicBezTo>
                    <a:pt x="494563" y="514625"/>
                    <a:pt x="498424" y="505249"/>
                    <a:pt x="506145" y="505249"/>
                  </a:cubicBezTo>
                  <a:lnTo>
                    <a:pt x="506283" y="505249"/>
                  </a:lnTo>
                  <a:cubicBezTo>
                    <a:pt x="521863" y="505249"/>
                    <a:pt x="534547" y="493047"/>
                    <a:pt x="534547" y="477467"/>
                  </a:cubicBezTo>
                  <a:lnTo>
                    <a:pt x="534547" y="465678"/>
                  </a:lnTo>
                  <a:cubicBezTo>
                    <a:pt x="534547" y="450098"/>
                    <a:pt x="521932" y="437896"/>
                    <a:pt x="506283" y="437896"/>
                  </a:cubicBezTo>
                  <a:lnTo>
                    <a:pt x="506283" y="437896"/>
                  </a:lnTo>
                  <a:close/>
                  <a:moveTo>
                    <a:pt x="423695" y="344829"/>
                  </a:moveTo>
                  <a:cubicBezTo>
                    <a:pt x="419420" y="342279"/>
                    <a:pt x="414457" y="340762"/>
                    <a:pt x="409080" y="340762"/>
                  </a:cubicBezTo>
                  <a:lnTo>
                    <a:pt x="398532" y="340762"/>
                  </a:lnTo>
                  <a:cubicBezTo>
                    <a:pt x="385572" y="340762"/>
                    <a:pt x="374611" y="349517"/>
                    <a:pt x="371233" y="361444"/>
                  </a:cubicBezTo>
                  <a:cubicBezTo>
                    <a:pt x="358823" y="337522"/>
                    <a:pt x="340762" y="317116"/>
                    <a:pt x="318150" y="301812"/>
                  </a:cubicBezTo>
                  <a:lnTo>
                    <a:pt x="288024" y="281406"/>
                  </a:lnTo>
                  <a:lnTo>
                    <a:pt x="318150" y="261000"/>
                  </a:lnTo>
                  <a:cubicBezTo>
                    <a:pt x="362891" y="230668"/>
                    <a:pt x="389639" y="180274"/>
                    <a:pt x="389639" y="126157"/>
                  </a:cubicBezTo>
                  <a:cubicBezTo>
                    <a:pt x="389639" y="121262"/>
                    <a:pt x="385710" y="117333"/>
                    <a:pt x="380815" y="117333"/>
                  </a:cubicBezTo>
                  <a:cubicBezTo>
                    <a:pt x="375920" y="117333"/>
                    <a:pt x="371991" y="121262"/>
                    <a:pt x="371991" y="126157"/>
                  </a:cubicBezTo>
                  <a:cubicBezTo>
                    <a:pt x="371991" y="142840"/>
                    <a:pt x="369164" y="159110"/>
                    <a:pt x="363787" y="174414"/>
                  </a:cubicBezTo>
                  <a:lnTo>
                    <a:pt x="119677" y="174414"/>
                  </a:lnTo>
                  <a:cubicBezTo>
                    <a:pt x="114299" y="159110"/>
                    <a:pt x="111473" y="142840"/>
                    <a:pt x="111473" y="126157"/>
                  </a:cubicBezTo>
                  <a:lnTo>
                    <a:pt x="111473" y="62251"/>
                  </a:lnTo>
                  <a:lnTo>
                    <a:pt x="372060" y="62251"/>
                  </a:lnTo>
                  <a:lnTo>
                    <a:pt x="372060" y="84656"/>
                  </a:lnTo>
                  <a:cubicBezTo>
                    <a:pt x="372060" y="89551"/>
                    <a:pt x="375989" y="93480"/>
                    <a:pt x="380884" y="93480"/>
                  </a:cubicBezTo>
                  <a:cubicBezTo>
                    <a:pt x="385779" y="93480"/>
                    <a:pt x="389708" y="89551"/>
                    <a:pt x="389708" y="84656"/>
                  </a:cubicBezTo>
                  <a:lnTo>
                    <a:pt x="389708" y="62251"/>
                  </a:lnTo>
                  <a:lnTo>
                    <a:pt x="423764" y="62251"/>
                  </a:lnTo>
                  <a:lnTo>
                    <a:pt x="423764" y="344829"/>
                  </a:lnTo>
                  <a:close/>
                  <a:moveTo>
                    <a:pt x="315117" y="375369"/>
                  </a:moveTo>
                  <a:lnTo>
                    <a:pt x="307671" y="382814"/>
                  </a:lnTo>
                  <a:cubicBezTo>
                    <a:pt x="306223" y="384262"/>
                    <a:pt x="304914" y="385917"/>
                    <a:pt x="303811" y="387571"/>
                  </a:cubicBezTo>
                  <a:lnTo>
                    <a:pt x="279820" y="374680"/>
                  </a:lnTo>
                  <a:cubicBezTo>
                    <a:pt x="228530" y="347104"/>
                    <a:pt x="188132" y="386055"/>
                    <a:pt x="170898" y="392190"/>
                  </a:cubicBezTo>
                  <a:cubicBezTo>
                    <a:pt x="166623" y="394465"/>
                    <a:pt x="164969" y="399842"/>
                    <a:pt x="167313" y="404116"/>
                  </a:cubicBezTo>
                  <a:cubicBezTo>
                    <a:pt x="169657" y="408391"/>
                    <a:pt x="174965" y="410045"/>
                    <a:pt x="179240" y="407701"/>
                  </a:cubicBezTo>
                  <a:cubicBezTo>
                    <a:pt x="197370" y="400876"/>
                    <a:pt x="230184" y="368062"/>
                    <a:pt x="271410" y="390191"/>
                  </a:cubicBezTo>
                  <a:lnTo>
                    <a:pt x="299330" y="405219"/>
                  </a:lnTo>
                  <a:cubicBezTo>
                    <a:pt x="299882" y="411906"/>
                    <a:pt x="302777" y="418111"/>
                    <a:pt x="307534" y="422937"/>
                  </a:cubicBezTo>
                  <a:cubicBezTo>
                    <a:pt x="311325" y="426728"/>
                    <a:pt x="309946" y="431140"/>
                    <a:pt x="309394" y="432450"/>
                  </a:cubicBezTo>
                  <a:cubicBezTo>
                    <a:pt x="308843" y="433691"/>
                    <a:pt x="306776" y="437827"/>
                    <a:pt x="301398" y="437827"/>
                  </a:cubicBezTo>
                  <a:lnTo>
                    <a:pt x="301260" y="437827"/>
                  </a:lnTo>
                  <a:cubicBezTo>
                    <a:pt x="285680" y="437827"/>
                    <a:pt x="272996" y="450029"/>
                    <a:pt x="272996" y="465609"/>
                  </a:cubicBezTo>
                  <a:lnTo>
                    <a:pt x="272996" y="476777"/>
                  </a:lnTo>
                  <a:cubicBezTo>
                    <a:pt x="272996" y="486773"/>
                    <a:pt x="278166" y="495529"/>
                    <a:pt x="285956" y="500630"/>
                  </a:cubicBezTo>
                  <a:lnTo>
                    <a:pt x="111266" y="500630"/>
                  </a:lnTo>
                  <a:lnTo>
                    <a:pt x="111266" y="444308"/>
                  </a:lnTo>
                  <a:lnTo>
                    <a:pt x="142633" y="427487"/>
                  </a:lnTo>
                  <a:cubicBezTo>
                    <a:pt x="146907" y="425212"/>
                    <a:pt x="148562" y="419834"/>
                    <a:pt x="146218" y="415560"/>
                  </a:cubicBezTo>
                  <a:cubicBezTo>
                    <a:pt x="143942" y="411286"/>
                    <a:pt x="138566" y="409632"/>
                    <a:pt x="134292" y="411975"/>
                  </a:cubicBezTo>
                  <a:lnTo>
                    <a:pt x="111887" y="424040"/>
                  </a:lnTo>
                  <a:cubicBezTo>
                    <a:pt x="115678" y="380746"/>
                    <a:pt x="138704" y="341245"/>
                    <a:pt x="175103" y="316634"/>
                  </a:cubicBezTo>
                  <a:lnTo>
                    <a:pt x="213846" y="290368"/>
                  </a:lnTo>
                  <a:lnTo>
                    <a:pt x="269480" y="290368"/>
                  </a:lnTo>
                  <a:lnTo>
                    <a:pt x="308223" y="316634"/>
                  </a:lnTo>
                  <a:cubicBezTo>
                    <a:pt x="330904" y="332007"/>
                    <a:pt x="348414" y="353033"/>
                    <a:pt x="359444" y="377920"/>
                  </a:cubicBezTo>
                  <a:cubicBezTo>
                    <a:pt x="358065" y="377644"/>
                    <a:pt x="356618" y="376955"/>
                    <a:pt x="355308" y="375576"/>
                  </a:cubicBezTo>
                  <a:cubicBezTo>
                    <a:pt x="344209" y="364477"/>
                    <a:pt x="326216" y="364477"/>
                    <a:pt x="315117" y="375576"/>
                  </a:cubicBezTo>
                  <a:lnTo>
                    <a:pt x="315117" y="375576"/>
                  </a:lnTo>
                  <a:close/>
                  <a:moveTo>
                    <a:pt x="269549" y="272582"/>
                  </a:moveTo>
                  <a:lnTo>
                    <a:pt x="213777" y="272582"/>
                  </a:lnTo>
                  <a:lnTo>
                    <a:pt x="175103" y="246385"/>
                  </a:lnTo>
                  <a:cubicBezTo>
                    <a:pt x="154421" y="232391"/>
                    <a:pt x="138152" y="213640"/>
                    <a:pt x="127122" y="192062"/>
                  </a:cubicBezTo>
                  <a:lnTo>
                    <a:pt x="356066" y="192062"/>
                  </a:lnTo>
                  <a:cubicBezTo>
                    <a:pt x="345105" y="213640"/>
                    <a:pt x="328766" y="232391"/>
                    <a:pt x="308085" y="246385"/>
                  </a:cubicBezTo>
                  <a:lnTo>
                    <a:pt x="269411" y="272582"/>
                  </a:lnTo>
                  <a:close/>
                  <a:moveTo>
                    <a:pt x="17579" y="31160"/>
                  </a:moveTo>
                  <a:cubicBezTo>
                    <a:pt x="17579" y="23715"/>
                    <a:pt x="23645" y="17648"/>
                    <a:pt x="31090" y="17648"/>
                  </a:cubicBezTo>
                  <a:lnTo>
                    <a:pt x="452373" y="17648"/>
                  </a:lnTo>
                  <a:cubicBezTo>
                    <a:pt x="459818" y="17648"/>
                    <a:pt x="465885" y="23715"/>
                    <a:pt x="465885" y="31160"/>
                  </a:cubicBezTo>
                  <a:cubicBezTo>
                    <a:pt x="465885" y="38606"/>
                    <a:pt x="459818" y="44672"/>
                    <a:pt x="452373" y="44672"/>
                  </a:cubicBezTo>
                  <a:lnTo>
                    <a:pt x="31090" y="44672"/>
                  </a:lnTo>
                  <a:cubicBezTo>
                    <a:pt x="23645" y="44672"/>
                    <a:pt x="17579" y="38606"/>
                    <a:pt x="17579" y="31160"/>
                  </a:cubicBezTo>
                  <a:close/>
                  <a:moveTo>
                    <a:pt x="59769" y="62320"/>
                  </a:moveTo>
                  <a:lnTo>
                    <a:pt x="93825" y="62320"/>
                  </a:lnTo>
                  <a:lnTo>
                    <a:pt x="93825" y="126226"/>
                  </a:lnTo>
                  <a:cubicBezTo>
                    <a:pt x="93825" y="180274"/>
                    <a:pt x="120573" y="230737"/>
                    <a:pt x="165314" y="261069"/>
                  </a:cubicBezTo>
                  <a:lnTo>
                    <a:pt x="195440" y="281475"/>
                  </a:lnTo>
                  <a:lnTo>
                    <a:pt x="165314" y="301881"/>
                  </a:lnTo>
                  <a:cubicBezTo>
                    <a:pt x="120573" y="332214"/>
                    <a:pt x="93825" y="382608"/>
                    <a:pt x="93825" y="436724"/>
                  </a:cubicBezTo>
                  <a:lnTo>
                    <a:pt x="93825" y="500630"/>
                  </a:lnTo>
                  <a:lnTo>
                    <a:pt x="59769" y="500630"/>
                  </a:lnTo>
                  <a:lnTo>
                    <a:pt x="59769" y="62320"/>
                  </a:lnTo>
                  <a:close/>
                  <a:moveTo>
                    <a:pt x="17579" y="531721"/>
                  </a:moveTo>
                  <a:cubicBezTo>
                    <a:pt x="17579" y="524276"/>
                    <a:pt x="23645" y="518209"/>
                    <a:pt x="31090" y="518209"/>
                  </a:cubicBezTo>
                  <a:lnTo>
                    <a:pt x="309119" y="518209"/>
                  </a:lnTo>
                  <a:cubicBezTo>
                    <a:pt x="308774" y="518830"/>
                    <a:pt x="308292" y="519381"/>
                    <a:pt x="307740" y="520002"/>
                  </a:cubicBezTo>
                  <a:cubicBezTo>
                    <a:pt x="301053" y="526689"/>
                    <a:pt x="298226" y="536064"/>
                    <a:pt x="299882" y="545164"/>
                  </a:cubicBezTo>
                  <a:lnTo>
                    <a:pt x="31159" y="545164"/>
                  </a:lnTo>
                  <a:cubicBezTo>
                    <a:pt x="23714" y="545164"/>
                    <a:pt x="17648" y="539098"/>
                    <a:pt x="17648" y="531652"/>
                  </a:cubicBezTo>
                  <a:close/>
                  <a:moveTo>
                    <a:pt x="516830" y="477398"/>
                  </a:moveTo>
                  <a:cubicBezTo>
                    <a:pt x="516830" y="483258"/>
                    <a:pt x="512073" y="487532"/>
                    <a:pt x="506214" y="487532"/>
                  </a:cubicBezTo>
                  <a:lnTo>
                    <a:pt x="506076" y="487532"/>
                  </a:lnTo>
                  <a:cubicBezTo>
                    <a:pt x="482636" y="487532"/>
                    <a:pt x="470848" y="515865"/>
                    <a:pt x="487463" y="532480"/>
                  </a:cubicBezTo>
                  <a:cubicBezTo>
                    <a:pt x="491668" y="536685"/>
                    <a:pt x="491668" y="543510"/>
                    <a:pt x="487463" y="547715"/>
                  </a:cubicBezTo>
                  <a:lnTo>
                    <a:pt x="480017" y="555160"/>
                  </a:lnTo>
                  <a:cubicBezTo>
                    <a:pt x="475812" y="559365"/>
                    <a:pt x="468987" y="559365"/>
                    <a:pt x="464782" y="555160"/>
                  </a:cubicBezTo>
                  <a:cubicBezTo>
                    <a:pt x="448167" y="538546"/>
                    <a:pt x="419834" y="550266"/>
                    <a:pt x="419834" y="573774"/>
                  </a:cubicBezTo>
                  <a:cubicBezTo>
                    <a:pt x="419834" y="579702"/>
                    <a:pt x="415008" y="584528"/>
                    <a:pt x="409080" y="584528"/>
                  </a:cubicBezTo>
                  <a:lnTo>
                    <a:pt x="398532" y="584528"/>
                  </a:lnTo>
                  <a:cubicBezTo>
                    <a:pt x="392603" y="584528"/>
                    <a:pt x="387778" y="579702"/>
                    <a:pt x="387778" y="573774"/>
                  </a:cubicBezTo>
                  <a:cubicBezTo>
                    <a:pt x="387778" y="550335"/>
                    <a:pt x="359444" y="538546"/>
                    <a:pt x="342830" y="555160"/>
                  </a:cubicBezTo>
                  <a:cubicBezTo>
                    <a:pt x="338625" y="559365"/>
                    <a:pt x="331799" y="559365"/>
                    <a:pt x="327594" y="555160"/>
                  </a:cubicBezTo>
                  <a:lnTo>
                    <a:pt x="320149" y="547715"/>
                  </a:lnTo>
                  <a:cubicBezTo>
                    <a:pt x="315944" y="543510"/>
                    <a:pt x="315944" y="536685"/>
                    <a:pt x="320149" y="532480"/>
                  </a:cubicBezTo>
                  <a:cubicBezTo>
                    <a:pt x="336764" y="515865"/>
                    <a:pt x="324974" y="487532"/>
                    <a:pt x="301536" y="487532"/>
                  </a:cubicBezTo>
                  <a:cubicBezTo>
                    <a:pt x="295607" y="487532"/>
                    <a:pt x="290781" y="482706"/>
                    <a:pt x="290781" y="476777"/>
                  </a:cubicBezTo>
                  <a:lnTo>
                    <a:pt x="290781" y="465609"/>
                  </a:lnTo>
                  <a:cubicBezTo>
                    <a:pt x="290781" y="459750"/>
                    <a:pt x="295539" y="455476"/>
                    <a:pt x="301398" y="455476"/>
                  </a:cubicBezTo>
                  <a:cubicBezTo>
                    <a:pt x="301398" y="455476"/>
                    <a:pt x="301467" y="455476"/>
                    <a:pt x="301536" y="455476"/>
                  </a:cubicBezTo>
                  <a:cubicBezTo>
                    <a:pt x="312359" y="455476"/>
                    <a:pt x="321666" y="449271"/>
                    <a:pt x="325871" y="439275"/>
                  </a:cubicBezTo>
                  <a:cubicBezTo>
                    <a:pt x="330076" y="429210"/>
                    <a:pt x="327870" y="418249"/>
                    <a:pt x="320149" y="410528"/>
                  </a:cubicBezTo>
                  <a:cubicBezTo>
                    <a:pt x="315944" y="406322"/>
                    <a:pt x="315944" y="399498"/>
                    <a:pt x="320149" y="395292"/>
                  </a:cubicBezTo>
                  <a:lnTo>
                    <a:pt x="327594" y="387847"/>
                  </a:lnTo>
                  <a:cubicBezTo>
                    <a:pt x="331799" y="383642"/>
                    <a:pt x="338625" y="383642"/>
                    <a:pt x="342830" y="387847"/>
                  </a:cubicBezTo>
                  <a:cubicBezTo>
                    <a:pt x="350482" y="395499"/>
                    <a:pt x="361512" y="397705"/>
                    <a:pt x="371508" y="393569"/>
                  </a:cubicBezTo>
                  <a:cubicBezTo>
                    <a:pt x="381504" y="389433"/>
                    <a:pt x="387778" y="380057"/>
                    <a:pt x="387778" y="369234"/>
                  </a:cubicBezTo>
                  <a:cubicBezTo>
                    <a:pt x="387778" y="363305"/>
                    <a:pt x="392603" y="358479"/>
                    <a:pt x="398532" y="358479"/>
                  </a:cubicBezTo>
                  <a:lnTo>
                    <a:pt x="409080" y="358479"/>
                  </a:lnTo>
                  <a:cubicBezTo>
                    <a:pt x="415008" y="358479"/>
                    <a:pt x="419834" y="363305"/>
                    <a:pt x="419834" y="369234"/>
                  </a:cubicBezTo>
                  <a:cubicBezTo>
                    <a:pt x="419834" y="392742"/>
                    <a:pt x="448305" y="404530"/>
                    <a:pt x="464851" y="387778"/>
                  </a:cubicBezTo>
                  <a:cubicBezTo>
                    <a:pt x="469056" y="383573"/>
                    <a:pt x="475467" y="383297"/>
                    <a:pt x="479535" y="387433"/>
                  </a:cubicBezTo>
                  <a:lnTo>
                    <a:pt x="487394" y="395292"/>
                  </a:lnTo>
                  <a:cubicBezTo>
                    <a:pt x="491599" y="399498"/>
                    <a:pt x="491599" y="406322"/>
                    <a:pt x="487394" y="410528"/>
                  </a:cubicBezTo>
                  <a:cubicBezTo>
                    <a:pt x="470779" y="427142"/>
                    <a:pt x="482568" y="455544"/>
                    <a:pt x="506145" y="455476"/>
                  </a:cubicBezTo>
                  <a:lnTo>
                    <a:pt x="506145" y="455476"/>
                  </a:lnTo>
                  <a:cubicBezTo>
                    <a:pt x="512004" y="455476"/>
                    <a:pt x="516761" y="459750"/>
                    <a:pt x="516761" y="465609"/>
                  </a:cubicBezTo>
                  <a:lnTo>
                    <a:pt x="516761" y="477398"/>
                  </a:lnTo>
                  <a:lnTo>
                    <a:pt x="516761" y="4773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30"/>
            <p:cNvSpPr/>
            <p:nvPr/>
          </p:nvSpPr>
          <p:spPr>
            <a:xfrm>
              <a:off x="11502029" y="3607205"/>
              <a:ext cx="106992" cy="106992"/>
            </a:xfrm>
            <a:custGeom>
              <a:avLst/>
              <a:gdLst/>
              <a:ahLst/>
              <a:cxnLst/>
              <a:rect l="l" t="t" r="r" b="b"/>
              <a:pathLst>
                <a:path w="106992" h="106992" extrusionOk="0">
                  <a:moveTo>
                    <a:pt x="53496" y="0"/>
                  </a:moveTo>
                  <a:cubicBezTo>
                    <a:pt x="23990" y="0"/>
                    <a:pt x="0" y="23990"/>
                    <a:pt x="0" y="53496"/>
                  </a:cubicBezTo>
                  <a:cubicBezTo>
                    <a:pt x="0" y="83002"/>
                    <a:pt x="23990" y="106992"/>
                    <a:pt x="53496" y="106992"/>
                  </a:cubicBezTo>
                  <a:cubicBezTo>
                    <a:pt x="83002" y="106992"/>
                    <a:pt x="106992" y="83002"/>
                    <a:pt x="106992" y="53496"/>
                  </a:cubicBezTo>
                  <a:cubicBezTo>
                    <a:pt x="106992" y="23990"/>
                    <a:pt x="83002" y="0"/>
                    <a:pt x="53496" y="0"/>
                  </a:cubicBezTo>
                  <a:lnTo>
                    <a:pt x="53496" y="0"/>
                  </a:lnTo>
                  <a:close/>
                  <a:moveTo>
                    <a:pt x="53496" y="89344"/>
                  </a:moveTo>
                  <a:cubicBezTo>
                    <a:pt x="33711" y="89344"/>
                    <a:pt x="17648" y="73281"/>
                    <a:pt x="17648" y="53496"/>
                  </a:cubicBezTo>
                  <a:cubicBezTo>
                    <a:pt x="17648" y="33711"/>
                    <a:pt x="33711" y="17648"/>
                    <a:pt x="53496" y="17648"/>
                  </a:cubicBezTo>
                  <a:cubicBezTo>
                    <a:pt x="73281" y="17648"/>
                    <a:pt x="89344" y="33711"/>
                    <a:pt x="89344" y="53496"/>
                  </a:cubicBezTo>
                  <a:cubicBezTo>
                    <a:pt x="89344" y="73281"/>
                    <a:pt x="73281" y="89344"/>
                    <a:pt x="53496" y="893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3" name="Google Shape;773;p30"/>
          <p:cNvGrpSpPr/>
          <p:nvPr/>
        </p:nvGrpSpPr>
        <p:grpSpPr>
          <a:xfrm>
            <a:off x="2773952" y="1593443"/>
            <a:ext cx="347958" cy="301066"/>
            <a:chOff x="7593296" y="3229837"/>
            <a:chExt cx="602108" cy="520966"/>
          </a:xfrm>
        </p:grpSpPr>
        <p:sp>
          <p:nvSpPr>
            <p:cNvPr id="774" name="Google Shape;774;p30"/>
            <p:cNvSpPr/>
            <p:nvPr/>
          </p:nvSpPr>
          <p:spPr>
            <a:xfrm>
              <a:off x="7593296" y="3229837"/>
              <a:ext cx="602108" cy="520966"/>
            </a:xfrm>
            <a:custGeom>
              <a:avLst/>
              <a:gdLst/>
              <a:ahLst/>
              <a:cxnLst/>
              <a:rect l="l" t="t" r="r" b="b"/>
              <a:pathLst>
                <a:path w="602108" h="520966" extrusionOk="0">
                  <a:moveTo>
                    <a:pt x="448926" y="214398"/>
                  </a:moveTo>
                  <a:cubicBezTo>
                    <a:pt x="448926" y="214398"/>
                    <a:pt x="448512" y="214398"/>
                    <a:pt x="448237" y="214398"/>
                  </a:cubicBezTo>
                  <a:cubicBezTo>
                    <a:pt x="394121" y="214605"/>
                    <a:pt x="346553" y="242732"/>
                    <a:pt x="319184" y="285887"/>
                  </a:cubicBezTo>
                  <a:lnTo>
                    <a:pt x="154284" y="285887"/>
                  </a:lnTo>
                  <a:lnTo>
                    <a:pt x="154284" y="249419"/>
                  </a:lnTo>
                  <a:cubicBezTo>
                    <a:pt x="154284" y="237906"/>
                    <a:pt x="144908" y="228599"/>
                    <a:pt x="133464" y="228599"/>
                  </a:cubicBezTo>
                  <a:lnTo>
                    <a:pt x="90585" y="228599"/>
                  </a:lnTo>
                  <a:cubicBezTo>
                    <a:pt x="79072" y="228599"/>
                    <a:pt x="69766" y="237975"/>
                    <a:pt x="69766" y="249419"/>
                  </a:cubicBezTo>
                  <a:lnTo>
                    <a:pt x="69766" y="285887"/>
                  </a:lnTo>
                  <a:lnTo>
                    <a:pt x="63078" y="285887"/>
                  </a:lnTo>
                  <a:cubicBezTo>
                    <a:pt x="38054" y="285887"/>
                    <a:pt x="17648" y="265482"/>
                    <a:pt x="17648" y="240457"/>
                  </a:cubicBezTo>
                  <a:lnTo>
                    <a:pt x="17648" y="172966"/>
                  </a:lnTo>
                  <a:cubicBezTo>
                    <a:pt x="17648" y="147942"/>
                    <a:pt x="38054" y="127536"/>
                    <a:pt x="63078" y="127536"/>
                  </a:cubicBezTo>
                  <a:lnTo>
                    <a:pt x="491324" y="127536"/>
                  </a:lnTo>
                  <a:cubicBezTo>
                    <a:pt x="516348" y="127536"/>
                    <a:pt x="536754" y="147942"/>
                    <a:pt x="536754" y="172966"/>
                  </a:cubicBezTo>
                  <a:lnTo>
                    <a:pt x="536754" y="219982"/>
                  </a:lnTo>
                  <a:cubicBezTo>
                    <a:pt x="536754" y="224877"/>
                    <a:pt x="540683" y="228806"/>
                    <a:pt x="545578" y="228806"/>
                  </a:cubicBezTo>
                  <a:cubicBezTo>
                    <a:pt x="550472" y="228806"/>
                    <a:pt x="554402" y="224877"/>
                    <a:pt x="554402" y="219982"/>
                  </a:cubicBezTo>
                  <a:lnTo>
                    <a:pt x="554402" y="172966"/>
                  </a:lnTo>
                  <a:cubicBezTo>
                    <a:pt x="554402" y="138152"/>
                    <a:pt x="526137" y="109888"/>
                    <a:pt x="491324" y="109888"/>
                  </a:cubicBezTo>
                  <a:lnTo>
                    <a:pt x="397430" y="109888"/>
                  </a:lnTo>
                  <a:lnTo>
                    <a:pt x="397430" y="70524"/>
                  </a:lnTo>
                  <a:cubicBezTo>
                    <a:pt x="397430" y="31643"/>
                    <a:pt x="365786" y="0"/>
                    <a:pt x="326906" y="0"/>
                  </a:cubicBezTo>
                  <a:lnTo>
                    <a:pt x="227496" y="0"/>
                  </a:lnTo>
                  <a:cubicBezTo>
                    <a:pt x="188615" y="0"/>
                    <a:pt x="156972" y="31643"/>
                    <a:pt x="156972" y="70524"/>
                  </a:cubicBezTo>
                  <a:lnTo>
                    <a:pt x="156972" y="109888"/>
                  </a:lnTo>
                  <a:lnTo>
                    <a:pt x="63078" y="109888"/>
                  </a:lnTo>
                  <a:cubicBezTo>
                    <a:pt x="28265" y="109888"/>
                    <a:pt x="0" y="138152"/>
                    <a:pt x="0" y="172966"/>
                  </a:cubicBezTo>
                  <a:lnTo>
                    <a:pt x="0" y="440723"/>
                  </a:lnTo>
                  <a:cubicBezTo>
                    <a:pt x="0" y="475537"/>
                    <a:pt x="28265" y="503801"/>
                    <a:pt x="63078" y="503801"/>
                  </a:cubicBezTo>
                  <a:lnTo>
                    <a:pt x="330973" y="503801"/>
                  </a:lnTo>
                  <a:cubicBezTo>
                    <a:pt x="335867" y="503801"/>
                    <a:pt x="339797" y="499872"/>
                    <a:pt x="339797" y="494977"/>
                  </a:cubicBezTo>
                  <a:cubicBezTo>
                    <a:pt x="339797" y="490083"/>
                    <a:pt x="335867" y="486153"/>
                    <a:pt x="330973" y="486153"/>
                  </a:cubicBezTo>
                  <a:lnTo>
                    <a:pt x="63078" y="486153"/>
                  </a:lnTo>
                  <a:cubicBezTo>
                    <a:pt x="38054" y="486153"/>
                    <a:pt x="17648" y="465747"/>
                    <a:pt x="17648" y="440723"/>
                  </a:cubicBezTo>
                  <a:lnTo>
                    <a:pt x="17648" y="284164"/>
                  </a:lnTo>
                  <a:cubicBezTo>
                    <a:pt x="29161" y="296090"/>
                    <a:pt x="45224" y="303536"/>
                    <a:pt x="63078" y="303536"/>
                  </a:cubicBezTo>
                  <a:lnTo>
                    <a:pt x="69766" y="303536"/>
                  </a:lnTo>
                  <a:lnTo>
                    <a:pt x="69766" y="312911"/>
                  </a:lnTo>
                  <a:cubicBezTo>
                    <a:pt x="69766" y="336143"/>
                    <a:pt x="88655" y="355170"/>
                    <a:pt x="112025" y="355170"/>
                  </a:cubicBezTo>
                  <a:cubicBezTo>
                    <a:pt x="135395" y="355170"/>
                    <a:pt x="154284" y="336281"/>
                    <a:pt x="154284" y="312911"/>
                  </a:cubicBezTo>
                  <a:lnTo>
                    <a:pt x="154284" y="303536"/>
                  </a:lnTo>
                  <a:lnTo>
                    <a:pt x="309533" y="303536"/>
                  </a:lnTo>
                  <a:cubicBezTo>
                    <a:pt x="300295" y="323596"/>
                    <a:pt x="295470" y="345588"/>
                    <a:pt x="295539" y="368338"/>
                  </a:cubicBezTo>
                  <a:cubicBezTo>
                    <a:pt x="295884" y="452649"/>
                    <a:pt x="364615" y="520967"/>
                    <a:pt x="448788" y="520967"/>
                  </a:cubicBezTo>
                  <a:cubicBezTo>
                    <a:pt x="448995" y="520967"/>
                    <a:pt x="449202" y="520967"/>
                    <a:pt x="449478" y="520967"/>
                  </a:cubicBezTo>
                  <a:cubicBezTo>
                    <a:pt x="534203" y="520622"/>
                    <a:pt x="602452" y="451753"/>
                    <a:pt x="602107" y="367028"/>
                  </a:cubicBezTo>
                  <a:cubicBezTo>
                    <a:pt x="601763" y="283612"/>
                    <a:pt x="534203" y="214398"/>
                    <a:pt x="448857" y="214398"/>
                  </a:cubicBezTo>
                  <a:lnTo>
                    <a:pt x="448857" y="214398"/>
                  </a:lnTo>
                  <a:close/>
                  <a:moveTo>
                    <a:pt x="343450" y="109888"/>
                  </a:moveTo>
                  <a:lnTo>
                    <a:pt x="211020" y="109888"/>
                  </a:lnTo>
                  <a:lnTo>
                    <a:pt x="211020" y="70524"/>
                  </a:lnTo>
                  <a:cubicBezTo>
                    <a:pt x="211020" y="61424"/>
                    <a:pt x="218465" y="53979"/>
                    <a:pt x="227565" y="53979"/>
                  </a:cubicBezTo>
                  <a:lnTo>
                    <a:pt x="326974" y="53979"/>
                  </a:lnTo>
                  <a:cubicBezTo>
                    <a:pt x="336074" y="53979"/>
                    <a:pt x="343519" y="61424"/>
                    <a:pt x="343519" y="70524"/>
                  </a:cubicBezTo>
                  <a:lnTo>
                    <a:pt x="343519" y="109888"/>
                  </a:lnTo>
                  <a:lnTo>
                    <a:pt x="343519" y="109888"/>
                  </a:lnTo>
                  <a:close/>
                  <a:moveTo>
                    <a:pt x="174689" y="70524"/>
                  </a:moveTo>
                  <a:cubicBezTo>
                    <a:pt x="174689" y="41363"/>
                    <a:pt x="198405" y="17648"/>
                    <a:pt x="227565" y="17648"/>
                  </a:cubicBezTo>
                  <a:lnTo>
                    <a:pt x="326974" y="17648"/>
                  </a:lnTo>
                  <a:cubicBezTo>
                    <a:pt x="356136" y="17648"/>
                    <a:pt x="379850" y="41363"/>
                    <a:pt x="379850" y="70524"/>
                  </a:cubicBezTo>
                  <a:lnTo>
                    <a:pt x="379850" y="109888"/>
                  </a:lnTo>
                  <a:lnTo>
                    <a:pt x="361168" y="109888"/>
                  </a:lnTo>
                  <a:lnTo>
                    <a:pt x="361168" y="70524"/>
                  </a:lnTo>
                  <a:cubicBezTo>
                    <a:pt x="361168" y="51704"/>
                    <a:pt x="345864" y="36331"/>
                    <a:pt x="326974" y="36331"/>
                  </a:cubicBezTo>
                  <a:lnTo>
                    <a:pt x="227565" y="36331"/>
                  </a:lnTo>
                  <a:cubicBezTo>
                    <a:pt x="208745" y="36331"/>
                    <a:pt x="193371" y="51635"/>
                    <a:pt x="193371" y="70524"/>
                  </a:cubicBezTo>
                  <a:lnTo>
                    <a:pt x="193371" y="109888"/>
                  </a:lnTo>
                  <a:lnTo>
                    <a:pt x="174689" y="109888"/>
                  </a:lnTo>
                  <a:lnTo>
                    <a:pt x="174689" y="70524"/>
                  </a:lnTo>
                  <a:close/>
                  <a:moveTo>
                    <a:pt x="90654" y="246248"/>
                  </a:moveTo>
                  <a:lnTo>
                    <a:pt x="133533" y="246248"/>
                  </a:lnTo>
                  <a:cubicBezTo>
                    <a:pt x="135326" y="246248"/>
                    <a:pt x="136704" y="247696"/>
                    <a:pt x="136704" y="249419"/>
                  </a:cubicBezTo>
                  <a:lnTo>
                    <a:pt x="136704" y="269342"/>
                  </a:lnTo>
                  <a:lnTo>
                    <a:pt x="87414" y="269342"/>
                  </a:lnTo>
                  <a:lnTo>
                    <a:pt x="87414" y="249419"/>
                  </a:lnTo>
                  <a:cubicBezTo>
                    <a:pt x="87414" y="247627"/>
                    <a:pt x="88862" y="246248"/>
                    <a:pt x="90585" y="246248"/>
                  </a:cubicBezTo>
                  <a:close/>
                  <a:moveTo>
                    <a:pt x="87483" y="312980"/>
                  </a:moveTo>
                  <a:lnTo>
                    <a:pt x="87483" y="286990"/>
                  </a:lnTo>
                  <a:lnTo>
                    <a:pt x="136773" y="286990"/>
                  </a:lnTo>
                  <a:lnTo>
                    <a:pt x="136773" y="312980"/>
                  </a:lnTo>
                  <a:cubicBezTo>
                    <a:pt x="136773" y="326561"/>
                    <a:pt x="125743" y="337591"/>
                    <a:pt x="112162" y="337591"/>
                  </a:cubicBezTo>
                  <a:cubicBezTo>
                    <a:pt x="98582" y="337591"/>
                    <a:pt x="87552" y="326561"/>
                    <a:pt x="87552" y="312980"/>
                  </a:cubicBezTo>
                  <a:close/>
                  <a:moveTo>
                    <a:pt x="449547" y="503388"/>
                  </a:moveTo>
                  <a:cubicBezTo>
                    <a:pt x="449547" y="503388"/>
                    <a:pt x="449133" y="503388"/>
                    <a:pt x="448995" y="503388"/>
                  </a:cubicBezTo>
                  <a:cubicBezTo>
                    <a:pt x="374473" y="503388"/>
                    <a:pt x="313669" y="442929"/>
                    <a:pt x="313393" y="368338"/>
                  </a:cubicBezTo>
                  <a:cubicBezTo>
                    <a:pt x="313049" y="293539"/>
                    <a:pt x="373301" y="232460"/>
                    <a:pt x="448443" y="232115"/>
                  </a:cubicBezTo>
                  <a:cubicBezTo>
                    <a:pt x="448650" y="232115"/>
                    <a:pt x="448857" y="232115"/>
                    <a:pt x="449064" y="232115"/>
                  </a:cubicBezTo>
                  <a:cubicBezTo>
                    <a:pt x="522690" y="232115"/>
                    <a:pt x="584321" y="291471"/>
                    <a:pt x="584665" y="367166"/>
                  </a:cubicBezTo>
                  <a:cubicBezTo>
                    <a:pt x="585010" y="442101"/>
                    <a:pt x="524551" y="503043"/>
                    <a:pt x="449616" y="50338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30"/>
            <p:cNvSpPr/>
            <p:nvPr/>
          </p:nvSpPr>
          <p:spPr>
            <a:xfrm>
              <a:off x="7923007" y="3477187"/>
              <a:ext cx="239443" cy="240732"/>
            </a:xfrm>
            <a:custGeom>
              <a:avLst/>
              <a:gdLst/>
              <a:ahLst/>
              <a:cxnLst/>
              <a:rect l="l" t="t" r="r" b="b"/>
              <a:pathLst>
                <a:path w="239443" h="240732" extrusionOk="0">
                  <a:moveTo>
                    <a:pt x="119215" y="0"/>
                  </a:moveTo>
                  <a:cubicBezTo>
                    <a:pt x="119215" y="0"/>
                    <a:pt x="118870" y="0"/>
                    <a:pt x="118732" y="0"/>
                  </a:cubicBezTo>
                  <a:cubicBezTo>
                    <a:pt x="58825" y="276"/>
                    <a:pt x="8362" y="44534"/>
                    <a:pt x="89" y="103407"/>
                  </a:cubicBezTo>
                  <a:cubicBezTo>
                    <a:pt x="-600" y="108233"/>
                    <a:pt x="2778" y="112714"/>
                    <a:pt x="7603" y="113404"/>
                  </a:cubicBezTo>
                  <a:cubicBezTo>
                    <a:pt x="12429" y="114093"/>
                    <a:pt x="16911" y="110715"/>
                    <a:pt x="17600" y="105889"/>
                  </a:cubicBezTo>
                  <a:cubicBezTo>
                    <a:pt x="24701" y="55564"/>
                    <a:pt x="67856" y="17855"/>
                    <a:pt x="118801" y="17648"/>
                  </a:cubicBezTo>
                  <a:cubicBezTo>
                    <a:pt x="118939" y="17648"/>
                    <a:pt x="119077" y="17648"/>
                    <a:pt x="119215" y="17648"/>
                  </a:cubicBezTo>
                  <a:cubicBezTo>
                    <a:pt x="174986" y="17648"/>
                    <a:pt x="221657" y="62596"/>
                    <a:pt x="221864" y="119884"/>
                  </a:cubicBezTo>
                  <a:cubicBezTo>
                    <a:pt x="222071" y="176620"/>
                    <a:pt x="176365" y="222740"/>
                    <a:pt x="119628" y="223016"/>
                  </a:cubicBezTo>
                  <a:cubicBezTo>
                    <a:pt x="119491" y="223016"/>
                    <a:pt x="119353" y="223016"/>
                    <a:pt x="119146" y="223016"/>
                  </a:cubicBezTo>
                  <a:cubicBezTo>
                    <a:pt x="69648" y="223016"/>
                    <a:pt x="29664" y="188340"/>
                    <a:pt x="19185" y="143943"/>
                  </a:cubicBezTo>
                  <a:cubicBezTo>
                    <a:pt x="18082" y="139186"/>
                    <a:pt x="13326" y="136291"/>
                    <a:pt x="8569" y="137394"/>
                  </a:cubicBezTo>
                  <a:cubicBezTo>
                    <a:pt x="3812" y="138497"/>
                    <a:pt x="847" y="143254"/>
                    <a:pt x="2020" y="148011"/>
                  </a:cubicBezTo>
                  <a:cubicBezTo>
                    <a:pt x="14497" y="201024"/>
                    <a:pt x="62134" y="240733"/>
                    <a:pt x="119146" y="240733"/>
                  </a:cubicBezTo>
                  <a:cubicBezTo>
                    <a:pt x="119284" y="240733"/>
                    <a:pt x="119491" y="240733"/>
                    <a:pt x="119628" y="240733"/>
                  </a:cubicBezTo>
                  <a:cubicBezTo>
                    <a:pt x="186154" y="240457"/>
                    <a:pt x="239719" y="186409"/>
                    <a:pt x="239443" y="119884"/>
                  </a:cubicBezTo>
                  <a:cubicBezTo>
                    <a:pt x="239168" y="53703"/>
                    <a:pt x="185257" y="69"/>
                    <a:pt x="119146" y="69"/>
                  </a:cubicBezTo>
                  <a:lnTo>
                    <a:pt x="119146" y="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30"/>
            <p:cNvSpPr/>
            <p:nvPr/>
          </p:nvSpPr>
          <p:spPr>
            <a:xfrm>
              <a:off x="8014785" y="3511174"/>
              <a:ext cx="77385" cy="134328"/>
            </a:xfrm>
            <a:custGeom>
              <a:avLst/>
              <a:gdLst/>
              <a:ahLst/>
              <a:cxnLst/>
              <a:rect l="l" t="t" r="r" b="b"/>
              <a:pathLst>
                <a:path w="77385" h="134328" extrusionOk="0">
                  <a:moveTo>
                    <a:pt x="0" y="86449"/>
                  </a:moveTo>
                  <a:cubicBezTo>
                    <a:pt x="0" y="101546"/>
                    <a:pt x="12339" y="113748"/>
                    <a:pt x="27437" y="113748"/>
                  </a:cubicBezTo>
                  <a:lnTo>
                    <a:pt x="27575" y="113748"/>
                  </a:lnTo>
                  <a:cubicBezTo>
                    <a:pt x="32056" y="113748"/>
                    <a:pt x="36331" y="112645"/>
                    <a:pt x="40191" y="110646"/>
                  </a:cubicBezTo>
                  <a:lnTo>
                    <a:pt x="62458" y="131879"/>
                  </a:lnTo>
                  <a:cubicBezTo>
                    <a:pt x="65974" y="135257"/>
                    <a:pt x="71558" y="135119"/>
                    <a:pt x="74936" y="131603"/>
                  </a:cubicBezTo>
                  <a:cubicBezTo>
                    <a:pt x="78314" y="128087"/>
                    <a:pt x="78176" y="122503"/>
                    <a:pt x="74660" y="119125"/>
                  </a:cubicBezTo>
                  <a:lnTo>
                    <a:pt x="52393" y="97892"/>
                  </a:lnTo>
                  <a:cubicBezTo>
                    <a:pt x="54047" y="94308"/>
                    <a:pt x="54944" y="90309"/>
                    <a:pt x="54944" y="86242"/>
                  </a:cubicBezTo>
                  <a:cubicBezTo>
                    <a:pt x="54944" y="74177"/>
                    <a:pt x="47085" y="63975"/>
                    <a:pt x="36262" y="60390"/>
                  </a:cubicBezTo>
                  <a:lnTo>
                    <a:pt x="36055" y="8824"/>
                  </a:lnTo>
                  <a:cubicBezTo>
                    <a:pt x="36055" y="3929"/>
                    <a:pt x="32056" y="0"/>
                    <a:pt x="27230" y="0"/>
                  </a:cubicBezTo>
                  <a:lnTo>
                    <a:pt x="27230" y="0"/>
                  </a:lnTo>
                  <a:cubicBezTo>
                    <a:pt x="22336" y="0"/>
                    <a:pt x="18406" y="3998"/>
                    <a:pt x="18406" y="8824"/>
                  </a:cubicBezTo>
                  <a:lnTo>
                    <a:pt x="18613" y="60390"/>
                  </a:lnTo>
                  <a:cubicBezTo>
                    <a:pt x="7790" y="64113"/>
                    <a:pt x="69" y="74384"/>
                    <a:pt x="138" y="86449"/>
                  </a:cubicBezTo>
                  <a:lnTo>
                    <a:pt x="138" y="86449"/>
                  </a:lnTo>
                  <a:close/>
                  <a:moveTo>
                    <a:pt x="27368" y="76590"/>
                  </a:moveTo>
                  <a:lnTo>
                    <a:pt x="27368" y="76590"/>
                  </a:lnTo>
                  <a:cubicBezTo>
                    <a:pt x="32746" y="76590"/>
                    <a:pt x="37089" y="80934"/>
                    <a:pt x="37158" y="86311"/>
                  </a:cubicBezTo>
                  <a:cubicBezTo>
                    <a:pt x="37158" y="91688"/>
                    <a:pt x="32815" y="96100"/>
                    <a:pt x="27437" y="96100"/>
                  </a:cubicBezTo>
                  <a:lnTo>
                    <a:pt x="27437" y="96100"/>
                  </a:lnTo>
                  <a:cubicBezTo>
                    <a:pt x="22060" y="96100"/>
                    <a:pt x="17717" y="91757"/>
                    <a:pt x="17648" y="86380"/>
                  </a:cubicBezTo>
                  <a:cubicBezTo>
                    <a:pt x="17648" y="81003"/>
                    <a:pt x="21991" y="76590"/>
                    <a:pt x="27368" y="765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7" name="Google Shape;777;p30"/>
          <p:cNvGrpSpPr/>
          <p:nvPr/>
        </p:nvGrpSpPr>
        <p:grpSpPr>
          <a:xfrm>
            <a:off x="6022754" y="1579232"/>
            <a:ext cx="348037" cy="329472"/>
            <a:chOff x="8779035" y="3205226"/>
            <a:chExt cx="602245" cy="570119"/>
          </a:xfrm>
        </p:grpSpPr>
        <p:sp>
          <p:nvSpPr>
            <p:cNvPr id="778" name="Google Shape;778;p30"/>
            <p:cNvSpPr/>
            <p:nvPr/>
          </p:nvSpPr>
          <p:spPr>
            <a:xfrm>
              <a:off x="9131240" y="3375779"/>
              <a:ext cx="161039" cy="17648"/>
            </a:xfrm>
            <a:custGeom>
              <a:avLst/>
              <a:gdLst/>
              <a:ahLst/>
              <a:cxnLst/>
              <a:rect l="l" t="t" r="r" b="b"/>
              <a:pathLst>
                <a:path w="161039" h="17648" extrusionOk="0">
                  <a:moveTo>
                    <a:pt x="8824" y="17648"/>
                  </a:moveTo>
                  <a:lnTo>
                    <a:pt x="152216" y="17648"/>
                  </a:lnTo>
                  <a:cubicBezTo>
                    <a:pt x="157111" y="17648"/>
                    <a:pt x="161040" y="13719"/>
                    <a:pt x="161040" y="8824"/>
                  </a:cubicBezTo>
                  <a:cubicBezTo>
                    <a:pt x="161040" y="3930"/>
                    <a:pt x="157111" y="0"/>
                    <a:pt x="152216" y="0"/>
                  </a:cubicBezTo>
                  <a:lnTo>
                    <a:pt x="8824" y="0"/>
                  </a:lnTo>
                  <a:cubicBezTo>
                    <a:pt x="3930" y="0"/>
                    <a:pt x="0" y="3930"/>
                    <a:pt x="0" y="8824"/>
                  </a:cubicBezTo>
                  <a:cubicBezTo>
                    <a:pt x="0" y="13719"/>
                    <a:pt x="3930"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30"/>
            <p:cNvSpPr/>
            <p:nvPr/>
          </p:nvSpPr>
          <p:spPr>
            <a:xfrm>
              <a:off x="9131240" y="3418314"/>
              <a:ext cx="161039" cy="17648"/>
            </a:xfrm>
            <a:custGeom>
              <a:avLst/>
              <a:gdLst/>
              <a:ahLst/>
              <a:cxnLst/>
              <a:rect l="l" t="t" r="r" b="b"/>
              <a:pathLst>
                <a:path w="161039" h="17648" extrusionOk="0">
                  <a:moveTo>
                    <a:pt x="8824" y="17648"/>
                  </a:moveTo>
                  <a:lnTo>
                    <a:pt x="152216" y="17648"/>
                  </a:lnTo>
                  <a:cubicBezTo>
                    <a:pt x="157111" y="17648"/>
                    <a:pt x="161040" y="13719"/>
                    <a:pt x="161040" y="8824"/>
                  </a:cubicBezTo>
                  <a:cubicBezTo>
                    <a:pt x="161040" y="3929"/>
                    <a:pt x="157111" y="0"/>
                    <a:pt x="152216" y="0"/>
                  </a:cubicBezTo>
                  <a:lnTo>
                    <a:pt x="8824" y="0"/>
                  </a:lnTo>
                  <a:cubicBezTo>
                    <a:pt x="3930" y="0"/>
                    <a:pt x="0" y="3929"/>
                    <a:pt x="0" y="8824"/>
                  </a:cubicBezTo>
                  <a:cubicBezTo>
                    <a:pt x="0" y="13719"/>
                    <a:pt x="3930"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30"/>
            <p:cNvSpPr/>
            <p:nvPr/>
          </p:nvSpPr>
          <p:spPr>
            <a:xfrm>
              <a:off x="9131240" y="3460849"/>
              <a:ext cx="161039" cy="17648"/>
            </a:xfrm>
            <a:custGeom>
              <a:avLst/>
              <a:gdLst/>
              <a:ahLst/>
              <a:cxnLst/>
              <a:rect l="l" t="t" r="r" b="b"/>
              <a:pathLst>
                <a:path w="161039" h="17648" extrusionOk="0">
                  <a:moveTo>
                    <a:pt x="8824" y="17648"/>
                  </a:moveTo>
                  <a:lnTo>
                    <a:pt x="152216" y="17648"/>
                  </a:lnTo>
                  <a:cubicBezTo>
                    <a:pt x="157111" y="17648"/>
                    <a:pt x="161040" y="13719"/>
                    <a:pt x="161040" y="8824"/>
                  </a:cubicBezTo>
                  <a:cubicBezTo>
                    <a:pt x="161040" y="3930"/>
                    <a:pt x="157111" y="0"/>
                    <a:pt x="152216" y="0"/>
                  </a:cubicBezTo>
                  <a:lnTo>
                    <a:pt x="8824" y="0"/>
                  </a:lnTo>
                  <a:cubicBezTo>
                    <a:pt x="3930" y="0"/>
                    <a:pt x="0" y="3930"/>
                    <a:pt x="0" y="8824"/>
                  </a:cubicBezTo>
                  <a:cubicBezTo>
                    <a:pt x="0" y="13719"/>
                    <a:pt x="3930"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30"/>
            <p:cNvSpPr/>
            <p:nvPr/>
          </p:nvSpPr>
          <p:spPr>
            <a:xfrm>
              <a:off x="9131240" y="3503384"/>
              <a:ext cx="89343" cy="17648"/>
            </a:xfrm>
            <a:custGeom>
              <a:avLst/>
              <a:gdLst/>
              <a:ahLst/>
              <a:cxnLst/>
              <a:rect l="l" t="t" r="r" b="b"/>
              <a:pathLst>
                <a:path w="89343" h="17648" extrusionOk="0">
                  <a:moveTo>
                    <a:pt x="8824" y="17648"/>
                  </a:moveTo>
                  <a:lnTo>
                    <a:pt x="80520" y="17648"/>
                  </a:lnTo>
                  <a:cubicBezTo>
                    <a:pt x="85415" y="17648"/>
                    <a:pt x="89344" y="13719"/>
                    <a:pt x="89344" y="8824"/>
                  </a:cubicBezTo>
                  <a:cubicBezTo>
                    <a:pt x="89344" y="3929"/>
                    <a:pt x="85415" y="0"/>
                    <a:pt x="80520" y="0"/>
                  </a:cubicBezTo>
                  <a:lnTo>
                    <a:pt x="8824" y="0"/>
                  </a:lnTo>
                  <a:cubicBezTo>
                    <a:pt x="3930" y="0"/>
                    <a:pt x="0" y="3929"/>
                    <a:pt x="0" y="8824"/>
                  </a:cubicBezTo>
                  <a:cubicBezTo>
                    <a:pt x="0" y="13719"/>
                    <a:pt x="3930" y="17648"/>
                    <a:pt x="8824" y="176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30"/>
            <p:cNvSpPr/>
            <p:nvPr/>
          </p:nvSpPr>
          <p:spPr>
            <a:xfrm>
              <a:off x="8779035" y="3205226"/>
              <a:ext cx="602245" cy="570119"/>
            </a:xfrm>
            <a:custGeom>
              <a:avLst/>
              <a:gdLst/>
              <a:ahLst/>
              <a:cxnLst/>
              <a:rect l="l" t="t" r="r" b="b"/>
              <a:pathLst>
                <a:path w="602245" h="570119" extrusionOk="0">
                  <a:moveTo>
                    <a:pt x="560951" y="39640"/>
                  </a:moveTo>
                  <a:lnTo>
                    <a:pt x="397981" y="39640"/>
                  </a:lnTo>
                  <a:lnTo>
                    <a:pt x="394189" y="25369"/>
                  </a:lnTo>
                  <a:cubicBezTo>
                    <a:pt x="390191" y="10410"/>
                    <a:pt x="376610" y="0"/>
                    <a:pt x="361168" y="0"/>
                  </a:cubicBezTo>
                  <a:lnTo>
                    <a:pt x="240870" y="0"/>
                  </a:lnTo>
                  <a:cubicBezTo>
                    <a:pt x="225428" y="0"/>
                    <a:pt x="211847" y="10410"/>
                    <a:pt x="207849" y="25369"/>
                  </a:cubicBezTo>
                  <a:lnTo>
                    <a:pt x="204057" y="39640"/>
                  </a:lnTo>
                  <a:lnTo>
                    <a:pt x="41087" y="39640"/>
                  </a:lnTo>
                  <a:cubicBezTo>
                    <a:pt x="18407" y="39640"/>
                    <a:pt x="0" y="58046"/>
                    <a:pt x="0" y="80727"/>
                  </a:cubicBezTo>
                  <a:lnTo>
                    <a:pt x="0" y="403634"/>
                  </a:lnTo>
                  <a:cubicBezTo>
                    <a:pt x="0" y="426315"/>
                    <a:pt x="18407" y="444721"/>
                    <a:pt x="41087" y="444721"/>
                  </a:cubicBezTo>
                  <a:lnTo>
                    <a:pt x="169175" y="444721"/>
                  </a:lnTo>
                  <a:lnTo>
                    <a:pt x="131052" y="534065"/>
                  </a:lnTo>
                  <a:cubicBezTo>
                    <a:pt x="123813" y="551093"/>
                    <a:pt x="136291" y="570120"/>
                    <a:pt x="154835" y="570120"/>
                  </a:cubicBezTo>
                  <a:lnTo>
                    <a:pt x="176000" y="570120"/>
                  </a:lnTo>
                  <a:cubicBezTo>
                    <a:pt x="187168" y="570120"/>
                    <a:pt x="197163" y="563502"/>
                    <a:pt x="201576" y="553230"/>
                  </a:cubicBezTo>
                  <a:lnTo>
                    <a:pt x="220947" y="507868"/>
                  </a:lnTo>
                  <a:lnTo>
                    <a:pt x="381228" y="507868"/>
                  </a:lnTo>
                  <a:lnTo>
                    <a:pt x="400600" y="553230"/>
                  </a:lnTo>
                  <a:cubicBezTo>
                    <a:pt x="404944" y="563502"/>
                    <a:pt x="415008" y="570120"/>
                    <a:pt x="426176" y="570120"/>
                  </a:cubicBezTo>
                  <a:lnTo>
                    <a:pt x="447341" y="570120"/>
                  </a:lnTo>
                  <a:cubicBezTo>
                    <a:pt x="465885" y="570120"/>
                    <a:pt x="478432" y="551162"/>
                    <a:pt x="471124" y="534065"/>
                  </a:cubicBezTo>
                  <a:lnTo>
                    <a:pt x="459336" y="506421"/>
                  </a:lnTo>
                  <a:cubicBezTo>
                    <a:pt x="457406" y="501940"/>
                    <a:pt x="452235" y="499872"/>
                    <a:pt x="447754" y="501733"/>
                  </a:cubicBezTo>
                  <a:cubicBezTo>
                    <a:pt x="443273" y="503663"/>
                    <a:pt x="441205" y="508834"/>
                    <a:pt x="443067" y="513315"/>
                  </a:cubicBezTo>
                  <a:lnTo>
                    <a:pt x="454855" y="540959"/>
                  </a:lnTo>
                  <a:cubicBezTo>
                    <a:pt x="457130" y="546336"/>
                    <a:pt x="453200" y="552403"/>
                    <a:pt x="447272" y="552403"/>
                  </a:cubicBezTo>
                  <a:lnTo>
                    <a:pt x="426107" y="552403"/>
                  </a:lnTo>
                  <a:cubicBezTo>
                    <a:pt x="422040" y="552403"/>
                    <a:pt x="418386" y="549990"/>
                    <a:pt x="416801" y="546267"/>
                  </a:cubicBezTo>
                  <a:lnTo>
                    <a:pt x="373507" y="444652"/>
                  </a:lnTo>
                  <a:lnTo>
                    <a:pt x="413837" y="444652"/>
                  </a:lnTo>
                  <a:lnTo>
                    <a:pt x="426935" y="475261"/>
                  </a:lnTo>
                  <a:cubicBezTo>
                    <a:pt x="428865" y="479742"/>
                    <a:pt x="434035" y="481810"/>
                    <a:pt x="438517" y="479949"/>
                  </a:cubicBezTo>
                  <a:cubicBezTo>
                    <a:pt x="442998" y="478018"/>
                    <a:pt x="445065" y="472848"/>
                    <a:pt x="443205" y="468367"/>
                  </a:cubicBezTo>
                  <a:lnTo>
                    <a:pt x="433070" y="444652"/>
                  </a:lnTo>
                  <a:lnTo>
                    <a:pt x="561158" y="444652"/>
                  </a:lnTo>
                  <a:cubicBezTo>
                    <a:pt x="583838" y="444652"/>
                    <a:pt x="602245" y="426246"/>
                    <a:pt x="602245" y="403565"/>
                  </a:cubicBezTo>
                  <a:lnTo>
                    <a:pt x="602245" y="80658"/>
                  </a:lnTo>
                  <a:cubicBezTo>
                    <a:pt x="602245" y="57977"/>
                    <a:pt x="583769" y="39571"/>
                    <a:pt x="561158" y="39571"/>
                  </a:cubicBezTo>
                  <a:close/>
                  <a:moveTo>
                    <a:pt x="224877" y="29919"/>
                  </a:moveTo>
                  <a:cubicBezTo>
                    <a:pt x="226807" y="22681"/>
                    <a:pt x="233356" y="17648"/>
                    <a:pt x="240870" y="17648"/>
                  </a:cubicBezTo>
                  <a:lnTo>
                    <a:pt x="361168" y="17648"/>
                  </a:lnTo>
                  <a:cubicBezTo>
                    <a:pt x="368613" y="17648"/>
                    <a:pt x="375231" y="22681"/>
                    <a:pt x="377161" y="29919"/>
                  </a:cubicBezTo>
                  <a:lnTo>
                    <a:pt x="379781" y="39640"/>
                  </a:lnTo>
                  <a:lnTo>
                    <a:pt x="222326" y="39640"/>
                  </a:lnTo>
                  <a:lnTo>
                    <a:pt x="224946" y="29919"/>
                  </a:lnTo>
                  <a:close/>
                  <a:moveTo>
                    <a:pt x="185237" y="546336"/>
                  </a:moveTo>
                  <a:cubicBezTo>
                    <a:pt x="183652" y="550059"/>
                    <a:pt x="179998" y="552472"/>
                    <a:pt x="175931" y="552472"/>
                  </a:cubicBezTo>
                  <a:lnTo>
                    <a:pt x="154766" y="552472"/>
                  </a:lnTo>
                  <a:cubicBezTo>
                    <a:pt x="148907" y="552472"/>
                    <a:pt x="144839" y="546474"/>
                    <a:pt x="147183" y="541028"/>
                  </a:cubicBezTo>
                  <a:lnTo>
                    <a:pt x="188270" y="444721"/>
                  </a:lnTo>
                  <a:lnTo>
                    <a:pt x="228600" y="444721"/>
                  </a:lnTo>
                  <a:lnTo>
                    <a:pt x="185306" y="546336"/>
                  </a:lnTo>
                  <a:close/>
                  <a:moveTo>
                    <a:pt x="373576" y="490220"/>
                  </a:moveTo>
                  <a:lnTo>
                    <a:pt x="228393" y="490220"/>
                  </a:lnTo>
                  <a:lnTo>
                    <a:pt x="247764" y="444721"/>
                  </a:lnTo>
                  <a:lnTo>
                    <a:pt x="354205" y="444721"/>
                  </a:lnTo>
                  <a:lnTo>
                    <a:pt x="373576" y="490220"/>
                  </a:lnTo>
                  <a:close/>
                  <a:moveTo>
                    <a:pt x="584390" y="403634"/>
                  </a:moveTo>
                  <a:cubicBezTo>
                    <a:pt x="584390" y="416594"/>
                    <a:pt x="573843" y="427073"/>
                    <a:pt x="560951" y="427073"/>
                  </a:cubicBezTo>
                  <a:lnTo>
                    <a:pt x="41018" y="427073"/>
                  </a:lnTo>
                  <a:cubicBezTo>
                    <a:pt x="28058" y="427073"/>
                    <a:pt x="17579" y="416525"/>
                    <a:pt x="17579" y="403634"/>
                  </a:cubicBezTo>
                  <a:lnTo>
                    <a:pt x="17579" y="80727"/>
                  </a:lnTo>
                  <a:cubicBezTo>
                    <a:pt x="17579" y="67766"/>
                    <a:pt x="28127" y="57288"/>
                    <a:pt x="41018" y="57288"/>
                  </a:cubicBezTo>
                  <a:lnTo>
                    <a:pt x="391156" y="57288"/>
                  </a:lnTo>
                  <a:cubicBezTo>
                    <a:pt x="391156" y="57288"/>
                    <a:pt x="391156" y="57288"/>
                    <a:pt x="391156" y="57288"/>
                  </a:cubicBezTo>
                  <a:cubicBezTo>
                    <a:pt x="391156" y="57288"/>
                    <a:pt x="391156" y="57288"/>
                    <a:pt x="391156" y="57288"/>
                  </a:cubicBezTo>
                  <a:lnTo>
                    <a:pt x="560882" y="57288"/>
                  </a:lnTo>
                  <a:cubicBezTo>
                    <a:pt x="573843" y="57288"/>
                    <a:pt x="584321" y="67835"/>
                    <a:pt x="584321" y="80727"/>
                  </a:cubicBezTo>
                  <a:lnTo>
                    <a:pt x="584321" y="40363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30"/>
            <p:cNvSpPr/>
            <p:nvPr/>
          </p:nvSpPr>
          <p:spPr>
            <a:xfrm>
              <a:off x="8817778" y="3283746"/>
              <a:ext cx="524482" cy="327388"/>
            </a:xfrm>
            <a:custGeom>
              <a:avLst/>
              <a:gdLst/>
              <a:ahLst/>
              <a:cxnLst/>
              <a:rect l="l" t="t" r="r" b="b"/>
              <a:pathLst>
                <a:path w="524482" h="327388" extrusionOk="0">
                  <a:moveTo>
                    <a:pt x="506145" y="0"/>
                  </a:moveTo>
                  <a:lnTo>
                    <a:pt x="18338" y="0"/>
                  </a:lnTo>
                  <a:cubicBezTo>
                    <a:pt x="8203" y="0"/>
                    <a:pt x="0" y="8204"/>
                    <a:pt x="0" y="18338"/>
                  </a:cubicBezTo>
                  <a:lnTo>
                    <a:pt x="0" y="143116"/>
                  </a:lnTo>
                  <a:cubicBezTo>
                    <a:pt x="0" y="148011"/>
                    <a:pt x="3929" y="151940"/>
                    <a:pt x="8824" y="151940"/>
                  </a:cubicBezTo>
                  <a:cubicBezTo>
                    <a:pt x="13719" y="151940"/>
                    <a:pt x="17648" y="148011"/>
                    <a:pt x="17648" y="143116"/>
                  </a:cubicBezTo>
                  <a:lnTo>
                    <a:pt x="17648" y="18338"/>
                  </a:lnTo>
                  <a:cubicBezTo>
                    <a:pt x="17648" y="17993"/>
                    <a:pt x="17924" y="17648"/>
                    <a:pt x="18338" y="17648"/>
                  </a:cubicBezTo>
                  <a:lnTo>
                    <a:pt x="506145" y="17648"/>
                  </a:lnTo>
                  <a:cubicBezTo>
                    <a:pt x="506490" y="17648"/>
                    <a:pt x="506835" y="17924"/>
                    <a:pt x="506835" y="18338"/>
                  </a:cubicBezTo>
                  <a:lnTo>
                    <a:pt x="506835" y="309051"/>
                  </a:lnTo>
                  <a:cubicBezTo>
                    <a:pt x="506835" y="309395"/>
                    <a:pt x="506559" y="309740"/>
                    <a:pt x="506145" y="309740"/>
                  </a:cubicBezTo>
                  <a:lnTo>
                    <a:pt x="18338" y="309740"/>
                  </a:lnTo>
                  <a:cubicBezTo>
                    <a:pt x="17993" y="309740"/>
                    <a:pt x="17648" y="309464"/>
                    <a:pt x="17648" y="309051"/>
                  </a:cubicBezTo>
                  <a:lnTo>
                    <a:pt x="17648" y="184341"/>
                  </a:lnTo>
                  <a:cubicBezTo>
                    <a:pt x="17648" y="179446"/>
                    <a:pt x="13719" y="175517"/>
                    <a:pt x="8824" y="175517"/>
                  </a:cubicBezTo>
                  <a:cubicBezTo>
                    <a:pt x="3929" y="175517"/>
                    <a:pt x="0" y="179446"/>
                    <a:pt x="0" y="184341"/>
                  </a:cubicBezTo>
                  <a:lnTo>
                    <a:pt x="0" y="309051"/>
                  </a:lnTo>
                  <a:cubicBezTo>
                    <a:pt x="0" y="319185"/>
                    <a:pt x="8203" y="327388"/>
                    <a:pt x="18338" y="327388"/>
                  </a:cubicBezTo>
                  <a:lnTo>
                    <a:pt x="506145" y="327388"/>
                  </a:lnTo>
                  <a:cubicBezTo>
                    <a:pt x="516279" y="327388"/>
                    <a:pt x="524482" y="319185"/>
                    <a:pt x="524482" y="309051"/>
                  </a:cubicBezTo>
                  <a:lnTo>
                    <a:pt x="524482" y="18338"/>
                  </a:lnTo>
                  <a:cubicBezTo>
                    <a:pt x="524482" y="8204"/>
                    <a:pt x="516279" y="0"/>
                    <a:pt x="50614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30"/>
            <p:cNvSpPr/>
            <p:nvPr/>
          </p:nvSpPr>
          <p:spPr>
            <a:xfrm>
              <a:off x="8985436" y="3339358"/>
              <a:ext cx="101974" cy="101981"/>
            </a:xfrm>
            <a:custGeom>
              <a:avLst/>
              <a:gdLst/>
              <a:ahLst/>
              <a:cxnLst/>
              <a:rect l="l" t="t" r="r" b="b"/>
              <a:pathLst>
                <a:path w="101974" h="101981" extrusionOk="0">
                  <a:moveTo>
                    <a:pt x="88793" y="101912"/>
                  </a:moveTo>
                  <a:cubicBezTo>
                    <a:pt x="96307" y="101912"/>
                    <a:pt x="102305" y="95639"/>
                    <a:pt x="101960" y="88124"/>
                  </a:cubicBezTo>
                  <a:cubicBezTo>
                    <a:pt x="99409" y="40419"/>
                    <a:pt x="61562" y="2503"/>
                    <a:pt x="13857" y="21"/>
                  </a:cubicBezTo>
                  <a:cubicBezTo>
                    <a:pt x="10272" y="-186"/>
                    <a:pt x="6757" y="1124"/>
                    <a:pt x="4137" y="3606"/>
                  </a:cubicBezTo>
                  <a:cubicBezTo>
                    <a:pt x="1517" y="6088"/>
                    <a:pt x="0" y="9604"/>
                    <a:pt x="0" y="13189"/>
                  </a:cubicBezTo>
                  <a:lnTo>
                    <a:pt x="0" y="88814"/>
                  </a:lnTo>
                  <a:cubicBezTo>
                    <a:pt x="0" y="96052"/>
                    <a:pt x="5929" y="101981"/>
                    <a:pt x="13167" y="101981"/>
                  </a:cubicBezTo>
                  <a:lnTo>
                    <a:pt x="88793" y="101981"/>
                  </a:lnTo>
                  <a:close/>
                  <a:moveTo>
                    <a:pt x="17649" y="18014"/>
                  </a:moveTo>
                  <a:cubicBezTo>
                    <a:pt x="52462" y="22013"/>
                    <a:pt x="79900" y="49450"/>
                    <a:pt x="83898" y="84264"/>
                  </a:cubicBezTo>
                  <a:lnTo>
                    <a:pt x="17649" y="84264"/>
                  </a:lnTo>
                  <a:lnTo>
                    <a:pt x="17649" y="1801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30"/>
            <p:cNvSpPr/>
            <p:nvPr/>
          </p:nvSpPr>
          <p:spPr>
            <a:xfrm>
              <a:off x="8871248" y="3369195"/>
              <a:ext cx="186337" cy="186306"/>
            </a:xfrm>
            <a:custGeom>
              <a:avLst/>
              <a:gdLst/>
              <a:ahLst/>
              <a:cxnLst/>
              <a:rect l="l" t="t" r="r" b="b"/>
              <a:pathLst>
                <a:path w="186337" h="186306" extrusionOk="0">
                  <a:moveTo>
                    <a:pt x="97436" y="3895"/>
                  </a:moveTo>
                  <a:cubicBezTo>
                    <a:pt x="94472" y="1138"/>
                    <a:pt x="90542" y="-241"/>
                    <a:pt x="86543" y="35"/>
                  </a:cubicBezTo>
                  <a:cubicBezTo>
                    <a:pt x="36839" y="3551"/>
                    <a:pt x="-1146" y="45396"/>
                    <a:pt x="26" y="95307"/>
                  </a:cubicBezTo>
                  <a:cubicBezTo>
                    <a:pt x="578" y="119229"/>
                    <a:pt x="10298" y="141841"/>
                    <a:pt x="27395" y="158938"/>
                  </a:cubicBezTo>
                  <a:cubicBezTo>
                    <a:pt x="44491" y="176034"/>
                    <a:pt x="67034" y="185754"/>
                    <a:pt x="91025" y="186306"/>
                  </a:cubicBezTo>
                  <a:cubicBezTo>
                    <a:pt x="91783" y="186306"/>
                    <a:pt x="92541" y="186306"/>
                    <a:pt x="93300" y="186306"/>
                  </a:cubicBezTo>
                  <a:cubicBezTo>
                    <a:pt x="117429" y="186306"/>
                    <a:pt x="140247" y="177137"/>
                    <a:pt x="157688" y="160454"/>
                  </a:cubicBezTo>
                  <a:cubicBezTo>
                    <a:pt x="157688" y="160454"/>
                    <a:pt x="157826" y="160385"/>
                    <a:pt x="157895" y="160316"/>
                  </a:cubicBezTo>
                  <a:cubicBezTo>
                    <a:pt x="174578" y="144254"/>
                    <a:pt x="184712" y="122745"/>
                    <a:pt x="186298" y="99720"/>
                  </a:cubicBezTo>
                  <a:cubicBezTo>
                    <a:pt x="186918" y="91378"/>
                    <a:pt x="180231" y="84277"/>
                    <a:pt x="171820" y="84277"/>
                  </a:cubicBezTo>
                  <a:lnTo>
                    <a:pt x="102124" y="84277"/>
                  </a:lnTo>
                  <a:lnTo>
                    <a:pt x="102124" y="14581"/>
                  </a:lnTo>
                  <a:cubicBezTo>
                    <a:pt x="102124" y="10582"/>
                    <a:pt x="100469" y="6722"/>
                    <a:pt x="97505" y="3964"/>
                  </a:cubicBezTo>
                  <a:lnTo>
                    <a:pt x="97505" y="3964"/>
                  </a:lnTo>
                  <a:close/>
                  <a:moveTo>
                    <a:pt x="91370" y="168589"/>
                  </a:moveTo>
                  <a:cubicBezTo>
                    <a:pt x="71998" y="168106"/>
                    <a:pt x="53661" y="160247"/>
                    <a:pt x="39804" y="146391"/>
                  </a:cubicBezTo>
                  <a:cubicBezTo>
                    <a:pt x="25947" y="132534"/>
                    <a:pt x="18088" y="114265"/>
                    <a:pt x="17605" y="94825"/>
                  </a:cubicBezTo>
                  <a:cubicBezTo>
                    <a:pt x="16709" y="55530"/>
                    <a:pt x="45733" y="22371"/>
                    <a:pt x="84338" y="17959"/>
                  </a:cubicBezTo>
                  <a:lnTo>
                    <a:pt x="84338" y="93033"/>
                  </a:lnTo>
                  <a:cubicBezTo>
                    <a:pt x="84338" y="95170"/>
                    <a:pt x="85165" y="97444"/>
                    <a:pt x="86820" y="99168"/>
                  </a:cubicBezTo>
                  <a:lnTo>
                    <a:pt x="138799" y="153285"/>
                  </a:lnTo>
                  <a:cubicBezTo>
                    <a:pt x="125219" y="163625"/>
                    <a:pt x="108673" y="169002"/>
                    <a:pt x="91370" y="168589"/>
                  </a:cubicBezTo>
                  <a:close/>
                  <a:moveTo>
                    <a:pt x="151553" y="141014"/>
                  </a:moveTo>
                  <a:lnTo>
                    <a:pt x="135835" y="124675"/>
                  </a:lnTo>
                  <a:lnTo>
                    <a:pt x="113913" y="101857"/>
                  </a:lnTo>
                  <a:lnTo>
                    <a:pt x="168236" y="101857"/>
                  </a:lnTo>
                  <a:cubicBezTo>
                    <a:pt x="166582" y="116265"/>
                    <a:pt x="160721" y="129846"/>
                    <a:pt x="151553" y="14101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6" name="Google Shape;786;p30"/>
          <p:cNvGrpSpPr/>
          <p:nvPr/>
        </p:nvGrpSpPr>
        <p:grpSpPr>
          <a:xfrm>
            <a:off x="6022771" y="3544804"/>
            <a:ext cx="347998" cy="344929"/>
            <a:chOff x="9876119" y="3191852"/>
            <a:chExt cx="602176" cy="596867"/>
          </a:xfrm>
        </p:grpSpPr>
        <p:sp>
          <p:nvSpPr>
            <p:cNvPr id="787" name="Google Shape;787;p30"/>
            <p:cNvSpPr/>
            <p:nvPr/>
          </p:nvSpPr>
          <p:spPr>
            <a:xfrm>
              <a:off x="10355316" y="3603290"/>
              <a:ext cx="85062" cy="125108"/>
            </a:xfrm>
            <a:custGeom>
              <a:avLst/>
              <a:gdLst/>
              <a:ahLst/>
              <a:cxnLst/>
              <a:rect l="l" t="t" r="r" b="b"/>
              <a:pathLst>
                <a:path w="85062" h="125108" extrusionOk="0">
                  <a:moveTo>
                    <a:pt x="62038" y="125108"/>
                  </a:moveTo>
                  <a:lnTo>
                    <a:pt x="62107" y="125108"/>
                  </a:lnTo>
                  <a:cubicBezTo>
                    <a:pt x="67001" y="125108"/>
                    <a:pt x="70999" y="121179"/>
                    <a:pt x="71068" y="116215"/>
                  </a:cubicBezTo>
                  <a:cubicBezTo>
                    <a:pt x="71068" y="112148"/>
                    <a:pt x="71206" y="103737"/>
                    <a:pt x="71275" y="93466"/>
                  </a:cubicBezTo>
                  <a:lnTo>
                    <a:pt x="76100" y="93466"/>
                  </a:lnTo>
                  <a:cubicBezTo>
                    <a:pt x="81065" y="93466"/>
                    <a:pt x="85063" y="89467"/>
                    <a:pt x="85063" y="84504"/>
                  </a:cubicBezTo>
                  <a:cubicBezTo>
                    <a:pt x="85063" y="79540"/>
                    <a:pt x="81065" y="75542"/>
                    <a:pt x="76100" y="75542"/>
                  </a:cubicBezTo>
                  <a:lnTo>
                    <a:pt x="71413" y="75542"/>
                  </a:lnTo>
                  <a:cubicBezTo>
                    <a:pt x="71551" y="49069"/>
                    <a:pt x="71688" y="19564"/>
                    <a:pt x="71413" y="15634"/>
                  </a:cubicBezTo>
                  <a:cubicBezTo>
                    <a:pt x="70793" y="8396"/>
                    <a:pt x="66518" y="2467"/>
                    <a:pt x="60520" y="606"/>
                  </a:cubicBezTo>
                  <a:cubicBezTo>
                    <a:pt x="57694" y="-291"/>
                    <a:pt x="50318" y="-1394"/>
                    <a:pt x="43493" y="7017"/>
                  </a:cubicBezTo>
                  <a:cubicBezTo>
                    <a:pt x="37426" y="14462"/>
                    <a:pt x="7093" y="69199"/>
                    <a:pt x="1095" y="80092"/>
                  </a:cubicBezTo>
                  <a:cubicBezTo>
                    <a:pt x="-421" y="82849"/>
                    <a:pt x="-352" y="86227"/>
                    <a:pt x="1234" y="88985"/>
                  </a:cubicBezTo>
                  <a:cubicBezTo>
                    <a:pt x="2819" y="91673"/>
                    <a:pt x="5784" y="93397"/>
                    <a:pt x="8955" y="93397"/>
                  </a:cubicBezTo>
                  <a:lnTo>
                    <a:pt x="53558" y="93397"/>
                  </a:lnTo>
                  <a:cubicBezTo>
                    <a:pt x="53558" y="101393"/>
                    <a:pt x="53420" y="109115"/>
                    <a:pt x="53351" y="116008"/>
                  </a:cubicBezTo>
                  <a:cubicBezTo>
                    <a:pt x="53351" y="120972"/>
                    <a:pt x="57280" y="124970"/>
                    <a:pt x="62244" y="125039"/>
                  </a:cubicBezTo>
                  <a:lnTo>
                    <a:pt x="62244" y="125039"/>
                  </a:lnTo>
                  <a:close/>
                  <a:moveTo>
                    <a:pt x="23914" y="75611"/>
                  </a:moveTo>
                  <a:cubicBezTo>
                    <a:pt x="35634" y="54515"/>
                    <a:pt x="47492" y="33765"/>
                    <a:pt x="53558" y="23907"/>
                  </a:cubicBezTo>
                  <a:cubicBezTo>
                    <a:pt x="53626" y="34248"/>
                    <a:pt x="53558" y="54585"/>
                    <a:pt x="53420" y="75611"/>
                  </a:cubicBezTo>
                  <a:lnTo>
                    <a:pt x="23914" y="756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30"/>
            <p:cNvSpPr/>
            <p:nvPr/>
          </p:nvSpPr>
          <p:spPr>
            <a:xfrm>
              <a:off x="10271445" y="3604930"/>
              <a:ext cx="76695" cy="127062"/>
            </a:xfrm>
            <a:custGeom>
              <a:avLst/>
              <a:gdLst/>
              <a:ahLst/>
              <a:cxnLst/>
              <a:rect l="l" t="t" r="r" b="b"/>
              <a:pathLst>
                <a:path w="76695" h="127062" extrusionOk="0">
                  <a:moveTo>
                    <a:pt x="43949" y="58598"/>
                  </a:moveTo>
                  <a:cubicBezTo>
                    <a:pt x="26921" y="82933"/>
                    <a:pt x="16787" y="96169"/>
                    <a:pt x="11341" y="103339"/>
                  </a:cubicBezTo>
                  <a:cubicBezTo>
                    <a:pt x="4791" y="111956"/>
                    <a:pt x="2586" y="114851"/>
                    <a:pt x="4171" y="119953"/>
                  </a:cubicBezTo>
                  <a:cubicBezTo>
                    <a:pt x="5067" y="122917"/>
                    <a:pt x="7342" y="125192"/>
                    <a:pt x="10307" y="126157"/>
                  </a:cubicBezTo>
                  <a:cubicBezTo>
                    <a:pt x="14650" y="127605"/>
                    <a:pt x="55186" y="126915"/>
                    <a:pt x="67870" y="126778"/>
                  </a:cubicBezTo>
                  <a:cubicBezTo>
                    <a:pt x="72834" y="126778"/>
                    <a:pt x="76763" y="122641"/>
                    <a:pt x="76694" y="117747"/>
                  </a:cubicBezTo>
                  <a:cubicBezTo>
                    <a:pt x="76694" y="112783"/>
                    <a:pt x="72558" y="108854"/>
                    <a:pt x="67663" y="108923"/>
                  </a:cubicBezTo>
                  <a:cubicBezTo>
                    <a:pt x="54221" y="109060"/>
                    <a:pt x="39813" y="109198"/>
                    <a:pt x="29403" y="109198"/>
                  </a:cubicBezTo>
                  <a:cubicBezTo>
                    <a:pt x="35400" y="101270"/>
                    <a:pt x="44776" y="88655"/>
                    <a:pt x="58633" y="68870"/>
                  </a:cubicBezTo>
                  <a:cubicBezTo>
                    <a:pt x="64423" y="60597"/>
                    <a:pt x="72144" y="47016"/>
                    <a:pt x="72144" y="36331"/>
                  </a:cubicBezTo>
                  <a:cubicBezTo>
                    <a:pt x="72144" y="16270"/>
                    <a:pt x="55806" y="0"/>
                    <a:pt x="35814" y="0"/>
                  </a:cubicBezTo>
                  <a:cubicBezTo>
                    <a:pt x="18511" y="0"/>
                    <a:pt x="3482" y="12340"/>
                    <a:pt x="173" y="29299"/>
                  </a:cubicBezTo>
                  <a:cubicBezTo>
                    <a:pt x="-792" y="34125"/>
                    <a:pt x="2379" y="38812"/>
                    <a:pt x="7205" y="39778"/>
                  </a:cubicBezTo>
                  <a:cubicBezTo>
                    <a:pt x="12030" y="40743"/>
                    <a:pt x="16718" y="37571"/>
                    <a:pt x="17683" y="32746"/>
                  </a:cubicBezTo>
                  <a:cubicBezTo>
                    <a:pt x="19406" y="24128"/>
                    <a:pt x="26990" y="17855"/>
                    <a:pt x="35814" y="17855"/>
                  </a:cubicBezTo>
                  <a:cubicBezTo>
                    <a:pt x="45810" y="17855"/>
                    <a:pt x="54013" y="25852"/>
                    <a:pt x="54290" y="35848"/>
                  </a:cubicBezTo>
                  <a:cubicBezTo>
                    <a:pt x="54152" y="36262"/>
                    <a:pt x="54635" y="43431"/>
                    <a:pt x="44018" y="58667"/>
                  </a:cubicBezTo>
                  <a:lnTo>
                    <a:pt x="44018" y="586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30"/>
            <p:cNvSpPr/>
            <p:nvPr/>
          </p:nvSpPr>
          <p:spPr>
            <a:xfrm>
              <a:off x="9926996" y="3242866"/>
              <a:ext cx="482681" cy="457750"/>
            </a:xfrm>
            <a:custGeom>
              <a:avLst/>
              <a:gdLst/>
              <a:ahLst/>
              <a:cxnLst/>
              <a:rect l="l" t="t" r="r" b="b"/>
              <a:pathLst>
                <a:path w="482681" h="457750" extrusionOk="0">
                  <a:moveTo>
                    <a:pt x="480983" y="238595"/>
                  </a:moveTo>
                  <a:cubicBezTo>
                    <a:pt x="478087" y="234597"/>
                    <a:pt x="472503" y="233701"/>
                    <a:pt x="468505" y="236596"/>
                  </a:cubicBezTo>
                  <a:lnTo>
                    <a:pt x="457199" y="244731"/>
                  </a:lnTo>
                  <a:cubicBezTo>
                    <a:pt x="457544" y="239492"/>
                    <a:pt x="457751" y="234183"/>
                    <a:pt x="457751" y="228875"/>
                  </a:cubicBezTo>
                  <a:cubicBezTo>
                    <a:pt x="457751" y="102718"/>
                    <a:pt x="355101" y="0"/>
                    <a:pt x="228875" y="0"/>
                  </a:cubicBezTo>
                  <a:cubicBezTo>
                    <a:pt x="102649" y="0"/>
                    <a:pt x="0" y="102649"/>
                    <a:pt x="0" y="228875"/>
                  </a:cubicBezTo>
                  <a:cubicBezTo>
                    <a:pt x="0" y="355101"/>
                    <a:pt x="102649" y="457750"/>
                    <a:pt x="228875" y="457750"/>
                  </a:cubicBezTo>
                  <a:cubicBezTo>
                    <a:pt x="244869" y="457750"/>
                    <a:pt x="260793" y="456096"/>
                    <a:pt x="276304" y="452856"/>
                  </a:cubicBezTo>
                  <a:cubicBezTo>
                    <a:pt x="281130" y="451822"/>
                    <a:pt x="284233" y="447065"/>
                    <a:pt x="283198" y="442239"/>
                  </a:cubicBezTo>
                  <a:cubicBezTo>
                    <a:pt x="282164" y="437414"/>
                    <a:pt x="277408" y="434311"/>
                    <a:pt x="272582" y="435345"/>
                  </a:cubicBezTo>
                  <a:cubicBezTo>
                    <a:pt x="261207" y="437758"/>
                    <a:pt x="249487" y="439206"/>
                    <a:pt x="237768" y="439689"/>
                  </a:cubicBezTo>
                  <a:lnTo>
                    <a:pt x="237768" y="424936"/>
                  </a:lnTo>
                  <a:cubicBezTo>
                    <a:pt x="237768" y="419972"/>
                    <a:pt x="233769" y="415974"/>
                    <a:pt x="228806" y="415974"/>
                  </a:cubicBezTo>
                  <a:cubicBezTo>
                    <a:pt x="223843" y="415974"/>
                    <a:pt x="219844" y="419972"/>
                    <a:pt x="219844" y="424936"/>
                  </a:cubicBezTo>
                  <a:lnTo>
                    <a:pt x="219844" y="439689"/>
                  </a:lnTo>
                  <a:cubicBezTo>
                    <a:pt x="168416" y="437552"/>
                    <a:pt x="121676" y="416870"/>
                    <a:pt x="86104" y="384193"/>
                  </a:cubicBezTo>
                  <a:lnTo>
                    <a:pt x="96445" y="373853"/>
                  </a:lnTo>
                  <a:cubicBezTo>
                    <a:pt x="99961" y="370337"/>
                    <a:pt x="99961" y="364684"/>
                    <a:pt x="96445" y="361237"/>
                  </a:cubicBezTo>
                  <a:cubicBezTo>
                    <a:pt x="92929" y="357721"/>
                    <a:pt x="87275" y="357721"/>
                    <a:pt x="83828" y="361237"/>
                  </a:cubicBezTo>
                  <a:lnTo>
                    <a:pt x="73488" y="371578"/>
                  </a:lnTo>
                  <a:cubicBezTo>
                    <a:pt x="40811" y="336074"/>
                    <a:pt x="20129" y="289334"/>
                    <a:pt x="17993" y="237837"/>
                  </a:cubicBezTo>
                  <a:lnTo>
                    <a:pt x="32746" y="237837"/>
                  </a:lnTo>
                  <a:cubicBezTo>
                    <a:pt x="37709" y="237837"/>
                    <a:pt x="41707" y="233839"/>
                    <a:pt x="41707" y="228875"/>
                  </a:cubicBezTo>
                  <a:cubicBezTo>
                    <a:pt x="41707" y="223912"/>
                    <a:pt x="37709" y="219913"/>
                    <a:pt x="32746" y="219913"/>
                  </a:cubicBezTo>
                  <a:lnTo>
                    <a:pt x="17993" y="219913"/>
                  </a:lnTo>
                  <a:cubicBezTo>
                    <a:pt x="20129" y="168485"/>
                    <a:pt x="40811" y="121745"/>
                    <a:pt x="73488" y="86173"/>
                  </a:cubicBezTo>
                  <a:lnTo>
                    <a:pt x="83828" y="96514"/>
                  </a:lnTo>
                  <a:cubicBezTo>
                    <a:pt x="87344" y="100030"/>
                    <a:pt x="92998" y="100030"/>
                    <a:pt x="96445" y="96514"/>
                  </a:cubicBezTo>
                  <a:cubicBezTo>
                    <a:pt x="99961" y="92998"/>
                    <a:pt x="99961" y="87345"/>
                    <a:pt x="96445" y="83898"/>
                  </a:cubicBezTo>
                  <a:lnTo>
                    <a:pt x="86104" y="73557"/>
                  </a:lnTo>
                  <a:cubicBezTo>
                    <a:pt x="121607" y="40880"/>
                    <a:pt x="168347" y="20199"/>
                    <a:pt x="219844" y="18062"/>
                  </a:cubicBezTo>
                  <a:lnTo>
                    <a:pt x="219844" y="32815"/>
                  </a:lnTo>
                  <a:cubicBezTo>
                    <a:pt x="219844" y="37778"/>
                    <a:pt x="223843" y="41777"/>
                    <a:pt x="228806" y="41777"/>
                  </a:cubicBezTo>
                  <a:cubicBezTo>
                    <a:pt x="233769" y="41777"/>
                    <a:pt x="237768" y="37778"/>
                    <a:pt x="237768" y="32815"/>
                  </a:cubicBezTo>
                  <a:lnTo>
                    <a:pt x="237768" y="18062"/>
                  </a:lnTo>
                  <a:cubicBezTo>
                    <a:pt x="289196" y="20199"/>
                    <a:pt x="335936" y="40880"/>
                    <a:pt x="371509" y="73557"/>
                  </a:cubicBezTo>
                  <a:lnTo>
                    <a:pt x="361168" y="83898"/>
                  </a:lnTo>
                  <a:cubicBezTo>
                    <a:pt x="357652" y="87414"/>
                    <a:pt x="357652" y="93067"/>
                    <a:pt x="361168" y="96514"/>
                  </a:cubicBezTo>
                  <a:cubicBezTo>
                    <a:pt x="364684" y="100030"/>
                    <a:pt x="370336" y="100030"/>
                    <a:pt x="373783" y="96514"/>
                  </a:cubicBezTo>
                  <a:lnTo>
                    <a:pt x="384124" y="86173"/>
                  </a:lnTo>
                  <a:cubicBezTo>
                    <a:pt x="418662" y="123744"/>
                    <a:pt x="439826" y="173862"/>
                    <a:pt x="439826" y="228806"/>
                  </a:cubicBezTo>
                  <a:cubicBezTo>
                    <a:pt x="439826" y="233287"/>
                    <a:pt x="439688" y="237768"/>
                    <a:pt x="439413" y="242249"/>
                  </a:cubicBezTo>
                  <a:lnTo>
                    <a:pt x="430588" y="232184"/>
                  </a:lnTo>
                  <a:cubicBezTo>
                    <a:pt x="427349" y="228462"/>
                    <a:pt x="421695" y="228117"/>
                    <a:pt x="417973" y="231357"/>
                  </a:cubicBezTo>
                  <a:cubicBezTo>
                    <a:pt x="414250" y="234597"/>
                    <a:pt x="413905" y="240250"/>
                    <a:pt x="417146" y="243973"/>
                  </a:cubicBezTo>
                  <a:lnTo>
                    <a:pt x="438655" y="268515"/>
                  </a:lnTo>
                  <a:cubicBezTo>
                    <a:pt x="441411" y="272720"/>
                    <a:pt x="447272" y="273892"/>
                    <a:pt x="451477" y="270859"/>
                  </a:cubicBezTo>
                  <a:lnTo>
                    <a:pt x="478983" y="251004"/>
                  </a:lnTo>
                  <a:cubicBezTo>
                    <a:pt x="482981" y="248109"/>
                    <a:pt x="483878" y="242525"/>
                    <a:pt x="480983" y="238527"/>
                  </a:cubicBezTo>
                  <a:lnTo>
                    <a:pt x="480983" y="2385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30"/>
            <p:cNvSpPr/>
            <p:nvPr/>
          </p:nvSpPr>
          <p:spPr>
            <a:xfrm>
              <a:off x="10119678" y="3324144"/>
              <a:ext cx="146769" cy="183720"/>
            </a:xfrm>
            <a:custGeom>
              <a:avLst/>
              <a:gdLst/>
              <a:ahLst/>
              <a:cxnLst/>
              <a:rect l="l" t="t" r="r" b="b"/>
              <a:pathLst>
                <a:path w="146769" h="183720" extrusionOk="0">
                  <a:moveTo>
                    <a:pt x="137877" y="138635"/>
                  </a:moveTo>
                  <a:lnTo>
                    <a:pt x="71213" y="138635"/>
                  </a:lnTo>
                  <a:cubicBezTo>
                    <a:pt x="67973" y="125881"/>
                    <a:pt x="57908" y="115816"/>
                    <a:pt x="45155" y="112576"/>
                  </a:cubicBezTo>
                  <a:lnTo>
                    <a:pt x="45155" y="8962"/>
                  </a:lnTo>
                  <a:cubicBezTo>
                    <a:pt x="45155" y="3998"/>
                    <a:pt x="41156" y="0"/>
                    <a:pt x="36193" y="0"/>
                  </a:cubicBezTo>
                  <a:cubicBezTo>
                    <a:pt x="31229" y="0"/>
                    <a:pt x="27231" y="3998"/>
                    <a:pt x="27231" y="8962"/>
                  </a:cubicBezTo>
                  <a:lnTo>
                    <a:pt x="27231" y="112576"/>
                  </a:lnTo>
                  <a:cubicBezTo>
                    <a:pt x="11582" y="116575"/>
                    <a:pt x="0" y="130776"/>
                    <a:pt x="0" y="147597"/>
                  </a:cubicBezTo>
                  <a:cubicBezTo>
                    <a:pt x="0" y="167520"/>
                    <a:pt x="16200" y="183721"/>
                    <a:pt x="36124" y="183721"/>
                  </a:cubicBezTo>
                  <a:cubicBezTo>
                    <a:pt x="52945" y="183721"/>
                    <a:pt x="67146" y="172139"/>
                    <a:pt x="71145" y="156490"/>
                  </a:cubicBezTo>
                  <a:lnTo>
                    <a:pt x="137808" y="156490"/>
                  </a:lnTo>
                  <a:cubicBezTo>
                    <a:pt x="142771" y="156490"/>
                    <a:pt x="146770" y="152492"/>
                    <a:pt x="146770" y="147528"/>
                  </a:cubicBezTo>
                  <a:cubicBezTo>
                    <a:pt x="146770" y="142564"/>
                    <a:pt x="142771" y="138566"/>
                    <a:pt x="137808" y="138566"/>
                  </a:cubicBezTo>
                  <a:close/>
                  <a:moveTo>
                    <a:pt x="36193" y="165866"/>
                  </a:moveTo>
                  <a:cubicBezTo>
                    <a:pt x="26128" y="165866"/>
                    <a:pt x="17924" y="157662"/>
                    <a:pt x="17924" y="147597"/>
                  </a:cubicBezTo>
                  <a:cubicBezTo>
                    <a:pt x="17924" y="137532"/>
                    <a:pt x="26128" y="129328"/>
                    <a:pt x="36193" y="129328"/>
                  </a:cubicBezTo>
                  <a:cubicBezTo>
                    <a:pt x="46257" y="129328"/>
                    <a:pt x="54461" y="137532"/>
                    <a:pt x="54461" y="147597"/>
                  </a:cubicBezTo>
                  <a:cubicBezTo>
                    <a:pt x="54461" y="157662"/>
                    <a:pt x="46257" y="165866"/>
                    <a:pt x="36193" y="1658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30"/>
            <p:cNvSpPr/>
            <p:nvPr/>
          </p:nvSpPr>
          <p:spPr>
            <a:xfrm>
              <a:off x="9876119" y="3191852"/>
              <a:ext cx="602176" cy="596867"/>
            </a:xfrm>
            <a:custGeom>
              <a:avLst/>
              <a:gdLst/>
              <a:ahLst/>
              <a:cxnLst/>
              <a:rect l="l" t="t" r="r" b="b"/>
              <a:pathLst>
                <a:path w="602176" h="596867" extrusionOk="0">
                  <a:moveTo>
                    <a:pt x="593145" y="464644"/>
                  </a:moveTo>
                  <a:cubicBezTo>
                    <a:pt x="598109" y="464644"/>
                    <a:pt x="602107" y="460646"/>
                    <a:pt x="602107" y="455682"/>
                  </a:cubicBezTo>
                  <a:lnTo>
                    <a:pt x="602107" y="405909"/>
                  </a:lnTo>
                  <a:cubicBezTo>
                    <a:pt x="602107" y="376748"/>
                    <a:pt x="579220" y="352826"/>
                    <a:pt x="550472" y="351172"/>
                  </a:cubicBezTo>
                  <a:cubicBezTo>
                    <a:pt x="556539" y="328008"/>
                    <a:pt x="559641" y="304018"/>
                    <a:pt x="559641" y="279821"/>
                  </a:cubicBezTo>
                  <a:cubicBezTo>
                    <a:pt x="559641" y="125192"/>
                    <a:pt x="434449" y="0"/>
                    <a:pt x="279820" y="0"/>
                  </a:cubicBezTo>
                  <a:cubicBezTo>
                    <a:pt x="125191" y="0"/>
                    <a:pt x="0" y="125192"/>
                    <a:pt x="0" y="279821"/>
                  </a:cubicBezTo>
                  <a:cubicBezTo>
                    <a:pt x="0" y="434449"/>
                    <a:pt x="125191" y="559641"/>
                    <a:pt x="279820" y="559641"/>
                  </a:cubicBezTo>
                  <a:cubicBezTo>
                    <a:pt x="306017" y="559641"/>
                    <a:pt x="331800" y="556057"/>
                    <a:pt x="356756" y="548887"/>
                  </a:cubicBezTo>
                  <a:cubicBezTo>
                    <a:pt x="360134" y="575911"/>
                    <a:pt x="383228" y="596868"/>
                    <a:pt x="411148" y="596868"/>
                  </a:cubicBezTo>
                  <a:lnTo>
                    <a:pt x="547301" y="596868"/>
                  </a:lnTo>
                  <a:cubicBezTo>
                    <a:pt x="577565" y="596868"/>
                    <a:pt x="602176" y="572257"/>
                    <a:pt x="602176" y="541993"/>
                  </a:cubicBezTo>
                  <a:lnTo>
                    <a:pt x="602176" y="497390"/>
                  </a:lnTo>
                  <a:cubicBezTo>
                    <a:pt x="602176" y="492426"/>
                    <a:pt x="598178" y="488428"/>
                    <a:pt x="593214" y="488428"/>
                  </a:cubicBezTo>
                  <a:cubicBezTo>
                    <a:pt x="588250" y="488428"/>
                    <a:pt x="584252" y="492426"/>
                    <a:pt x="584252" y="497390"/>
                  </a:cubicBezTo>
                  <a:lnTo>
                    <a:pt x="584252" y="541993"/>
                  </a:lnTo>
                  <a:cubicBezTo>
                    <a:pt x="584252" y="562399"/>
                    <a:pt x="567638" y="578944"/>
                    <a:pt x="547301" y="578944"/>
                  </a:cubicBezTo>
                  <a:lnTo>
                    <a:pt x="411148" y="578944"/>
                  </a:lnTo>
                  <a:cubicBezTo>
                    <a:pt x="390742" y="578944"/>
                    <a:pt x="374197" y="562330"/>
                    <a:pt x="374197" y="541993"/>
                  </a:cubicBezTo>
                  <a:lnTo>
                    <a:pt x="374197" y="405840"/>
                  </a:lnTo>
                  <a:cubicBezTo>
                    <a:pt x="374197" y="385434"/>
                    <a:pt x="390811" y="368889"/>
                    <a:pt x="411148" y="368889"/>
                  </a:cubicBezTo>
                  <a:lnTo>
                    <a:pt x="547301" y="368889"/>
                  </a:lnTo>
                  <a:cubicBezTo>
                    <a:pt x="567707" y="368889"/>
                    <a:pt x="584252" y="385503"/>
                    <a:pt x="584252" y="405840"/>
                  </a:cubicBezTo>
                  <a:lnTo>
                    <a:pt x="584252" y="455613"/>
                  </a:lnTo>
                  <a:cubicBezTo>
                    <a:pt x="584252" y="460577"/>
                    <a:pt x="588250" y="464575"/>
                    <a:pt x="593214" y="464575"/>
                  </a:cubicBezTo>
                  <a:lnTo>
                    <a:pt x="593214" y="464575"/>
                  </a:lnTo>
                  <a:close/>
                  <a:moveTo>
                    <a:pt x="356204" y="405909"/>
                  </a:moveTo>
                  <a:lnTo>
                    <a:pt x="356204" y="530480"/>
                  </a:lnTo>
                  <a:cubicBezTo>
                    <a:pt x="331455" y="537995"/>
                    <a:pt x="305810" y="541855"/>
                    <a:pt x="279751" y="541855"/>
                  </a:cubicBezTo>
                  <a:cubicBezTo>
                    <a:pt x="134981" y="541855"/>
                    <a:pt x="17786" y="424660"/>
                    <a:pt x="17786" y="279890"/>
                  </a:cubicBezTo>
                  <a:cubicBezTo>
                    <a:pt x="17786" y="135119"/>
                    <a:pt x="134981" y="17924"/>
                    <a:pt x="279751" y="17924"/>
                  </a:cubicBezTo>
                  <a:cubicBezTo>
                    <a:pt x="424522" y="17924"/>
                    <a:pt x="541717" y="135119"/>
                    <a:pt x="541717" y="279890"/>
                  </a:cubicBezTo>
                  <a:cubicBezTo>
                    <a:pt x="541717" y="304087"/>
                    <a:pt x="538408" y="328008"/>
                    <a:pt x="531927" y="351103"/>
                  </a:cubicBezTo>
                  <a:lnTo>
                    <a:pt x="411079" y="351103"/>
                  </a:lnTo>
                  <a:cubicBezTo>
                    <a:pt x="380815" y="351103"/>
                    <a:pt x="356204" y="375714"/>
                    <a:pt x="356204" y="405978"/>
                  </a:cubicBezTo>
                  <a:lnTo>
                    <a:pt x="356204" y="4059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name="4 Blocker Template for a Project Proposal by Slidesgo">
  <a:themeElements>
    <a:clrScheme name="Simple Light">
      <a:dk1>
        <a:srgbClr val="191919"/>
      </a:dk1>
      <a:lt1>
        <a:srgbClr val="FAF9F9"/>
      </a:lt1>
      <a:dk2>
        <a:srgbClr val="FFFFFF"/>
      </a:dk2>
      <a:lt2>
        <a:srgbClr val="14AEE5"/>
      </a:lt2>
      <a:accent1>
        <a:srgbClr val="25BECF"/>
      </a:accent1>
      <a:accent2>
        <a:srgbClr val="4BB4A6"/>
      </a:accent2>
      <a:accent3>
        <a:srgbClr val="65CAA4"/>
      </a:accent3>
      <a:accent4>
        <a:srgbClr val="EFEFE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1810</Words>
  <Application>Microsoft Office PowerPoint</Application>
  <PresentationFormat>On-screen Show (16:9)</PresentationFormat>
  <Paragraphs>270</Paragraphs>
  <Slides>36</Slides>
  <Notes>36</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36</vt:i4>
      </vt:variant>
    </vt:vector>
  </HeadingPairs>
  <TitlesOfParts>
    <vt:vector size="46" baseType="lpstr">
      <vt:lpstr>Roboto Medium</vt:lpstr>
      <vt:lpstr>Noto Sans</vt:lpstr>
      <vt:lpstr>Calibri</vt:lpstr>
      <vt:lpstr>Nunito Light</vt:lpstr>
      <vt:lpstr>Arial</vt:lpstr>
      <vt:lpstr>Amatic SC</vt:lpstr>
      <vt:lpstr>Proxima Nova</vt:lpstr>
      <vt:lpstr>Open Sans</vt:lpstr>
      <vt:lpstr>4 Blocker Template for a Project Proposal by Slidesgo</vt:lpstr>
      <vt:lpstr>Slidesgo Final Pages</vt:lpstr>
      <vt:lpstr>Project Title:  Streamline “File Compression and Decompression Application”</vt:lpstr>
      <vt:lpstr>Contents of this template</vt:lpstr>
      <vt:lpstr>4 blocker template for a project proposal</vt:lpstr>
      <vt:lpstr>4 blocker template for a project proposal</vt:lpstr>
      <vt:lpstr>4 blocker template for a project proposal</vt:lpstr>
      <vt:lpstr>4 blocker template for a project proposal</vt:lpstr>
      <vt:lpstr>4 blocker template for a project proposal</vt:lpstr>
      <vt:lpstr>4 blocker template for a project proposal</vt:lpstr>
      <vt:lpstr>4 blocker template for a project proposal</vt:lpstr>
      <vt:lpstr>4 blocker template for a project proposal</vt:lpstr>
      <vt:lpstr>4 blocker template for a project proposal</vt:lpstr>
      <vt:lpstr>4 blocker template for a project proposal</vt:lpstr>
      <vt:lpstr>4 blocker template for a project proposal</vt:lpstr>
      <vt:lpstr>4 blocker template for a project proposal</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Streamline “File Compression and Decompression Application”</dc:title>
  <cp:lastModifiedBy>রণজিৎ দাস</cp:lastModifiedBy>
  <cp:revision>1</cp:revision>
  <dcterms:modified xsi:type="dcterms:W3CDTF">2024-05-07T11:39:37Z</dcterms:modified>
</cp:coreProperties>
</file>